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2" r:id="rId3"/>
    <p:sldId id="258" r:id="rId4"/>
    <p:sldId id="263" r:id="rId5"/>
    <p:sldId id="297" r:id="rId6"/>
    <p:sldId id="308" r:id="rId7"/>
    <p:sldId id="325" r:id="rId8"/>
    <p:sldId id="309" r:id="rId9"/>
    <p:sldId id="311" r:id="rId10"/>
    <p:sldId id="324" r:id="rId11"/>
    <p:sldId id="312" r:id="rId12"/>
    <p:sldId id="323" r:id="rId13"/>
    <p:sldId id="337" r:id="rId14"/>
    <p:sldId id="326" r:id="rId15"/>
    <p:sldId id="327" r:id="rId16"/>
    <p:sldId id="328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CB3387-9E61-4642-A593-FB7E664CC8D5}">
          <p14:sldIdLst>
            <p14:sldId id="256"/>
            <p14:sldId id="322"/>
            <p14:sldId id="258"/>
            <p14:sldId id="263"/>
            <p14:sldId id="297"/>
            <p14:sldId id="308"/>
            <p14:sldId id="325"/>
            <p14:sldId id="309"/>
            <p14:sldId id="311"/>
            <p14:sldId id="324"/>
            <p14:sldId id="312"/>
            <p14:sldId id="323"/>
            <p14:sldId id="337"/>
            <p14:sldId id="326"/>
            <p14:sldId id="327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B6962B-A0C6-4789-AA61-9637194F1D1D}">
  <a:tblStyle styleId="{DDB6962B-A0C6-4789-AA61-9637194F1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553ED-5A6C-4B9B-BB48-7B5CC1F69819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9CF5D-E6BB-47D2-84AE-788EEB514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932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677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38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21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872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0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9" r:id="rId5"/>
    <p:sldLayoutId id="2147483665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904414" y="3400129"/>
            <a:ext cx="4103682" cy="954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>
                <a:latin typeface="+mj-lt"/>
              </a:rPr>
              <a:t>GV: </a:t>
            </a:r>
            <a:r>
              <a:rPr lang="en-US" sz="2400" smtClean="0">
                <a:latin typeface="+mj-lt"/>
              </a:rPr>
              <a:t>Nguyễn Hữu Trung</a:t>
            </a:r>
            <a:endParaRPr lang="vi-VN" sz="240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239459" y="445231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+mj-lt"/>
                <a:ea typeface="Segoe UI Emoji" panose="020B0502040204020203" pitchFamily="34" charset="0"/>
              </a:rPr>
              <a:t>Phần mềm quản lý quán cà phê</a:t>
            </a:r>
            <a:endParaRPr>
              <a:latin typeface="Share Tech" panose="020B0604020202020204" charset="0"/>
              <a:ea typeface="Segoe UI Emoji" panose="020B0502040204020203" pitchFamily="34" charset="0"/>
            </a:endParaRP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2296095" y="354397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41" name="Google Shape;441;p25"/>
          <p:cNvSpPr/>
          <p:nvPr/>
        </p:nvSpPr>
        <p:spPr>
          <a:xfrm>
            <a:off x="2905251" y="43030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157144" y="325170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192001" y="1879944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501461" y="4248680"/>
            <a:ext cx="199001" cy="867199"/>
            <a:chOff x="4475150" y="4052605"/>
            <a:chExt cx="199001" cy="867199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+mj-lt"/>
              </a:rPr>
              <a:t>1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" y="933308"/>
            <a:ext cx="893236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0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230" y="1218298"/>
            <a:ext cx="3703641" cy="24233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59665" y="657740"/>
            <a:ext cx="3289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accent1"/>
                </a:solidFill>
              </a:rPr>
              <a:t>Đầu tiên là form đăng nhập</a:t>
            </a:r>
            <a:endParaRPr lang="en-US" sz="200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74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1"/>
    </mc:Choice>
    <mc:Fallback xmlns="">
      <p:transition spd="slow" advTm="593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1167082"/>
            <a:ext cx="3703641" cy="24690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3059" y="3884428"/>
            <a:ext cx="1623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Click Đăng nhập bằng button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94" y="560091"/>
            <a:ext cx="4451498" cy="29840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63744" y="3905693"/>
            <a:ext cx="278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Dữ liệu sql khi ta đỗ vào winform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32" y="343158"/>
            <a:ext cx="5124893" cy="351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007" y="551543"/>
            <a:ext cx="3673158" cy="2537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007" y="3366977"/>
            <a:ext cx="3877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</a:rPr>
              <a:t>Chúng ta đang login với admin</a:t>
            </a: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028" y="1320221"/>
            <a:ext cx="3414056" cy="17375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19647" y="3480390"/>
            <a:ext cx="2636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Chúng ta bắt đầu oder nước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419" y="877385"/>
            <a:ext cx="4912242" cy="23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1665" y="3522922"/>
            <a:ext cx="2225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Bắt đầu thanh toán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57" y="1148317"/>
            <a:ext cx="5308211" cy="22328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09284" y="3459126"/>
            <a:ext cx="3218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Bàn trống là bàn không khách oder.</a:t>
            </a:r>
          </a:p>
          <a:p>
            <a:r>
              <a:rPr lang="en-US" smtClean="0">
                <a:solidFill>
                  <a:schemeClr val="bg1"/>
                </a:solidFill>
              </a:rPr>
              <a:t>Bàn có người:nghĩa là có khách đang oder và chưa thanh toán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9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33" y="1035960"/>
            <a:ext cx="6622354" cy="21642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5609" y="3459126"/>
            <a:ext cx="3167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Quản lý doanh thu bằng quyền admin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21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62174" y="276641"/>
            <a:ext cx="5217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bg1"/>
                </a:solidFill>
                <a:latin typeface="+mj-lt"/>
              </a:rPr>
              <a:t>Thành</a:t>
            </a:r>
            <a:r>
              <a:rPr lang="en-US" sz="3000" smtClean="0">
                <a:solidFill>
                  <a:schemeClr val="bg1"/>
                </a:solidFill>
                <a:latin typeface="Advent Pro SemiBold" panose="020B0604020202020204" charset="0"/>
              </a:rPr>
              <a:t> Viên</a:t>
            </a:r>
            <a:endParaRPr lang="en-US" sz="300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72984" y="2662496"/>
            <a:ext cx="214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Advent Pro SemiBold" panose="020B0604020202020204" charset="0"/>
              </a:rPr>
              <a:t>Lê Thanh Huy</a:t>
            </a:r>
            <a:endParaRPr lang="en-US" sz="200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4917" y="2644888"/>
            <a:ext cx="2683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chemeClr val="bg1"/>
                </a:solidFill>
                <a:latin typeface="Advent Pro SemiBold" panose="020B0604020202020204" charset="0"/>
              </a:rPr>
              <a:t>Nguyễn Thanh Quân</a:t>
            </a:r>
            <a:endParaRPr lang="en-US" sz="2000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31" y="70582"/>
            <a:ext cx="594412" cy="16765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984" y="164332"/>
            <a:ext cx="876376" cy="133261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744" y="1814974"/>
            <a:ext cx="818173" cy="7620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695" y="1814974"/>
            <a:ext cx="890331" cy="82991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Advent Pro SemiBold" panose="020B0604020202020204" charset="0"/>
              </a:rPr>
              <a:t>2</a:t>
            </a:r>
            <a:endParaRPr lang="en-US">
              <a:solidFill>
                <a:schemeClr val="bg1"/>
              </a:solidFill>
              <a:latin typeface="Advent Pro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6" y="449449"/>
            <a:ext cx="4519052" cy="3025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2698" y="3735573"/>
            <a:ext cx="357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Quản lý món,ta có thể thêm sửa xoá,xem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396" y="956930"/>
            <a:ext cx="4600353" cy="221866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59126" y="3331535"/>
            <a:ext cx="206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Chuyển bàn 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6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11" y="398764"/>
            <a:ext cx="5314919" cy="27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2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31" y="1096699"/>
            <a:ext cx="6081287" cy="1135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22158" y="2672316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Ấn Ok để thoát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05384" y="2262466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smtClean="0">
                <a:latin typeface="+mj-lt"/>
              </a:rPr>
              <a:t>Cảm ơn thầy và các bạn đã lắng nghe.</a:t>
            </a:r>
            <a:endParaRPr sz="5000">
              <a:latin typeface="+mj-lt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3DA20-E752-9E03-4944-4C155229E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064" y="4008129"/>
            <a:ext cx="4107841" cy="7620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20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Demo</a:t>
            </a:r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890896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Mô hình dữ liệu liên quan </a:t>
            </a:r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023950" y="3482724"/>
            <a:ext cx="2152500" cy="7096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Tổng quan về kiến trúc </a:t>
            </a:r>
            <a:r>
              <a:rPr lang="en-US" smtClean="0"/>
              <a:t>winform</a:t>
            </a:r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NỘI DUNG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1" name="Google Shape;491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8" name="Google Shape;498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3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473" grpId="0"/>
      <p:bldP spid="474" grpId="0"/>
      <p:bldP spid="476" grpId="0"/>
      <p:bldP spid="478" grpId="0"/>
      <p:bldP spid="480" grpId="0"/>
      <p:bldP spid="481" grpId="0" animBg="1"/>
      <p:bldP spid="482" grpId="0" animBg="1"/>
      <p:bldP spid="483" grpId="0" animBg="1"/>
      <p:bldP spid="487" grpId="0" animBg="1"/>
      <p:bldP spid="4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910044" y="1811868"/>
            <a:ext cx="5112081" cy="10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vi-VN">
                <a:solidFill>
                  <a:schemeClr val="accent2"/>
                </a:solidFill>
              </a:rPr>
              <a:t>Tổng quan về kiến trúc </a:t>
            </a:r>
            <a:r>
              <a:rPr lang="vi-VN" smtClean="0">
                <a:solidFill>
                  <a:schemeClr val="accent2"/>
                </a:solidFill>
              </a:rPr>
              <a:t>winform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endParaRPr lang="vi-VN">
              <a:solidFill>
                <a:schemeClr val="accent2"/>
              </a:solidFill>
            </a:endParaRPr>
          </a:p>
        </p:txBody>
      </p:sp>
      <p:sp>
        <p:nvSpPr>
          <p:cNvPr id="689" name="Google Shape;689;p32"/>
          <p:cNvSpPr/>
          <p:nvPr/>
        </p:nvSpPr>
        <p:spPr>
          <a:xfrm>
            <a:off x="5834900" y="1811868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1033075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</a:t>
            </a:r>
            <a:r>
              <a:rPr lang="en" smtClean="0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77450" y="2896968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4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1605684" y="364557"/>
            <a:ext cx="53601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accent2"/>
                </a:solidFill>
                <a:latin typeface="+mj-lt"/>
              </a:rPr>
              <a:t>Tổng quan về kiến trúc </a:t>
            </a:r>
            <a:r>
              <a:rPr lang="en-US" smtClean="0">
                <a:solidFill>
                  <a:schemeClr val="accent2"/>
                </a:solidFill>
                <a:latin typeface="+mj-lt"/>
              </a:rPr>
              <a:t>winform</a:t>
            </a:r>
            <a:endParaRPr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+mj-lt"/>
              </a:rPr>
              <a:t>5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6195" y="1224005"/>
            <a:ext cx="4603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42900" algn="just"/>
            <a:r>
              <a:rPr lang="vi-VN">
                <a:solidFill>
                  <a:srgbClr val="FFFFFF"/>
                </a:solidFill>
                <a:latin typeface="Nixie One"/>
              </a:rPr>
              <a:t>Winform là thuật ngữ mô tả một ứng dụng được viết dùng .NET FrameWorrk và có giao diện người dùng Windows Forms.</a:t>
            </a:r>
            <a:endParaRPr lang="vi-VN"/>
          </a:p>
          <a:p>
            <a:pPr indent="342900" algn="just"/>
            <a:r>
              <a:rPr lang="vi-VN">
                <a:solidFill>
                  <a:srgbClr val="FFFFFF"/>
                </a:solidFill>
                <a:latin typeface="Nixie One"/>
              </a:rPr>
              <a:t>Mỗi màn hình windows cung cấp một giao diện giúp người dùng giao tiếp với ứng dụng. Giao diện này được gọi là giao diện đồ họa (</a:t>
            </a:r>
            <a:r>
              <a:rPr lang="vi-VN" i="1">
                <a:solidFill>
                  <a:srgbClr val="FFFFFF"/>
                </a:solidFill>
                <a:latin typeface="Nixie One"/>
              </a:rPr>
              <a:t>GUI</a:t>
            </a:r>
            <a:r>
              <a:rPr lang="vi-VN">
                <a:solidFill>
                  <a:srgbClr val="FFFFFF"/>
                </a:solidFill>
                <a:latin typeface="Nixie One"/>
              </a:rPr>
              <a:t>) của ứng dụng.</a:t>
            </a:r>
            <a:endParaRPr lang="vi-VN"/>
          </a:p>
          <a:p>
            <a:pPr indent="342900" algn="just"/>
            <a:r>
              <a:rPr lang="vi-VN">
                <a:solidFill>
                  <a:srgbClr val="FFFFFF"/>
                </a:solidFill>
                <a:latin typeface="Nixie One"/>
              </a:rPr>
              <a:t>Là các ứng dụng windows chạy trên máy tính – mã lệnh thực thi ngay trên máy tính: Microsoft, Word, Excel, Access, Calculator, yahoo, Mail…  là các ứng dụng </a:t>
            </a:r>
            <a:r>
              <a:rPr lang="vi-VN" b="1">
                <a:solidFill>
                  <a:srgbClr val="FFFFFF"/>
                </a:solidFill>
                <a:latin typeface="Nixie One"/>
              </a:rPr>
              <a:t>Windows Forms</a:t>
            </a:r>
            <a:r>
              <a:rPr lang="vi-VN">
                <a:solidFill>
                  <a:srgbClr val="FFFFFF"/>
                </a:solidFill>
                <a:latin typeface="Nixie One"/>
              </a:rPr>
              <a:t>.</a:t>
            </a:r>
            <a:endParaRPr lang="vi-VN"/>
          </a:p>
          <a:p>
            <a:r>
              <a:rPr lang="vi-VN"/>
              <a:t/>
            </a:r>
            <a:br>
              <a:rPr lang="vi-VN"/>
            </a:b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16" y="1049079"/>
            <a:ext cx="4008998" cy="291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+mj-lt"/>
              </a:rPr>
              <a:t>6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651" y="1284345"/>
            <a:ext cx="5760709" cy="26333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4761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Các thành phần cơ bản trong lập trình Windows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Windows Form có các phần cơ bản như Form, Panel, Button, Textbox, ComboBox, RadioButton, v.v.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Mình sẽ nói sơ lược về các thành phần trên: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Form: Dùng để chứa tất cả các thành phần của chương trình.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Panel: Dùng để chứa các thành phần như Button, TexBox, Label,....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Button: Nút để nhấn làm một công việc nào đó.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TextBox: Dùng để nhập văn bản, một dòng hoặc nhiều dòng.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Label: Dùng để hiển thị văn bản hoặc thông tin trên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 ComboBox: các lựa chọn có sẵn để bạn chọn.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1432" y="297712"/>
            <a:ext cx="4621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accent2"/>
                </a:solidFill>
              </a:rPr>
              <a:t>Thành phần của winform</a:t>
            </a:r>
            <a:endParaRPr lang="en-US" sz="3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6" y="804821"/>
            <a:ext cx="866469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3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227102" y="401305"/>
            <a:ext cx="428711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2"/>
                </a:solidFill>
                <a:latin typeface="+mj-lt"/>
              </a:rPr>
              <a:t>Mô hình dữ liệu 3 lớp</a:t>
            </a:r>
            <a:endParaRPr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+mj-lt"/>
              </a:rPr>
              <a:t>8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93" y="973162"/>
            <a:ext cx="6918251" cy="36827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29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1"/>
    </mc:Choice>
    <mc:Fallback xmlns="">
      <p:transition spd="slow" advTm="593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941967" y="4502056"/>
            <a:ext cx="875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  <a:latin typeface="+mj-lt"/>
              </a:rPr>
              <a:t>9</a:t>
            </a:r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80436" y="233917"/>
            <a:ext cx="4706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accent2"/>
                </a:solidFill>
              </a:rPr>
              <a:t>Sơ đồ tổng quát use case</a:t>
            </a:r>
            <a:endParaRPr lang="en-US" sz="300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474" y="907312"/>
            <a:ext cx="5536019" cy="38418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506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1"/>
    </mc:Choice>
    <mc:Fallback xmlns="">
      <p:transition spd="slow" advTm="593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394</Words>
  <Application>Microsoft Office PowerPoint</Application>
  <PresentationFormat>On-screen Show (16:9)</PresentationFormat>
  <Paragraphs>53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Advent Pro SemiBold</vt:lpstr>
      <vt:lpstr>Arial</vt:lpstr>
      <vt:lpstr>Fira Sans Extra Condensed Medium</vt:lpstr>
      <vt:lpstr>Maven Pro</vt:lpstr>
      <vt:lpstr>Nixie One</vt:lpstr>
      <vt:lpstr>Segoe UI Emoji</vt:lpstr>
      <vt:lpstr>Share Tech</vt:lpstr>
      <vt:lpstr>Times New Roman</vt:lpstr>
      <vt:lpstr>Data Science Consulting by Slidesgo</vt:lpstr>
      <vt:lpstr>Phần mềm quản lý quán cà phê</vt:lpstr>
      <vt:lpstr>PowerPoint Presentation</vt:lpstr>
      <vt:lpstr>Demo</vt:lpstr>
      <vt:lpstr>Tổng quan về kiến trúc winform </vt:lpstr>
      <vt:lpstr>Tổng quan về kiến trúc winform</vt:lpstr>
      <vt:lpstr>PowerPoint Presentation</vt:lpstr>
      <vt:lpstr>PowerPoint Presentation</vt:lpstr>
      <vt:lpstr>Mô hình dữ liệu 3 lớp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và các bạn đã lắng nghe.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EVENT TRONG  LẬP TRÌNH WINDOWS</dc:title>
  <dc:creator>Thanh Quan</dc:creator>
  <cp:lastModifiedBy>Thanh Quan</cp:lastModifiedBy>
  <cp:revision>59</cp:revision>
  <dcterms:modified xsi:type="dcterms:W3CDTF">2022-10-19T01:28:31Z</dcterms:modified>
</cp:coreProperties>
</file>