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73" r:id="rId9"/>
    <p:sldId id="262" r:id="rId10"/>
    <p:sldId id="279" r:id="rId11"/>
    <p:sldId id="266" r:id="rId12"/>
    <p:sldId id="281" r:id="rId13"/>
    <p:sldId id="287" r:id="rId14"/>
    <p:sldId id="288" r:id="rId15"/>
    <p:sldId id="28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Nixie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AEA43A-70B1-4406-ADB9-6BF6CCE3D340}">
  <a:tblStyle styleId="{80AEA43A-70B1-4406-ADB9-6BF6CCE3D3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237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16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ĐỒ ÁN WEBSITE AWAKEUP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3450207" y="358924"/>
            <a:ext cx="5405886" cy="470217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287907" y="1561435"/>
            <a:ext cx="3162300" cy="650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3000" b="1" dirty="0">
                <a:solidFill>
                  <a:srgbClr val="19BBD5"/>
                </a:solidFill>
              </a:rPr>
              <a:t>4. </a:t>
            </a:r>
            <a:r>
              <a:rPr lang="vi-VN" sz="3000" b="1" dirty="0" err="1">
                <a:solidFill>
                  <a:srgbClr val="19BBD5"/>
                </a:solidFill>
              </a:rPr>
              <a:t>Demo</a:t>
            </a:r>
            <a:r>
              <a:rPr lang="vi-VN" sz="3000" b="1" dirty="0">
                <a:solidFill>
                  <a:srgbClr val="19BBD5"/>
                </a:solidFill>
              </a:rPr>
              <a:t> </a:t>
            </a:r>
            <a:r>
              <a:rPr lang="vi-VN" sz="3000" b="1" dirty="0" err="1">
                <a:solidFill>
                  <a:srgbClr val="19BBD5"/>
                </a:solidFill>
              </a:rPr>
              <a:t>sản</a:t>
            </a:r>
            <a:r>
              <a:rPr lang="vi-VN" sz="3000" b="1" dirty="0">
                <a:solidFill>
                  <a:srgbClr val="19BBD5"/>
                </a:solidFill>
              </a:rPr>
              <a:t> </a:t>
            </a:r>
            <a:r>
              <a:rPr lang="vi-VN" sz="3000" b="1" dirty="0" err="1">
                <a:solidFill>
                  <a:srgbClr val="19BBD5"/>
                </a:solidFill>
              </a:rPr>
              <a:t>phẩm</a:t>
            </a:r>
            <a:endParaRPr sz="3000" b="1" dirty="0">
              <a:solidFill>
                <a:srgbClr val="19BBD5"/>
              </a:solidFill>
            </a:endParaRP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vi-VN" sz="3000" b="1" dirty="0" err="1">
                <a:solidFill>
                  <a:schemeClr val="bg1"/>
                </a:solidFill>
                <a:latin typeface="+mj-lt"/>
              </a:rPr>
              <a:t>Kết</a:t>
            </a:r>
            <a:r>
              <a:rPr lang="vi-VN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chemeClr val="bg1"/>
                </a:solidFill>
                <a:latin typeface="+mj-lt"/>
              </a:rPr>
              <a:t>luận</a:t>
            </a:r>
            <a:r>
              <a:rPr lang="vi-VN" sz="3000" b="1" dirty="0">
                <a:solidFill>
                  <a:schemeClr val="bg1"/>
                </a:solidFill>
                <a:latin typeface="+mj-lt"/>
              </a:rPr>
              <a:t> và hướng </a:t>
            </a:r>
            <a:r>
              <a:rPr lang="vi-VN" sz="3000" b="1" dirty="0" err="1">
                <a:solidFill>
                  <a:schemeClr val="bg1"/>
                </a:solidFill>
                <a:latin typeface="+mj-lt"/>
              </a:rPr>
              <a:t>phát</a:t>
            </a:r>
            <a:r>
              <a:rPr lang="vi-VN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chemeClr val="bg1"/>
                </a:solidFill>
                <a:latin typeface="+mj-lt"/>
              </a:rPr>
              <a:t>triển</a:t>
            </a:r>
            <a:endParaRPr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body" idx="1"/>
          </p:nvPr>
        </p:nvSpPr>
        <p:spPr>
          <a:xfrm>
            <a:off x="1881555" y="1439962"/>
            <a:ext cx="4944300" cy="2153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: </a:t>
            </a:r>
          </a:p>
          <a:p>
            <a:r>
              <a:rPr lang="vi-VN" sz="1500" dirty="0">
                <a:latin typeface="+mj-lt"/>
              </a:rPr>
              <a:t>Trang </a:t>
            </a:r>
            <a:r>
              <a:rPr lang="vi-VN" sz="1500" dirty="0" err="1">
                <a:latin typeface="+mj-lt"/>
              </a:rPr>
              <a:t>web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đáp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ứng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được</a:t>
            </a:r>
            <a:r>
              <a:rPr lang="vi-VN" sz="1500" dirty="0">
                <a:latin typeface="+mj-lt"/>
              </a:rPr>
              <a:t> nhu </a:t>
            </a:r>
            <a:r>
              <a:rPr lang="vi-VN" sz="1500" dirty="0" err="1">
                <a:latin typeface="+mj-lt"/>
              </a:rPr>
              <a:t>cầu</a:t>
            </a:r>
            <a:r>
              <a:rPr lang="vi-VN" sz="1500" dirty="0">
                <a:latin typeface="+mj-lt"/>
              </a:rPr>
              <a:t> cơ </a:t>
            </a:r>
            <a:r>
              <a:rPr lang="vi-VN" sz="1500" dirty="0" err="1">
                <a:latin typeface="+mj-lt"/>
              </a:rPr>
              <a:t>bản</a:t>
            </a:r>
            <a:r>
              <a:rPr lang="vi-VN" sz="1500" dirty="0">
                <a:latin typeface="+mj-lt"/>
              </a:rPr>
              <a:t> cho </a:t>
            </a:r>
            <a:r>
              <a:rPr lang="vi-VN" sz="1500" dirty="0" err="1">
                <a:latin typeface="+mj-lt"/>
              </a:rPr>
              <a:t>việc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đặt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hàng</a:t>
            </a:r>
            <a:r>
              <a:rPr lang="vi-VN" sz="1500" dirty="0">
                <a:latin typeface="+mj-lt"/>
              </a:rPr>
              <a:t>, Giao </a:t>
            </a:r>
            <a:r>
              <a:rPr lang="vi-VN" sz="1500" dirty="0" err="1">
                <a:latin typeface="+mj-lt"/>
              </a:rPr>
              <a:t>diện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đẹp</a:t>
            </a:r>
            <a:r>
              <a:rPr lang="vi-VN" sz="1500" dirty="0">
                <a:latin typeface="+mj-lt"/>
              </a:rPr>
              <a:t>, </a:t>
            </a:r>
            <a:r>
              <a:rPr lang="vi-VN" sz="1500" dirty="0" err="1">
                <a:latin typeface="+mj-lt"/>
              </a:rPr>
              <a:t>rõ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ràng</a:t>
            </a:r>
            <a:r>
              <a:rPr lang="vi-VN" sz="1500" dirty="0">
                <a:latin typeface="+mj-lt"/>
              </a:rPr>
              <a:t>, </a:t>
            </a:r>
            <a:r>
              <a:rPr lang="vi-VN" sz="1500" dirty="0" err="1">
                <a:latin typeface="+mj-lt"/>
              </a:rPr>
              <a:t>dễ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dàng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sử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dụng</a:t>
            </a:r>
            <a:r>
              <a:rPr lang="vi-VN" sz="1500" dirty="0">
                <a:latin typeface="+mj-lt"/>
              </a:rPr>
              <a:t>.</a:t>
            </a:r>
          </a:p>
          <a:p>
            <a:r>
              <a:rPr lang="vi-VN" sz="1500" dirty="0" err="1">
                <a:latin typeface="+mj-lt"/>
              </a:rPr>
              <a:t>Tốc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độ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phản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hồi</a:t>
            </a:r>
            <a:r>
              <a:rPr lang="vi-VN" sz="1500" dirty="0">
                <a:latin typeface="+mj-lt"/>
              </a:rPr>
              <a:t> nhanh.</a:t>
            </a:r>
          </a:p>
          <a:p>
            <a:pPr marL="285750" indent="-285750"/>
            <a:endParaRPr dirty="0">
              <a:latin typeface="+mj-lt"/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body" idx="1"/>
          </p:nvPr>
        </p:nvSpPr>
        <p:spPr>
          <a:xfrm>
            <a:off x="1881555" y="1439962"/>
            <a:ext cx="4944300" cy="146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Hạn </a:t>
            </a:r>
            <a:r>
              <a:rPr lang="en-US" sz="2000" dirty="0" err="1"/>
              <a:t>chế</a:t>
            </a:r>
            <a:r>
              <a:rPr lang="en-US" sz="2000" dirty="0"/>
              <a:t>:</a:t>
            </a:r>
          </a:p>
          <a:p>
            <a:r>
              <a:rPr lang="vi-VN" sz="1500" dirty="0" err="1">
                <a:latin typeface="+mj-lt"/>
              </a:rPr>
              <a:t>Độ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bảo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mật</a:t>
            </a:r>
            <a:r>
              <a:rPr lang="vi-VN" sz="1500" dirty="0">
                <a:latin typeface="+mj-lt"/>
              </a:rPr>
              <a:t> chưa cao.</a:t>
            </a:r>
          </a:p>
          <a:p>
            <a:r>
              <a:rPr lang="vi-VN" sz="1500" dirty="0">
                <a:latin typeface="+mj-lt"/>
              </a:rPr>
              <a:t>Chưa </a:t>
            </a:r>
            <a:r>
              <a:rPr lang="vi-VN" sz="1500" dirty="0" err="1">
                <a:latin typeface="+mj-lt"/>
              </a:rPr>
              <a:t>tích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hợp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chức</a:t>
            </a:r>
            <a:r>
              <a:rPr lang="vi-VN" sz="1500" dirty="0">
                <a:latin typeface="+mj-lt"/>
              </a:rPr>
              <a:t> năng </a:t>
            </a:r>
            <a:r>
              <a:rPr lang="vi-VN" sz="1500" dirty="0" err="1">
                <a:latin typeface="+mj-lt"/>
              </a:rPr>
              <a:t>hủy</a:t>
            </a:r>
            <a:r>
              <a:rPr lang="vi-VN" sz="1500" dirty="0">
                <a:latin typeface="+mj-lt"/>
              </a:rPr>
              <a:t> đơn </a:t>
            </a:r>
            <a:r>
              <a:rPr lang="vi-VN" sz="1500" dirty="0" err="1">
                <a:latin typeface="+mj-lt"/>
              </a:rPr>
              <a:t>hàng</a:t>
            </a:r>
            <a:r>
              <a:rPr lang="vi-VN" sz="1500" dirty="0">
                <a:latin typeface="+mj-lt"/>
              </a:rPr>
              <a:t>.</a:t>
            </a:r>
          </a:p>
          <a:p>
            <a:pPr marL="285750" indent="-285750"/>
            <a:endParaRPr dirty="0">
              <a:latin typeface="+mj-lt"/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92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body" idx="1"/>
          </p:nvPr>
        </p:nvSpPr>
        <p:spPr>
          <a:xfrm>
            <a:off x="1881555" y="1439962"/>
            <a:ext cx="4944300" cy="2444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H</a:t>
            </a:r>
            <a:r>
              <a:rPr lang="vi-VN" sz="2000" dirty="0" err="1"/>
              <a:t>ướng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triển</a:t>
            </a:r>
            <a:r>
              <a:rPr lang="vi-VN" sz="2000" dirty="0"/>
              <a:t>:</a:t>
            </a:r>
            <a:endParaRPr lang="en-US" sz="2000" dirty="0"/>
          </a:p>
          <a:p>
            <a:r>
              <a:rPr lang="vi-VN" sz="1500" dirty="0" err="1">
                <a:latin typeface="+mj-lt"/>
              </a:rPr>
              <a:t>Mở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rộng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và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hoàn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thiện</a:t>
            </a:r>
            <a:r>
              <a:rPr lang="vi-VN" sz="1500" dirty="0">
                <a:latin typeface="+mj-lt"/>
              </a:rPr>
              <a:t> trang </a:t>
            </a:r>
            <a:r>
              <a:rPr lang="vi-VN" sz="1500" dirty="0" err="1">
                <a:latin typeface="+mj-lt"/>
              </a:rPr>
              <a:t>web</a:t>
            </a:r>
            <a:r>
              <a:rPr lang="vi-VN" sz="1500" dirty="0">
                <a:latin typeface="+mj-lt"/>
              </a:rPr>
              <a:t>.</a:t>
            </a:r>
          </a:p>
          <a:p>
            <a:r>
              <a:rPr lang="vi-VN" sz="1500" dirty="0">
                <a:latin typeface="+mj-lt"/>
              </a:rPr>
              <a:t>Tăng </a:t>
            </a:r>
            <a:r>
              <a:rPr lang="vi-VN" sz="1500" dirty="0" err="1">
                <a:latin typeface="+mj-lt"/>
              </a:rPr>
              <a:t>độ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bảo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mật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người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dùng</a:t>
            </a:r>
            <a:r>
              <a:rPr lang="vi-VN" sz="1500" dirty="0">
                <a:latin typeface="+mj-lt"/>
              </a:rPr>
              <a:t>.</a:t>
            </a:r>
          </a:p>
          <a:p>
            <a:r>
              <a:rPr lang="vi-VN" sz="1500" dirty="0" err="1">
                <a:latin typeface="+mj-lt"/>
              </a:rPr>
              <a:t>Tối</a:t>
            </a:r>
            <a:r>
              <a:rPr lang="vi-VN" sz="1500" dirty="0">
                <a:latin typeface="+mj-lt"/>
              </a:rPr>
              <a:t> ưu trang </a:t>
            </a:r>
            <a:r>
              <a:rPr lang="vi-VN" sz="1500" dirty="0" err="1">
                <a:latin typeface="+mj-lt"/>
              </a:rPr>
              <a:t>web</a:t>
            </a:r>
            <a:endParaRPr lang="vi-VN" sz="1500" dirty="0">
              <a:latin typeface="+mj-lt"/>
            </a:endParaRPr>
          </a:p>
          <a:p>
            <a:pPr marL="285750" indent="-285750"/>
            <a:endParaRPr dirty="0">
              <a:latin typeface="+mj-lt"/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1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223659" y="1992141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 err="1">
                <a:latin typeface="+mj-lt"/>
              </a:rPr>
              <a:t>Cám</a:t>
            </a:r>
            <a:r>
              <a:rPr lang="vi-VN" sz="3000" dirty="0">
                <a:latin typeface="+mj-lt"/>
              </a:rPr>
              <a:t> ơn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vi-VN" sz="3000" dirty="0">
                <a:latin typeface="+mj-lt"/>
              </a:rPr>
              <a:t> đã </a:t>
            </a:r>
            <a:r>
              <a:rPr lang="vi-VN" sz="3000" dirty="0" err="1">
                <a:latin typeface="+mj-lt"/>
              </a:rPr>
              <a:t>lắng</a:t>
            </a:r>
            <a:r>
              <a:rPr lang="vi-VN" sz="3000" dirty="0">
                <a:latin typeface="+mj-lt"/>
              </a:rPr>
              <a:t> nghe </a:t>
            </a:r>
            <a:r>
              <a:rPr lang="vi-VN" sz="3000" dirty="0" err="1">
                <a:latin typeface="+mj-lt"/>
              </a:rPr>
              <a:t>bài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thuyết</a:t>
            </a:r>
            <a:r>
              <a:rPr lang="vi-VN" sz="3000" dirty="0">
                <a:latin typeface="+mj-lt"/>
              </a:rPr>
              <a:t> trinh !!</a:t>
            </a:r>
            <a:endParaRPr sz="3000" dirty="0">
              <a:latin typeface="+mj-lt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699" y="595423"/>
            <a:ext cx="6858407" cy="10234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>
                <a:latin typeface="+mj-lt"/>
              </a:rPr>
              <a:t>ĐỒ ÁN 1</a:t>
            </a:r>
            <a:br>
              <a:rPr lang="vi-VN" sz="3000" dirty="0">
                <a:latin typeface="+mj-lt"/>
              </a:rPr>
            </a:br>
            <a:r>
              <a:rPr lang="vi-VN" sz="3000" dirty="0">
                <a:latin typeface="+mj-lt"/>
              </a:rPr>
              <a:t>SE121.K21</a:t>
            </a:r>
            <a:endParaRPr sz="3000" dirty="0">
              <a:latin typeface="+mj-lt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4717136" y="2645727"/>
            <a:ext cx="3902557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5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Giảng viên :</a:t>
            </a:r>
            <a:endParaRPr sz="25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lang="en-US" sz="20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Nguyễn</a:t>
            </a:r>
            <a:r>
              <a:rPr lang="en-US" sz="2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Tấn</a:t>
            </a:r>
            <a:r>
              <a:rPr lang="en-US" sz="2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Toàn</a:t>
            </a: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821" y="3644424"/>
            <a:ext cx="6954000" cy="122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Sinh viên thực hiện</a:t>
            </a:r>
            <a:endParaRPr dirty="0">
              <a:latin typeface="+mj-lt"/>
            </a:endParaRPr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5162872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Bef>
                <a:spcPts val="600"/>
              </a:spcBef>
              <a:buNone/>
            </a:pPr>
            <a:r>
              <a:rPr lang="vi-VN" sz="2500" b="1" dirty="0"/>
              <a:t>17520</a:t>
            </a:r>
            <a:r>
              <a:rPr lang="en-US" sz="2500" b="1" dirty="0"/>
              <a:t>035 – Huỳnh Trầm Bảo Chấn</a:t>
            </a:r>
            <a:endParaRPr lang="vi-VN" sz="2500" noProof="1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noProof="1">
                <a:latin typeface="+mj-lt"/>
              </a:rPr>
              <a:t>Nội dung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785730"/>
            <a:ext cx="5696100" cy="17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vi-VN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Awake</a:t>
            </a:r>
            <a:r>
              <a:rPr lang="en-US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up.</a:t>
            </a:r>
          </a:p>
          <a:p>
            <a:pPr indent="-457200">
              <a:buFont typeface="+mj-lt"/>
              <a:buAutoNum type="arabicPeriod"/>
            </a:pPr>
            <a:r>
              <a:rPr lang="vi-VN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Qui trình thực hiện</a:t>
            </a:r>
          </a:p>
          <a:p>
            <a:pPr indent="-457200">
              <a:buFont typeface="+mj-lt"/>
              <a:buAutoNum type="arabicPeriod"/>
            </a:pPr>
            <a:r>
              <a:rPr lang="vi-VN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</a:p>
          <a:p>
            <a:pPr indent="-457200">
              <a:buFont typeface="+mj-lt"/>
              <a:buAutoNum type="arabicPeriod"/>
            </a:pPr>
            <a:r>
              <a:rPr lang="vi-VN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</a:p>
          <a:p>
            <a:pPr indent="-457200">
              <a:buFont typeface="+mj-lt"/>
              <a:buAutoNum type="arabicPeriod"/>
            </a:pPr>
            <a:r>
              <a:rPr lang="vi-VN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triển.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813560" y="5831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3000" dirty="0" err="1">
                <a:latin typeface="+mj-lt"/>
              </a:rPr>
              <a:t>Giới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thiệu</a:t>
            </a:r>
            <a:endParaRPr lang="vi-VN" sz="3000" noProof="1">
              <a:latin typeface="+mj-lt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1228475"/>
            <a:ext cx="5678600" cy="2266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AwakeCup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với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các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gồm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AwakeCup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các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snack.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này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AwakeCup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thì người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hành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sz="2000" dirty="0">
              <a:latin typeface="+mj-lt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4" name="Picture 3" descr="A cup of coffee on a table&#10;&#10;Description automatically generated">
            <a:extLst>
              <a:ext uri="{FF2B5EF4-FFF2-40B4-BE49-F238E27FC236}">
                <a16:creationId xmlns:a16="http://schemas.microsoft.com/office/drawing/2014/main" id="{149FEB0D-11E9-4CC8-89D8-330D7D9342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1" y="1064496"/>
            <a:ext cx="3594868" cy="2912081"/>
          </a:xfrm>
          <a:prstGeom prst="rect">
            <a:avLst/>
          </a:prstGeom>
        </p:spPr>
      </p:pic>
      <p:pic>
        <p:nvPicPr>
          <p:cNvPr id="5" name="Picture 4" descr="A cup of coffee on a table&#10;&#10;Description automatically generated">
            <a:extLst>
              <a:ext uri="{FF2B5EF4-FFF2-40B4-BE49-F238E27FC236}">
                <a16:creationId xmlns:a16="http://schemas.microsoft.com/office/drawing/2014/main" id="{515ADCD9-BD12-4067-BCC5-CEE3E7FB896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73" y="1064496"/>
            <a:ext cx="3406169" cy="29120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vi-VN" sz="3000" dirty="0">
                <a:latin typeface="+mj-lt"/>
              </a:rPr>
              <a:t>2. Quy trình thực hiện</a:t>
            </a:r>
            <a:endParaRPr sz="3000" dirty="0">
              <a:latin typeface="+mj-lt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732700" y="2146300"/>
            <a:ext cx="19836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Tìm hiểu đồ án, chọn công nghệ </a:t>
            </a:r>
            <a:r>
              <a:rPr lang="vi-VN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sử</a:t>
            </a:r>
            <a:r>
              <a:rPr lang="vi-VN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vi-VN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dụng</a:t>
            </a:r>
            <a:r>
              <a:rPr lang="vi-VN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580201" y="214630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Phân tích &amp; thiết kế </a:t>
            </a:r>
            <a:r>
              <a:rPr lang="vi-VN" dirty="0" err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hệ</a:t>
            </a:r>
            <a:r>
              <a:rPr lang="vi-VN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vi-VN" dirty="0" err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thống</a:t>
            </a:r>
            <a:r>
              <a:rPr lang="vi-VN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27700" y="214630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Thiết kế giao </a:t>
            </a:r>
            <a:r>
              <a:rPr lang="vi-VN" dirty="0" err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diện</a:t>
            </a:r>
            <a:r>
              <a:rPr lang="vi-V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latin typeface="+mj-lt"/>
              </a:rPr>
              <a:t>Chi tiết quy trình</a:t>
            </a:r>
            <a:endParaRPr sz="2400" b="1" dirty="0">
              <a:latin typeface="+mj-lt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lang="en"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06567-9B63-42F6-862B-88FC100A966F}"/>
              </a:ext>
            </a:extLst>
          </p:cNvPr>
          <p:cNvSpPr txBox="1"/>
          <p:nvPr/>
        </p:nvSpPr>
        <p:spPr>
          <a:xfrm>
            <a:off x="595626" y="1857866"/>
            <a:ext cx="224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>
                <a:solidFill>
                  <a:schemeClr val="tx1"/>
                </a:solidFill>
                <a:latin typeface="+mj-lt"/>
              </a:rPr>
              <a:t>Phân tích đồ án và đề ra hướng giải quyết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F4648C-6D4E-42B4-97D9-F8FC1199882C}"/>
              </a:ext>
            </a:extLst>
          </p:cNvPr>
          <p:cNvSpPr txBox="1"/>
          <p:nvPr/>
        </p:nvSpPr>
        <p:spPr>
          <a:xfrm>
            <a:off x="5939326" y="2463577"/>
            <a:ext cx="2882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>
                <a:solidFill>
                  <a:schemeClr val="tx1"/>
                </a:solidFill>
                <a:latin typeface="+mj-lt"/>
              </a:rPr>
              <a:t>Đặc tả y/c phần mềm (Usecase, activity diagram, DFD)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6E7D84-41C5-4097-91F5-61F46D1E430C}"/>
              </a:ext>
            </a:extLst>
          </p:cNvPr>
          <p:cNvSpPr txBox="1"/>
          <p:nvPr/>
        </p:nvSpPr>
        <p:spPr>
          <a:xfrm>
            <a:off x="722486" y="3203132"/>
            <a:ext cx="22402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>
                <a:solidFill>
                  <a:schemeClr val="tx1"/>
                </a:solidFill>
                <a:latin typeface="+mj-lt"/>
              </a:rPr>
              <a:t>Thiết kế cơ sở </a:t>
            </a:r>
            <a:r>
              <a:rPr lang="vi-VN" sz="1500" dirty="0" err="1">
                <a:solidFill>
                  <a:schemeClr val="tx1"/>
                </a:solidFill>
                <a:latin typeface="+mj-lt"/>
              </a:rPr>
              <a:t>dữ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1500" dirty="0" err="1">
                <a:solidFill>
                  <a:schemeClr val="tx1"/>
                </a:solidFill>
                <a:latin typeface="+mj-lt"/>
              </a:rPr>
              <a:t>liệu</a:t>
            </a:r>
            <a:endParaRPr lang="vi-VN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C51F1-050B-4837-B4D9-7D77C9DA2BCE}"/>
              </a:ext>
            </a:extLst>
          </p:cNvPr>
          <p:cNvSpPr txBox="1"/>
          <p:nvPr/>
        </p:nvSpPr>
        <p:spPr>
          <a:xfrm>
            <a:off x="6038400" y="3639807"/>
            <a:ext cx="2418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>
                <a:solidFill>
                  <a:schemeClr val="tx1"/>
                </a:solidFill>
                <a:latin typeface="+mj-lt"/>
              </a:rPr>
              <a:t>Thiết kế </a:t>
            </a:r>
            <a:r>
              <a:rPr lang="vi-VN" sz="1500" dirty="0" err="1">
                <a:solidFill>
                  <a:schemeClr val="tx1"/>
                </a:solidFill>
                <a:latin typeface="+mj-lt"/>
              </a:rPr>
              <a:t>kiến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1500" dirty="0" err="1">
                <a:solidFill>
                  <a:schemeClr val="tx1"/>
                </a:solidFill>
                <a:latin typeface="+mj-lt"/>
              </a:rPr>
              <a:t>trúc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, giao diện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AC098-98A9-40B4-9A20-0CD9F4BFFC7C}"/>
              </a:ext>
            </a:extLst>
          </p:cNvPr>
          <p:cNvSpPr txBox="1"/>
          <p:nvPr/>
        </p:nvSpPr>
        <p:spPr>
          <a:xfrm>
            <a:off x="722486" y="4184349"/>
            <a:ext cx="24581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 err="1">
                <a:solidFill>
                  <a:schemeClr val="tx1"/>
                </a:solidFill>
                <a:latin typeface="+mj-lt"/>
              </a:rPr>
              <a:t>Chạy</a:t>
            </a:r>
            <a:r>
              <a:rPr lang="vi-VN" sz="1500" dirty="0">
                <a:solidFill>
                  <a:schemeClr val="tx1"/>
                </a:solidFill>
                <a:latin typeface="+mj-lt"/>
              </a:rPr>
              <a:t> và kiểm thử phần mềm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767425" y="1468684"/>
            <a:ext cx="5421276" cy="99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>
                <a:latin typeface="+mj-lt"/>
              </a:rPr>
              <a:t>2. Công </a:t>
            </a:r>
            <a:r>
              <a:rPr lang="vi-VN" sz="3000" dirty="0" err="1">
                <a:latin typeface="+mj-lt"/>
              </a:rPr>
              <a:t>nghệ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sử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dụng</a:t>
            </a:r>
            <a:r>
              <a:rPr lang="vi-VN" sz="3000" dirty="0">
                <a:latin typeface="+mj-lt"/>
              </a:rPr>
              <a:t>.</a:t>
            </a:r>
            <a:endParaRPr sz="3000" dirty="0">
              <a:latin typeface="+mj-lt"/>
            </a:endParaRPr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67691" y="2136879"/>
            <a:ext cx="4333800" cy="26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vi-VN" sz="2000" noProof="1">
                <a:latin typeface="+mj-lt"/>
              </a:rPr>
              <a:t>Ngôn ngữ lập trình Js, C#</a:t>
            </a:r>
          </a:p>
          <a:p>
            <a:pPr marL="342900" indent="-342900"/>
            <a:r>
              <a:rPr lang="vi-VN" sz="2000" noProof="1">
                <a:latin typeface="+mj-lt"/>
              </a:rPr>
              <a:t>ReactJs framework</a:t>
            </a:r>
          </a:p>
          <a:p>
            <a:pPr marL="342900" indent="-342900"/>
            <a:r>
              <a:rPr lang="vi-VN" sz="2000" noProof="1">
                <a:latin typeface="+mj-lt"/>
              </a:rPr>
              <a:t>MySQL</a:t>
            </a:r>
          </a:p>
          <a:p>
            <a:pPr marL="342900" indent="-342900"/>
            <a:r>
              <a:rPr lang="vi-VN" sz="2000" noProof="1">
                <a:latin typeface="+mj-lt"/>
              </a:rPr>
              <a:t>Github (source code)</a:t>
            </a:r>
          </a:p>
          <a:p>
            <a:pPr marL="342900" indent="-342900"/>
            <a:r>
              <a:rPr lang="vi-VN" sz="2000" noProof="1"/>
              <a:t>ASP.NET </a:t>
            </a:r>
            <a:r>
              <a:rPr lang="vi-VN" sz="2000" noProof="1">
                <a:latin typeface="+mj-lt"/>
              </a:rPr>
              <a:t>core</a:t>
            </a:r>
          </a:p>
          <a:p>
            <a:pPr marL="342900" indent="-342900"/>
            <a:r>
              <a:rPr lang="vi-VN" sz="2000" noProof="1">
                <a:latin typeface="+mj-lt"/>
              </a:rPr>
              <a:t>ASP.NET web APIs</a:t>
            </a: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389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Helvetica Neue</vt:lpstr>
      <vt:lpstr>Muli</vt:lpstr>
      <vt:lpstr>Nixie One</vt:lpstr>
      <vt:lpstr>Calibri</vt:lpstr>
      <vt:lpstr>Arial</vt:lpstr>
      <vt:lpstr>Imogen template</vt:lpstr>
      <vt:lpstr>ĐỒ ÁN WEBSITE AWAKEUP</vt:lpstr>
      <vt:lpstr>ĐỒ ÁN 1 SE121.K21</vt:lpstr>
      <vt:lpstr>Sinh viên thực hiện</vt:lpstr>
      <vt:lpstr>Nội dung</vt:lpstr>
      <vt:lpstr>Giới thiệu</vt:lpstr>
      <vt:lpstr>PowerPoint Presentation</vt:lpstr>
      <vt:lpstr>2. Quy trình thực hiện</vt:lpstr>
      <vt:lpstr>Chi tiết quy trình</vt:lpstr>
      <vt:lpstr>2. Công nghệ sử dụng.</vt:lpstr>
      <vt:lpstr>PowerPoint Presentation</vt:lpstr>
      <vt:lpstr>5. Kết luận và hướng phát triển</vt:lpstr>
      <vt:lpstr>PowerPoint Presentation</vt:lpstr>
      <vt:lpstr>PowerPoint Presentation</vt:lpstr>
      <vt:lpstr>PowerPoint Presentation</vt:lpstr>
      <vt:lpstr>Cám ơn thầy đã lắng nghe bài thuyết trinh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QUẢN LÝ HỌC SINH</dc:title>
  <cp:lastModifiedBy>Trầm Bảo Chấn Huỳnh</cp:lastModifiedBy>
  <cp:revision>17</cp:revision>
  <dcterms:modified xsi:type="dcterms:W3CDTF">2020-08-05T09:27:36Z</dcterms:modified>
</cp:coreProperties>
</file>