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10119-C0F4-445E-BF43-B7DACE6A9626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F426-AA64-41BE-B471-4A39FE85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BF426-AA64-41BE-B471-4A39FE85E30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BF426-AA64-41BE-B471-4A39FE85E30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BF426-AA64-41BE-B471-4A39FE85E30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855ADF-BF51-4299-A242-FD6DA2A4280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AAE07B-6B03-4C50-80F2-92A898351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724400"/>
            <a:ext cx="5637010" cy="18054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 Schoolbook" pitchFamily="18" charset="0"/>
              </a:rPr>
              <a:t>GVHD: </a:t>
            </a:r>
            <a:r>
              <a:rPr lang="en-US" dirty="0" err="1" smtClean="0">
                <a:latin typeface="Century Schoolbook" pitchFamily="18" charset="0"/>
              </a:rPr>
              <a:t>ThS</a:t>
            </a:r>
            <a:r>
              <a:rPr lang="en-US" dirty="0" smtClean="0">
                <a:latin typeface="Century Schoolbook" pitchFamily="18" charset="0"/>
              </a:rPr>
              <a:t>. </a:t>
            </a:r>
            <a:r>
              <a:rPr lang="en-US" dirty="0" err="1" smtClean="0">
                <a:latin typeface="Century Schoolbook" pitchFamily="18" charset="0"/>
              </a:rPr>
              <a:t>Lê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Văn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Vinh</a:t>
            </a: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SVTH: </a:t>
            </a:r>
          </a:p>
          <a:p>
            <a:r>
              <a:rPr lang="en-US" dirty="0">
                <a:latin typeface="Century Schoolbook" pitchFamily="18" charset="0"/>
              </a:rPr>
              <a:t>	</a:t>
            </a:r>
            <a:r>
              <a:rPr lang="en-US" dirty="0" err="1" smtClean="0">
                <a:latin typeface="Century Schoolbook" pitchFamily="18" charset="0"/>
              </a:rPr>
              <a:t>Vũ</a:t>
            </a:r>
            <a:r>
              <a:rPr lang="en-US" dirty="0" smtClean="0">
                <a:latin typeface="Century Schoolbook" pitchFamily="18" charset="0"/>
              </a:rPr>
              <a:t> Minh </a:t>
            </a:r>
            <a:r>
              <a:rPr lang="en-US" dirty="0" err="1" smtClean="0">
                <a:latin typeface="Century Schoolbook" pitchFamily="18" charset="0"/>
              </a:rPr>
              <a:t>Duy</a:t>
            </a:r>
            <a:r>
              <a:rPr lang="en-US" dirty="0" smtClean="0">
                <a:latin typeface="Century Schoolbook" pitchFamily="18" charset="0"/>
              </a:rPr>
              <a:t>	    	– 08110222</a:t>
            </a:r>
          </a:p>
          <a:p>
            <a:r>
              <a:rPr lang="en-US" dirty="0">
                <a:latin typeface="Century Schoolbook" pitchFamily="18" charset="0"/>
              </a:rPr>
              <a:t>	</a:t>
            </a:r>
            <a:r>
              <a:rPr lang="en-US" dirty="0" err="1" smtClean="0">
                <a:latin typeface="Century Schoolbook" pitchFamily="18" charset="0"/>
              </a:rPr>
              <a:t>Dương</a:t>
            </a:r>
            <a:r>
              <a:rPr lang="en-US" dirty="0" smtClean="0">
                <a:latin typeface="Century Schoolbook" pitchFamily="18" charset="0"/>
              </a:rPr>
              <a:t> Cao </a:t>
            </a:r>
            <a:r>
              <a:rPr lang="en-US" dirty="0" err="1" smtClean="0">
                <a:latin typeface="Century Schoolbook" pitchFamily="18" charset="0"/>
              </a:rPr>
              <a:t>Đại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Nghĩa</a:t>
            </a:r>
            <a:r>
              <a:rPr lang="en-US" dirty="0" smtClean="0">
                <a:latin typeface="Century Schoolbook" pitchFamily="18" charset="0"/>
              </a:rPr>
              <a:t>	– 08110197</a:t>
            </a:r>
          </a:p>
          <a:p>
            <a:r>
              <a:rPr lang="en-US" dirty="0">
                <a:latin typeface="Century Schoolbook" pitchFamily="18" charset="0"/>
              </a:rPr>
              <a:t>	</a:t>
            </a:r>
            <a:r>
              <a:rPr lang="en-US" dirty="0" err="1" smtClean="0">
                <a:latin typeface="Century Schoolbook" pitchFamily="18" charset="0"/>
              </a:rPr>
              <a:t>Trần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Ngọc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Hân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smtClean="0">
                <a:latin typeface="Century Schoolbook" pitchFamily="18" charset="0"/>
              </a:rPr>
              <a:t>		– 08110176</a:t>
            </a:r>
          </a:p>
          <a:p>
            <a:endParaRPr lang="en-US" dirty="0">
              <a:latin typeface="Century Schoolboo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75351" cy="1793167"/>
          </a:xfrm>
        </p:spPr>
        <p:txBody>
          <a:bodyPr/>
          <a:lstStyle/>
          <a:p>
            <a:r>
              <a:rPr lang="en-US" sz="4800" dirty="0" err="1" smtClean="0">
                <a:latin typeface="Century Schoolbook" pitchFamily="18" charset="0"/>
              </a:rPr>
              <a:t>Phần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mềm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quản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lý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quán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cơm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Người</a:t>
            </a:r>
            <a:r>
              <a:rPr lang="en-US" sz="4800" dirty="0" smtClean="0">
                <a:latin typeface="Century Schoolbook" pitchFamily="18" charset="0"/>
              </a:rPr>
              <a:t> </a:t>
            </a:r>
            <a:r>
              <a:rPr lang="en-US" sz="4800" dirty="0" err="1" smtClean="0">
                <a:latin typeface="Century Schoolbook" pitchFamily="18" charset="0"/>
              </a:rPr>
              <a:t>Ơi</a:t>
            </a:r>
            <a:r>
              <a:rPr lang="en-US" sz="4800" dirty="0" smtClean="0">
                <a:latin typeface="Century Schoolbook" pitchFamily="18" charset="0"/>
              </a:rPr>
              <a:t>.</a:t>
            </a:r>
            <a:endParaRPr lang="en-US" sz="48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57400"/>
            <a:ext cx="6512511" cy="1143000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DEMO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5562600"/>
            <a:ext cx="6512511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Nội</a:t>
            </a:r>
            <a:r>
              <a:rPr lang="en-US" dirty="0" smtClean="0">
                <a:latin typeface="Century Schoolbook" pitchFamily="18" charset="0"/>
              </a:rPr>
              <a:t> dung </a:t>
            </a:r>
            <a:r>
              <a:rPr lang="en-US" dirty="0" err="1" smtClean="0">
                <a:latin typeface="Century Schoolbook" pitchFamily="18" charset="0"/>
              </a:rPr>
              <a:t>báo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cáo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457200"/>
            <a:ext cx="73914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Mục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tiêu</a:t>
            </a:r>
            <a:r>
              <a:rPr lang="en-US" sz="2400" dirty="0" smtClean="0">
                <a:latin typeface="Century Schoolbook" pitchFamily="18" charset="0"/>
              </a:rPr>
              <a:t>, </a:t>
            </a:r>
            <a:r>
              <a:rPr lang="en-US" sz="2400" dirty="0" err="1" smtClean="0">
                <a:latin typeface="Century Schoolbook" pitchFamily="18" charset="0"/>
              </a:rPr>
              <a:t>yêu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cầu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của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đề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tài</a:t>
            </a:r>
            <a:r>
              <a:rPr lang="en-US" sz="2400" dirty="0" smtClean="0">
                <a:latin typeface="Century Schoolbook" pitchFamily="18" charset="0"/>
              </a:rPr>
              <a:t>.</a:t>
            </a:r>
          </a:p>
          <a:p>
            <a:endParaRPr lang="en-US" sz="2400" dirty="0" smtClean="0">
              <a:latin typeface="Century Schoolbook" pitchFamily="18" charset="0"/>
            </a:endParaRPr>
          </a:p>
          <a:p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Lược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đồ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cơ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sở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dữ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liệu</a:t>
            </a:r>
            <a:r>
              <a:rPr lang="en-US" sz="2400" dirty="0" smtClean="0">
                <a:latin typeface="Century Schoolbook" pitchFamily="18" charset="0"/>
              </a:rPr>
              <a:t>, </a:t>
            </a:r>
            <a:r>
              <a:rPr lang="en-US" sz="2400" dirty="0" err="1" smtClean="0">
                <a:latin typeface="Century Schoolbook" pitchFamily="18" charset="0"/>
              </a:rPr>
              <a:t>phương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pháp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thiết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kế</a:t>
            </a:r>
            <a:r>
              <a:rPr lang="en-US" sz="2400" dirty="0" smtClean="0">
                <a:latin typeface="Century Schoolbook" pitchFamily="18" charset="0"/>
              </a:rPr>
              <a:t>.</a:t>
            </a:r>
          </a:p>
          <a:p>
            <a:endParaRPr lang="en-US" sz="2400" dirty="0" smtClean="0">
              <a:latin typeface="Century Schoolbook" pitchFamily="18" charset="0"/>
            </a:endParaRPr>
          </a:p>
          <a:p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Cấu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trúc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chương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trình</a:t>
            </a:r>
            <a:r>
              <a:rPr lang="en-US" sz="2400" dirty="0" smtClean="0">
                <a:latin typeface="Century Schoolbook" pitchFamily="18" charset="0"/>
              </a:rPr>
              <a:t>.</a:t>
            </a:r>
          </a:p>
          <a:p>
            <a:endParaRPr lang="en-US" sz="2400" dirty="0" smtClean="0">
              <a:latin typeface="Century Schoolbook" pitchFamily="18" charset="0"/>
            </a:endParaRPr>
          </a:p>
          <a:p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Các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chức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năng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đã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làm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được</a:t>
            </a:r>
            <a:r>
              <a:rPr lang="en-US" sz="2400" dirty="0" smtClean="0">
                <a:latin typeface="Century Schoolbook" pitchFamily="18" charset="0"/>
              </a:rPr>
              <a:t>.</a:t>
            </a:r>
          </a:p>
          <a:p>
            <a:endParaRPr lang="en-US" sz="2400" dirty="0" smtClean="0">
              <a:latin typeface="Century Schoolbook" pitchFamily="18" charset="0"/>
            </a:endParaRPr>
          </a:p>
          <a:p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smtClean="0">
                <a:latin typeface="Century Schoolbook" pitchFamily="18" charset="0"/>
              </a:rPr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0795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099" y="5562600"/>
            <a:ext cx="8216901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Mục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tiêu</a:t>
            </a:r>
            <a:r>
              <a:rPr lang="en-US" dirty="0" smtClean="0">
                <a:latin typeface="Century Schoolbook" pitchFamily="18" charset="0"/>
              </a:rPr>
              <a:t>, </a:t>
            </a:r>
            <a:r>
              <a:rPr lang="en-US" dirty="0" err="1" smtClean="0">
                <a:latin typeface="Century Schoolbook" pitchFamily="18" charset="0"/>
              </a:rPr>
              <a:t>yêu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cầu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đề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tài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457200"/>
            <a:ext cx="7391400" cy="4953000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Mục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tiêu</a:t>
            </a:r>
            <a:r>
              <a:rPr lang="en-US" dirty="0" smtClean="0">
                <a:latin typeface="Century Schoolbook" pitchFamily="18" charset="0"/>
              </a:rPr>
              <a:t>: </a:t>
            </a:r>
            <a:r>
              <a:rPr lang="en-US" dirty="0" err="1" smtClean="0">
                <a:latin typeface="Century Schoolbook" pitchFamily="18" charset="0"/>
              </a:rPr>
              <a:t>Viết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được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một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phần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mềm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quản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lý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có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thể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thực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hiện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chức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năng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như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quản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lý</a:t>
            </a:r>
            <a:r>
              <a:rPr lang="en-US" dirty="0" smtClean="0">
                <a:latin typeface="Century Schoolbook" pitchFamily="18" charset="0"/>
              </a:rPr>
              <a:t>, </a:t>
            </a:r>
            <a:r>
              <a:rPr lang="en-US" dirty="0" err="1" smtClean="0">
                <a:latin typeface="Century Schoolbook" pitchFamily="18" charset="0"/>
              </a:rPr>
              <a:t>chấm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công</a:t>
            </a:r>
            <a:r>
              <a:rPr lang="en-US" dirty="0" smtClean="0">
                <a:latin typeface="Century Schoolbook" pitchFamily="18" charset="0"/>
              </a:rPr>
              <a:t>, </a:t>
            </a:r>
            <a:r>
              <a:rPr lang="en-US" dirty="0" err="1" smtClean="0">
                <a:latin typeface="Century Schoolbook" pitchFamily="18" charset="0"/>
              </a:rPr>
              <a:t>tính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lương</a:t>
            </a:r>
            <a:r>
              <a:rPr lang="en-US" dirty="0" smtClean="0">
                <a:latin typeface="Century Schoolbook" pitchFamily="18" charset="0"/>
              </a:rPr>
              <a:t>… </a:t>
            </a:r>
          </a:p>
          <a:p>
            <a:endParaRPr lang="en-US" dirty="0" smtClean="0">
              <a:latin typeface="Century Schoolbook" pitchFamily="18" charset="0"/>
            </a:endParaRPr>
          </a:p>
          <a:p>
            <a:r>
              <a:rPr lang="en-US" dirty="0" err="1" smtClean="0">
                <a:latin typeface="Century Schoolbook" pitchFamily="18" charset="0"/>
              </a:rPr>
              <a:t>Yêu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cầu</a:t>
            </a:r>
            <a:r>
              <a:rPr lang="en-US" dirty="0" smtClean="0">
                <a:latin typeface="Century Schoolbook" pitchFamily="18" charset="0"/>
              </a:rPr>
              <a:t>: </a:t>
            </a:r>
            <a:r>
              <a:rPr lang="en-US" dirty="0" err="1" smtClean="0">
                <a:latin typeface="Century Schoolbook" pitchFamily="18" charset="0"/>
              </a:rPr>
              <a:t>Phải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hoàn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thiện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được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chức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năng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cơ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bản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của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một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chương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trình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quản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lý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để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có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thể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trợ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giúp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công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việc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tự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động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cho</a:t>
            </a:r>
            <a:r>
              <a:rPr lang="en-US" dirty="0" smtClean="0">
                <a:latin typeface="Century Schoolbook" pitchFamily="18" charset="0"/>
              </a:rPr>
              <a:t> con </a:t>
            </a:r>
            <a:r>
              <a:rPr lang="en-US" dirty="0" err="1" smtClean="0">
                <a:latin typeface="Century Schoolbook" pitchFamily="18" charset="0"/>
              </a:rPr>
              <a:t>người</a:t>
            </a:r>
            <a:r>
              <a:rPr lang="en-US" dirty="0">
                <a:latin typeface="Century Schoolbook" pitchFamily="18" charset="0"/>
              </a:rPr>
              <a:t>.</a:t>
            </a:r>
            <a:endParaRPr lang="en-US" dirty="0" smtClean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899" y="5397500"/>
            <a:ext cx="8216901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Lược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đồ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cơ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sở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dữ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liệu</a:t>
            </a:r>
            <a:r>
              <a:rPr lang="en-US" dirty="0" smtClean="0">
                <a:latin typeface="Century Schoolbook" pitchFamily="18" charset="0"/>
              </a:rPr>
              <a:t/>
            </a:r>
            <a:br>
              <a:rPr lang="en-US" dirty="0" smtClean="0">
                <a:latin typeface="Century Schoolbook" pitchFamily="18" charset="0"/>
              </a:rPr>
            </a:br>
            <a:r>
              <a:rPr lang="en-US" dirty="0" err="1" smtClean="0">
                <a:latin typeface="Century Schoolbook" pitchFamily="18" charset="0"/>
              </a:rPr>
              <a:t>Phương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pháp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thiết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kế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026" name="Picture 2" descr="E:\Users\Mr.Lonely\Documents\New Picture (5).bmp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5"/>
            <a:ext cx="9144000" cy="53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899" y="5397500"/>
            <a:ext cx="8216901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Lược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đồ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cơ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sở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dữ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liệu</a:t>
            </a:r>
            <a:r>
              <a:rPr lang="en-US" dirty="0" smtClean="0">
                <a:latin typeface="Century Schoolbook" pitchFamily="18" charset="0"/>
              </a:rPr>
              <a:t/>
            </a:r>
            <a:br>
              <a:rPr lang="en-US" dirty="0" smtClean="0">
                <a:latin typeface="Century Schoolbook" pitchFamily="18" charset="0"/>
              </a:rPr>
            </a:br>
            <a:r>
              <a:rPr lang="en-US" dirty="0" err="1" smtClean="0">
                <a:latin typeface="Century Schoolbook" pitchFamily="18" charset="0"/>
              </a:rPr>
              <a:t>Phương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pháp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thiết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kế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457200"/>
            <a:ext cx="80772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Dựa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vào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các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quy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định</a:t>
            </a:r>
            <a:r>
              <a:rPr lang="en-US" sz="2400" dirty="0" smtClean="0">
                <a:latin typeface="Century Schoolbook" pitchFamily="18" charset="0"/>
              </a:rPr>
              <a:t>, </a:t>
            </a:r>
            <a:r>
              <a:rPr lang="en-US" sz="2400" dirty="0" err="1" smtClean="0">
                <a:latin typeface="Century Schoolbook" pitchFamily="18" charset="0"/>
              </a:rPr>
              <a:t>biểu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mẫu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và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các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yêu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cầu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chức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năng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tiến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hành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thiết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kế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cơ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sở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dữ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liệu</a:t>
            </a:r>
            <a:r>
              <a:rPr lang="en-US" sz="2400" dirty="0" smtClean="0">
                <a:latin typeface="Century Schoolbook" pitchFamily="18" charset="0"/>
              </a:rPr>
              <a:t>.</a:t>
            </a:r>
          </a:p>
          <a:p>
            <a:pPr marL="45720" indent="0">
              <a:buNone/>
            </a:pPr>
            <a:endParaRPr lang="en-US" sz="2400" dirty="0" smtClean="0">
              <a:latin typeface="Century Schoolbook" pitchFamily="18" charset="0"/>
            </a:endParaRPr>
          </a:p>
          <a:p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Công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cụ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sử</a:t>
            </a:r>
            <a:r>
              <a:rPr lang="en-US" sz="2400" dirty="0" smtClean="0">
                <a:latin typeface="Century Schoolbook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</a:rPr>
              <a:t>dụng</a:t>
            </a:r>
            <a:r>
              <a:rPr lang="en-US" sz="2400" dirty="0" smtClean="0">
                <a:latin typeface="Century Schoolbook" pitchFamily="18" charset="0"/>
              </a:rPr>
              <a:t>: SQL Server Management </a:t>
            </a:r>
            <a:r>
              <a:rPr lang="en-US" sz="2400" smtClean="0">
                <a:latin typeface="Century Schoolbook" pitchFamily="18" charset="0"/>
              </a:rPr>
              <a:t>Studio </a:t>
            </a:r>
            <a:r>
              <a:rPr lang="en-US" sz="2400" smtClean="0">
                <a:latin typeface="Century Schoolbook" pitchFamily="18" charset="0"/>
              </a:rPr>
              <a:t>2008.</a:t>
            </a:r>
            <a:endParaRPr lang="en-US" sz="24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10200"/>
            <a:ext cx="8153400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Cấu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trúc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err="1" smtClean="0">
                <a:latin typeface="Century Schoolbook" pitchFamily="18" charset="0"/>
              </a:rPr>
              <a:t>chương</a:t>
            </a:r>
            <a:r>
              <a:rPr lang="en-US" smtClean="0">
                <a:latin typeface="Century Schoolbook" pitchFamily="18" charset="0"/>
              </a:rPr>
              <a:t> </a:t>
            </a:r>
            <a:r>
              <a:rPr lang="en-US" smtClean="0">
                <a:latin typeface="Century Schoolbook" pitchFamily="18" charset="0"/>
              </a:rPr>
              <a:t>trình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731520"/>
            <a:ext cx="7848600" cy="429768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theo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3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lớp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Presentation Layer: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ChamCong.cs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ThemNV.cs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…</a:t>
            </a:r>
          </a:p>
          <a:p>
            <a:pPr lvl="1"/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Business Logic Layer: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DatComXL.cs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NhanVienXL.cs</a:t>
            </a:r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 …</a:t>
            </a:r>
          </a:p>
          <a:p>
            <a:pPr lvl="1"/>
            <a:r>
              <a:rPr lang="en-US" sz="2400" dirty="0" smtClean="0">
                <a:latin typeface="Century Schoolbook" pitchFamily="18" charset="0"/>
                <a:cs typeface="Times New Roman" pitchFamily="18" charset="0"/>
              </a:rPr>
              <a:t>Data Access Layer: </a:t>
            </a:r>
            <a:r>
              <a:rPr lang="en-US" sz="2400" dirty="0" err="1" smtClean="0">
                <a:latin typeface="Century Schoolbook" pitchFamily="18" charset="0"/>
                <a:cs typeface="Times New Roman" pitchFamily="18" charset="0"/>
              </a:rPr>
              <a:t>ConnectToDB.cs</a:t>
            </a:r>
            <a:endParaRPr lang="en-US" sz="2400" dirty="0" smtClean="0">
              <a:latin typeface="Century Schoolbook" pitchFamily="18" charset="0"/>
              <a:cs typeface="Times New Roman" pitchFamily="18" charset="0"/>
            </a:endParaRPr>
          </a:p>
          <a:p>
            <a:endParaRPr lang="en-US" sz="2400" dirty="0" smtClean="0">
              <a:latin typeface="Century Schoolbook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0"/>
            <a:ext cx="9144000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chức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năng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đã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làm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được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731520"/>
            <a:ext cx="8001000" cy="4526280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Century Schoolbook" pitchFamily="18" charset="0"/>
              </a:rPr>
              <a:t>Nhân Viên:</a:t>
            </a:r>
          </a:p>
          <a:p>
            <a:pPr lvl="1"/>
            <a:r>
              <a:rPr lang="en-US" sz="2400" smtClean="0">
                <a:latin typeface="Century Schoolbook" pitchFamily="18" charset="0"/>
              </a:rPr>
              <a:t>Thêm Nhân Viên.</a:t>
            </a:r>
          </a:p>
          <a:p>
            <a:pPr lvl="1"/>
            <a:r>
              <a:rPr lang="en-US" sz="2400" smtClean="0">
                <a:latin typeface="Century Schoolbook" pitchFamily="18" charset="0"/>
              </a:rPr>
              <a:t>Tra Cứu Nhân Viên.</a:t>
            </a:r>
          </a:p>
          <a:p>
            <a:pPr lvl="1"/>
            <a:r>
              <a:rPr lang="en-US" sz="2400" smtClean="0">
                <a:latin typeface="Century Schoolbook" pitchFamily="18" charset="0"/>
              </a:rPr>
              <a:t>Chấm Công Cho Nhân Viên.</a:t>
            </a:r>
            <a:endParaRPr lang="en-US" sz="2400" smtClean="0">
              <a:latin typeface="Century Schoolbook" pitchFamily="18" charset="0"/>
            </a:endParaRPr>
          </a:p>
          <a:p>
            <a:pPr lvl="1"/>
            <a:r>
              <a:rPr lang="en-US" sz="2400" smtClean="0">
                <a:latin typeface="Century Schoolbook" pitchFamily="18" charset="0"/>
              </a:rPr>
              <a:t>Tính Lương Nhân Viên.</a:t>
            </a:r>
            <a:endParaRPr lang="en-US" sz="2400" b="1" smtClean="0">
              <a:latin typeface="Century Schoolbook" pitchFamily="18" charset="0"/>
            </a:endParaRPr>
          </a:p>
          <a:p>
            <a:pPr lvl="1"/>
            <a:endParaRPr lang="en-US" sz="2400" dirty="0" smtClean="0">
              <a:solidFill>
                <a:schemeClr val="tx1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486400"/>
            <a:ext cx="8991600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chức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năng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đã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làm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được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731520"/>
            <a:ext cx="8001000" cy="4526280"/>
          </a:xfrm>
        </p:spPr>
        <p:txBody>
          <a:bodyPr>
            <a:normAutofit/>
          </a:bodyPr>
          <a:lstStyle/>
          <a:p>
            <a:r>
              <a:rPr lang="en-US" sz="2400">
                <a:latin typeface="Century Schoolbook" pitchFamily="18" charset="0"/>
              </a:rPr>
              <a:t>Món </a:t>
            </a:r>
            <a:r>
              <a:rPr lang="en-US" sz="2400">
                <a:latin typeface="Century Schoolbook" pitchFamily="18" charset="0"/>
              </a:rPr>
              <a:t>Ăn</a:t>
            </a:r>
            <a:r>
              <a:rPr lang="en-US" sz="2400" smtClean="0">
                <a:latin typeface="Century Schoolbook" pitchFamily="18" charset="0"/>
              </a:rPr>
              <a:t>:</a:t>
            </a:r>
          </a:p>
          <a:p>
            <a:pPr lvl="1"/>
            <a:r>
              <a:rPr lang="en-US" sz="2400" smtClean="0">
                <a:latin typeface="Century Schoolbook" pitchFamily="18" charset="0"/>
              </a:rPr>
              <a:t>Đặt Cơm.</a:t>
            </a:r>
            <a:endParaRPr lang="en-US" sz="2400">
              <a:latin typeface="Century Schoolbook" pitchFamily="18" charset="0"/>
            </a:endParaRPr>
          </a:p>
          <a:p>
            <a:pPr lvl="1"/>
            <a:r>
              <a:rPr lang="en-US" sz="2400">
                <a:latin typeface="Century Schoolbook" pitchFamily="18" charset="0"/>
              </a:rPr>
              <a:t>Thêm Món Ăn.</a:t>
            </a:r>
          </a:p>
          <a:p>
            <a:pPr lvl="1"/>
            <a:r>
              <a:rPr lang="en-US" sz="2400">
                <a:latin typeface="Century Schoolbook" pitchFamily="18" charset="0"/>
              </a:rPr>
              <a:t>Tra Cứu </a:t>
            </a:r>
            <a:r>
              <a:rPr lang="en-US" sz="2400">
                <a:latin typeface="Century Schoolbook" pitchFamily="18" charset="0"/>
              </a:rPr>
              <a:t>Món </a:t>
            </a:r>
            <a:r>
              <a:rPr lang="en-US" sz="2400" smtClean="0">
                <a:latin typeface="Century Schoolbook" pitchFamily="18" charset="0"/>
              </a:rPr>
              <a:t>Ăn</a:t>
            </a:r>
            <a:r>
              <a:rPr lang="en-US" sz="2400">
                <a:latin typeface="Century Schoolbook" pitchFamily="18" charset="0"/>
              </a:rPr>
              <a:t>.</a:t>
            </a:r>
            <a:endParaRPr lang="en-US" sz="2400">
              <a:solidFill>
                <a:schemeClr val="tx1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0"/>
            <a:ext cx="9144000" cy="1143000"/>
          </a:xfrm>
        </p:spPr>
        <p:txBody>
          <a:bodyPr/>
          <a:lstStyle/>
          <a:p>
            <a:r>
              <a:rPr lang="en-US" dirty="0" err="1" smtClean="0">
                <a:latin typeface="Century Schoolbook" pitchFamily="18" charset="0"/>
              </a:rPr>
              <a:t>Các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chức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năng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đã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làm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được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731520"/>
            <a:ext cx="8001000" cy="452628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Century Schoolbook" pitchFamily="18" charset="0"/>
                <a:sym typeface="Wingdings" pitchFamily="2" charset="2"/>
              </a:rPr>
              <a:t>Khách Hàng: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Century Schoolbook" pitchFamily="18" charset="0"/>
                <a:sym typeface="Wingdings" pitchFamily="2" charset="2"/>
              </a:rPr>
              <a:t>Thêm Khách Hàng.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Century Schoolbook" pitchFamily="18" charset="0"/>
                <a:sym typeface="Wingdings" pitchFamily="2" charset="2"/>
              </a:rPr>
              <a:t>Tra Cứu Khách Hàng.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Century Schoolbook" pitchFamily="18" charset="0"/>
                <a:sym typeface="Wingdings" pitchFamily="2" charset="2"/>
              </a:rPr>
              <a:t>Thay đổi thông tin khách hàng.</a:t>
            </a:r>
            <a:endParaRPr lang="en-US" sz="2400" dirty="0">
              <a:solidFill>
                <a:schemeClr val="tx1"/>
              </a:solidFill>
              <a:latin typeface="Century Schoolbook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230</TotalTime>
  <Words>288</Words>
  <Application>Microsoft Office PowerPoint</Application>
  <PresentationFormat>On-screen Show (4:3)</PresentationFormat>
  <Paragraphs>50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Phần mềm quản lý quán cơm Người Ơi.</vt:lpstr>
      <vt:lpstr>Nội dung báo cáo</vt:lpstr>
      <vt:lpstr>Mục tiêu, yêu cầu đề tài</vt:lpstr>
      <vt:lpstr>Lược đồ cơ sở dữ liệu Phương pháp thiết kế</vt:lpstr>
      <vt:lpstr>Lược đồ cơ sở dữ liệu Phương pháp thiết kế</vt:lpstr>
      <vt:lpstr>Cấu trúc chương trình</vt:lpstr>
      <vt:lpstr>Các chức năng đã làm được</vt:lpstr>
      <vt:lpstr>Các chức năng đã làm được</vt:lpstr>
      <vt:lpstr>Các chức năng đã làm được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quán cơm Người Ơi.</dc:title>
  <dc:creator>Mr.Lonely</dc:creator>
  <cp:lastModifiedBy>LUNGLE</cp:lastModifiedBy>
  <cp:revision>14</cp:revision>
  <dcterms:created xsi:type="dcterms:W3CDTF">2011-11-30T04:13:51Z</dcterms:created>
  <dcterms:modified xsi:type="dcterms:W3CDTF">2011-11-29T17:20:12Z</dcterms:modified>
</cp:coreProperties>
</file>