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Bahnschrift SemiLight Condensed" panose="020B0502040204020203" pitchFamily="34" charset="0"/>
              </a:rPr>
              <a:t>BÌnh</a:t>
            </a:r>
            <a:r>
              <a:rPr lang="en-US" dirty="0" smtClean="0">
                <a:latin typeface="Bahnschrift SemiLight Condensed" panose="020B0502040204020203" pitchFamily="34" charset="0"/>
              </a:rPr>
              <a:t> </a:t>
            </a:r>
            <a:r>
              <a:rPr lang="en-US" dirty="0" err="1" smtClean="0">
                <a:latin typeface="Bahnschrift SemiLight Condensed" panose="020B0502040204020203" pitchFamily="34" charset="0"/>
              </a:rPr>
              <a:t>Phước</a:t>
            </a:r>
            <a:endParaRPr lang="en-US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Xứ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0354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Bahnschrift SemiLight Condensed</vt:lpstr>
      <vt:lpstr>Corbel</vt:lpstr>
      <vt:lpstr>Basis</vt:lpstr>
      <vt:lpstr>BÌnh Phước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BÌnh Phước</dc:title>
  <dc:creator>Nguyen Ty</dc:creator>
  <cp:lastModifiedBy>Nguyen Ty</cp:lastModifiedBy>
  <cp:revision>1</cp:revision>
  <dcterms:created xsi:type="dcterms:W3CDTF">2022-04-03T15:14:24Z</dcterms:created>
  <dcterms:modified xsi:type="dcterms:W3CDTF">2022-04-03T15:23:30Z</dcterms:modified>
</cp:coreProperties>
</file>