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0" r:id="rId3"/>
    <p:sldId id="259" r:id="rId4"/>
    <p:sldId id="275" r:id="rId5"/>
    <p:sldId id="267" r:id="rId6"/>
    <p:sldId id="271" r:id="rId7"/>
    <p:sldId id="26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513012" y="1371600"/>
            <a:ext cx="7162800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160" y="1557867"/>
            <a:ext cx="658368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4160" y="4185919"/>
            <a:ext cx="658368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2132"/>
            <a:ext cx="6995160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694265" y="1051560"/>
            <a:ext cx="6858000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2051" y="1143000"/>
            <a:ext cx="6686024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846666"/>
            <a:ext cx="1828800" cy="5554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8" y="846666"/>
            <a:ext cx="7863840" cy="5554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1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3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399"/>
            <a:ext cx="484632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2057399"/>
            <a:ext cx="484632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926080"/>
            <a:ext cx="48463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926080"/>
            <a:ext cx="48463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562302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0" y="6519333"/>
            <a:ext cx="16002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1BD3024-A370-4736-A073-CFE51D74BDB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519333"/>
            <a:ext cx="70866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19333"/>
            <a:ext cx="9144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and Format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Office Specialist Study Guide for PowerPoint 2016</a:t>
            </a:r>
          </a:p>
        </p:txBody>
      </p:sp>
    </p:spTree>
    <p:extLst>
      <p:ext uri="{BB962C8B-B14F-4D97-AF65-F5344CB8AC3E}">
        <p14:creationId xmlns:p14="http://schemas.microsoft.com/office/powerpoint/2010/main" val="26140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Into Action</a:t>
            </a:r>
          </a:p>
        </p:txBody>
      </p:sp>
    </p:spTree>
    <p:extLst>
      <p:ext uri="{BB962C8B-B14F-4D97-AF65-F5344CB8AC3E}">
        <p14:creationId xmlns:p14="http://schemas.microsoft.com/office/powerpoint/2010/main" val="19326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own gardener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Time together in the garden offers many opportunities for sharing information with youth</a:t>
            </a:r>
          </a:p>
        </p:txBody>
      </p:sp>
      <p:pic>
        <p:nvPicPr>
          <p:cNvPr id="5" name="Picture Placeholder 4" descr="Woman and young girl gardening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3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 Savings</a:t>
            </a:r>
          </a:p>
        </p:txBody>
      </p:sp>
    </p:spTree>
    <p:extLst>
      <p:ext uri="{BB962C8B-B14F-4D97-AF65-F5344CB8AC3E}">
        <p14:creationId xmlns:p14="http://schemas.microsoft.com/office/powerpoint/2010/main" val="2178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succulents and ground cover that retain water within the soil</a:t>
            </a:r>
          </a:p>
          <a:p>
            <a:r>
              <a:rPr lang="en-US" dirty="0"/>
              <a:t>Decorate a portion of your landscape with rocks, colored concrete, or colored glass</a:t>
            </a:r>
          </a:p>
          <a:p>
            <a:r>
              <a:rPr lang="en-US" dirty="0"/>
              <a:t>During hot periods, check sprinklers weekly for damaged heads and to ensure they’re delivering water where it’s needed</a:t>
            </a:r>
          </a:p>
        </p:txBody>
      </p:sp>
    </p:spTree>
    <p:extLst>
      <p:ext uri="{BB962C8B-B14F-4D97-AF65-F5344CB8AC3E}">
        <p14:creationId xmlns:p14="http://schemas.microsoft.com/office/powerpoint/2010/main" val="15265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Falling Rates</a:t>
            </a:r>
          </a:p>
        </p:txBody>
      </p:sp>
    </p:spTree>
    <p:extLst>
      <p:ext uri="{BB962C8B-B14F-4D97-AF65-F5344CB8AC3E}">
        <p14:creationId xmlns:p14="http://schemas.microsoft.com/office/powerpoint/2010/main" val="24563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2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072923EA-8D85-40CA-A667-06FB4868F302}"/>
</file>

<file path=customXml/itemProps2.xml><?xml version="1.0" encoding="utf-8"?>
<ds:datastoreItem xmlns:ds="http://schemas.openxmlformats.org/officeDocument/2006/customXml" ds:itemID="{5E739ED5-F469-4B97-97D5-1897FAD7E423}"/>
</file>

<file path=customXml/itemProps3.xml><?xml version="1.0" encoding="utf-8"?>
<ds:datastoreItem xmlns:ds="http://schemas.openxmlformats.org/officeDocument/2006/customXml" ds:itemID="{00A93A05-AFBB-4388-A7A4-C4F71D768FFF}"/>
</file>

<file path=docProps/app.xml><?xml version="1.0" encoding="utf-8"?>
<Properties xmlns="http://schemas.openxmlformats.org/officeDocument/2006/extended-properties" xmlns:vt="http://schemas.openxmlformats.org/officeDocument/2006/docPropsVTypes">
  <Template>Four seasons nature presentation (widescreen)</Template>
  <TotalTime>0</TotalTime>
  <Words>83</Words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</vt:lpstr>
      <vt:lpstr>Four Seasons 16x9</vt:lpstr>
      <vt:lpstr>Insert and Format Slides</vt:lpstr>
      <vt:lpstr>Spring Into Action</vt:lpstr>
      <vt:lpstr>Grow your own gardener</vt:lpstr>
      <vt:lpstr>Summer Savings</vt:lpstr>
      <vt:lpstr>Water Conservation</vt:lpstr>
      <vt:lpstr>Falling Rates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dcterms:created xsi:type="dcterms:W3CDTF">2016-10-18T21:58:56Z</dcterms:created>
  <dcterms:modified xsi:type="dcterms:W3CDTF">2016-10-18T22:48:13Z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  <property fmtid="{D5CDD505-2E9C-101B-9397-08002B2CF9AE}" pid="3" name="ContentTypeId">
    <vt:lpwstr>0x0101001E206728FAA86945B8C7133531283981</vt:lpwstr>
  </property>
</Properties>
</file>