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90" autoAdjust="0"/>
  </p:normalViewPr>
  <p:slideViewPr>
    <p:cSldViewPr>
      <p:cViewPr varScale="1">
        <p:scale>
          <a:sx n="51" d="100"/>
          <a:sy n="51" d="100"/>
        </p:scale>
        <p:origin x="16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2204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2298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764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907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1227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9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828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473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4685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75000"/>
                  </a:schemeClr>
                </a:solidFill>
              </a:rPr>
              <a:t>Company Meeting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r>
              <a:rPr lang="en-US" altLang="x-none" baseline="0" dirty="0"/>
              <a:t> of</a:t>
            </a:r>
            <a:r>
              <a:rPr lang="en-US" altLang="x-none" dirty="0"/>
              <a:t> key successes/challenges</a:t>
            </a:r>
            <a:endParaRPr lang="en-US" dirty="0"/>
          </a:p>
          <a:p>
            <a:r>
              <a:rPr lang="en-US" altLang="x-none" dirty="0"/>
              <a:t>Reiteration</a:t>
            </a:r>
            <a:r>
              <a:rPr lang="en-US" altLang="x-none" baseline="0" dirty="0"/>
              <a:t> of</a:t>
            </a:r>
            <a:r>
              <a:rPr lang="en-US" altLang="x-none" dirty="0"/>
              <a:t> 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sz="2600" dirty="0"/>
              <a:t>Review of 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overview</a:t>
            </a:r>
          </a:p>
          <a:p>
            <a:r>
              <a:rPr lang="en-US" altLang="x-none" sz="2600" dirty="0"/>
              <a:t>Top issues facing the company</a:t>
            </a:r>
          </a:p>
          <a:p>
            <a:r>
              <a:rPr lang="en-US" altLang="x-none" sz="2600" dirty="0"/>
              <a:t>Review of our progress</a:t>
            </a:r>
          </a:p>
          <a:p>
            <a:r>
              <a:rPr lang="en-US" altLang="x-none" sz="2600" dirty="0"/>
              <a:t>Key spending areas</a:t>
            </a:r>
          </a:p>
          <a:p>
            <a:r>
              <a:rPr lang="en-US" altLang="x-none" sz="2600" dirty="0"/>
              <a:t>Head count</a:t>
            </a:r>
          </a:p>
          <a:p>
            <a:r>
              <a:rPr lang="en-US" altLang="x-none" sz="2600" dirty="0"/>
              <a:t>Goals for the coming year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What makes our company unique</a:t>
            </a:r>
            <a:endParaRPr lang="en-US"/>
          </a:p>
          <a:p>
            <a:r>
              <a:rPr lang="en-US" altLang="x-none"/>
              <a:t>What makes our company successful</a:t>
            </a:r>
          </a:p>
          <a:p>
            <a:r>
              <a:rPr lang="en-US" altLang="x-none"/>
              <a:t>Our shared vision</a:t>
            </a:r>
          </a:p>
          <a:p>
            <a:r>
              <a:rPr lang="en-US" altLang="x-none"/>
              <a:t>Key undertakings of the past year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Department heads will give an overview of their performance against their objectives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Review of changes</a:t>
            </a:r>
          </a:p>
          <a:p>
            <a:r>
              <a:rPr lang="en-US" altLang="x-none" dirty="0"/>
              <a:t>Introduction of new managers</a:t>
            </a:r>
            <a:endParaRPr lang="en-US" dirty="0"/>
          </a:p>
          <a:p>
            <a:r>
              <a:rPr lang="en-US" altLang="x-none" dirty="0"/>
              <a:t>Changes still to come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External industry pressures</a:t>
            </a:r>
          </a:p>
          <a:p>
            <a:r>
              <a:rPr lang="en-US" altLang="x-none" dirty="0"/>
              <a:t>External customer issues</a:t>
            </a:r>
          </a:p>
          <a:p>
            <a:r>
              <a:rPr lang="en-US" altLang="x-none" dirty="0"/>
              <a:t>High profile internal issues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Our</a:t>
            </a:r>
            <a:r>
              <a:rPr lang="en-US" altLang="x-none" baseline="0" dirty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/>
              <a:t>Customer</a:t>
            </a:r>
            <a:r>
              <a:rPr lang="en-US" altLang="x-none" baseline="0" dirty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A60EC7-EC0E-46FC-955F-B62825E121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B819FB-9154-403B-A392-7FF8E374AEA4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b4863681-c067-4c62-bc75-95bf3ac03d16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B5905B-E867-4762-B434-CEC3A4C3874D}"/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478</TotalTime>
  <Words>151</Words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Basis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2016-10-01T05:47:11Z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Stage">
    <vt:lpwstr>AU Review</vt:lpwstr>
  </property>
  <property fmtid="{D5CDD505-2E9C-101B-9397-08002B2CF9AE}" pid="4" name="ContentTypeId">
    <vt:lpwstr>0x0101001E206728FAA86945B8C7133531283981</vt:lpwstr>
  </property>
</Properties>
</file>