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6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0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8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6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3BE89C-1939-43D5-8939-C64AC5CB3CE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254" y="3583238"/>
            <a:ext cx="1371487" cy="14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9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1" r:id="rId13"/>
    <p:sldLayoutId id="2147483702" r:id="rId14"/>
    <p:sldLayoutId id="2147483705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Vacation Ideas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/>
              <a:t>What will you do this summer?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Positive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/>
              <a:t>One price includes transportation, accommodation, and meals</a:t>
            </a:r>
          </a:p>
          <a:p>
            <a:pPr lvl="0"/>
            <a:r>
              <a:rPr lang="en-US"/>
              <a:t>Visit many locations without having to unpack and repack</a:t>
            </a:r>
          </a:p>
          <a:p>
            <a:pPr lvl="0"/>
            <a:r>
              <a:rPr lang="en-US"/>
              <a:t>High quality food and personal service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Negative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/>
              <a:t>Not good if you suffer from seasickness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8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 Trip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Enjoy snow-capped mountain peaks and scenic views</a:t>
            </a:r>
          </a:p>
          <a:p>
            <a:pPr lvl="0"/>
            <a:r>
              <a:rPr lang="en-US" dirty="0"/>
              <a:t>Comfortable lodgings directly on the ski slopes</a:t>
            </a:r>
          </a:p>
          <a:p>
            <a:pPr lvl="0"/>
            <a:r>
              <a:rPr lang="en-US" dirty="0"/>
              <a:t>Good way to get exercise</a:t>
            </a:r>
          </a:p>
        </p:txBody>
      </p:sp>
    </p:spTree>
    <p:extLst>
      <p:ext uri="{BB962C8B-B14F-4D97-AF65-F5344CB8AC3E}">
        <p14:creationId xmlns:p14="http://schemas.microsoft.com/office/powerpoint/2010/main" val="127307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Beach Trip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Play in the ocean</a:t>
            </a:r>
          </a:p>
          <a:p>
            <a:pPr lvl="0"/>
            <a:r>
              <a:rPr lang="en-US" dirty="0"/>
              <a:t>Build sand castles</a:t>
            </a:r>
          </a:p>
          <a:p>
            <a:pPr lvl="0"/>
            <a:r>
              <a:rPr lang="en-US" dirty="0"/>
              <a:t>Participate in water sports including sailing, snorkeling, and SCUBA diving</a:t>
            </a:r>
          </a:p>
        </p:txBody>
      </p:sp>
    </p:spTree>
    <p:extLst>
      <p:ext uri="{BB962C8B-B14F-4D97-AF65-F5344CB8AC3E}">
        <p14:creationId xmlns:p14="http://schemas.microsoft.com/office/powerpoint/2010/main" val="3820100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4B1079-30EB-4EA1-B15A-E8B13D0DD6C0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b4863681-c067-4c62-bc75-95bf3ac03d1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310D0C-4977-4D99-BC02-79C38BAA33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9FBB7A-9DA7-4A2A-B6C3-0C2F868E0D55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360</TotalTime>
  <Words>85</Words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Vacation Ideas</vt:lpstr>
      <vt:lpstr>What will you do this summer?</vt:lpstr>
      <vt:lpstr>Cruise</vt:lpstr>
      <vt:lpstr>Ski Trip</vt:lpstr>
      <vt:lpstr>Beach Trip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2013-08-21T21:39:23Z</dcterms:created>
  <dcterms:modified xsi:type="dcterms:W3CDTF">2016-10-03T21:32:48Z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