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90" autoAdjust="0"/>
  </p:normalViewPr>
  <p:slideViewPr>
    <p:cSldViewPr snapToGrid="0">
      <p:cViewPr varScale="1">
        <p:scale>
          <a:sx n="53" d="100"/>
          <a:sy n="53" d="100"/>
        </p:scale>
        <p:origin x="9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7103A-2EC5-4D27-91CC-F866D923BEA3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0F28D-987B-4178-ADF0-9A00A2A4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9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exude a sense of harmony while delivering the presentation,</a:t>
            </a:r>
            <a:r>
              <a:rPr lang="en-US" baseline="0" dirty="0"/>
              <a:t> speak quietly, slowly, and concisely. Pause between sentences. Smile serenely.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0F28D-987B-4178-ADF0-9A00A2A41C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64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Illustrate concepts such as Flow and Balance</a:t>
            </a:r>
            <a:r>
              <a:rPr lang="en-US" baseline="0" dirty="0"/>
              <a:t> with hand movements to help the audience retain the concepts.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0F28D-987B-4178-ADF0-9A00A2A41C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39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Physically express each type of energy</a:t>
            </a:r>
            <a:r>
              <a:rPr lang="en-US" baseline="0" dirty="0"/>
              <a:t> as you discuss it, without raising your voice.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0F28D-987B-4178-ADF0-9A00A2A41C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6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0F28D-987B-4178-ADF0-9A00A2A41C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19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 each</a:t>
            </a:r>
            <a:r>
              <a:rPr lang="en-US" baseline="0" dirty="0"/>
              <a:t> of these points clearly, and repeat them after completing the discussion to reinforce the concepts with the audience members.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0F28D-987B-4178-ADF0-9A00A2A41C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6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 this slide by providing audio</a:t>
            </a:r>
            <a:r>
              <a:rPr lang="en-US" baseline="0" dirty="0"/>
              <a:t> and visual components such as a wind chime and 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0F28D-987B-4178-ADF0-9A00A2A41C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16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23E86-9E33-43BC-A7C0-5D2193D8FA09}" type="slidenum">
              <a:rPr lang="en-US" altLang="x-none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02429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468-F421-4210-87DD-9F67048B4228}" type="slidenum">
              <a:rPr lang="en-US" altLang="x-none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08169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  <p:sldLayoutId id="2147483670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Harmony in Your Home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Wide World Importers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7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Principles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energy flow</a:t>
            </a:r>
          </a:p>
          <a:p>
            <a:r>
              <a:rPr lang="en-US"/>
              <a:t>Enhance life areas</a:t>
            </a:r>
          </a:p>
          <a:p>
            <a:r>
              <a:rPr lang="en-US"/>
              <a:t>Set goals</a:t>
            </a:r>
          </a:p>
          <a:p>
            <a:r>
              <a:rPr lang="en-US"/>
              <a:t>Create balance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91807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Positive, happy energy</a:t>
            </a:r>
          </a:p>
          <a:p>
            <a:pPr lvl="1"/>
            <a:r>
              <a:rPr lang="en-US"/>
              <a:t>Moves freely</a:t>
            </a:r>
          </a:p>
          <a:p>
            <a:r>
              <a:rPr lang="en-US"/>
              <a:t>Negative, depressing energy</a:t>
            </a:r>
          </a:p>
          <a:p>
            <a:pPr lvl="1"/>
            <a:r>
              <a:rPr lang="en-US"/>
              <a:t>Stagnates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999979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Life Areas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/>
              <a:t>Health</a:t>
            </a:r>
          </a:p>
          <a:p>
            <a:r>
              <a:rPr lang="en-US"/>
              <a:t>Creativity</a:t>
            </a:r>
          </a:p>
          <a:p>
            <a:r>
              <a:rPr lang="en-US"/>
              <a:t>Relationships</a:t>
            </a:r>
          </a:p>
          <a:p>
            <a:r>
              <a:rPr lang="en-US"/>
              <a:t>Community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Knowledge</a:t>
            </a:r>
          </a:p>
          <a:p>
            <a:r>
              <a:rPr lang="en-US"/>
              <a:t>Career</a:t>
            </a:r>
          </a:p>
          <a:p>
            <a:r>
              <a:rPr lang="en-US"/>
              <a:t>Fame</a:t>
            </a:r>
          </a:p>
          <a:p>
            <a:r>
              <a:rPr lang="en-US"/>
              <a:t>Fortune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49442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your issues</a:t>
            </a:r>
          </a:p>
          <a:p>
            <a:r>
              <a:rPr lang="en-US" dirty="0"/>
              <a:t>Clarify your intentions</a:t>
            </a:r>
          </a:p>
          <a:p>
            <a:r>
              <a:rPr lang="en-US" dirty="0"/>
              <a:t>Watch them 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040324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Balance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/>
              <a:t>Sound</a:t>
            </a:r>
          </a:p>
          <a:p>
            <a:pPr lvl="1"/>
            <a:r>
              <a:rPr lang="en-US"/>
              <a:t>Wind chimes</a:t>
            </a:r>
          </a:p>
          <a:p>
            <a:pPr lvl="1"/>
            <a:r>
              <a:rPr lang="en-US"/>
              <a:t>Water</a:t>
            </a:r>
          </a:p>
          <a:p>
            <a:pPr lvl="1"/>
            <a:r>
              <a:rPr lang="en-US"/>
              <a:t>Music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Sight</a:t>
            </a:r>
          </a:p>
          <a:p>
            <a:pPr lvl="1"/>
            <a:r>
              <a:rPr lang="en-US"/>
              <a:t>Mirrors</a:t>
            </a:r>
          </a:p>
          <a:p>
            <a:pPr lvl="1"/>
            <a:r>
              <a:rPr lang="en-US"/>
              <a:t>Plants</a:t>
            </a:r>
          </a:p>
          <a:p>
            <a:pPr lvl="1"/>
            <a:r>
              <a:rPr lang="en-US"/>
              <a:t>Precious things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38907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143" y="2936224"/>
            <a:ext cx="2285714" cy="2285714"/>
          </a:xfrm>
        </p:spPr>
      </p:pic>
    </p:spTree>
    <p:extLst>
      <p:ext uri="{BB962C8B-B14F-4D97-AF65-F5344CB8AC3E}">
        <p14:creationId xmlns:p14="http://schemas.microsoft.com/office/powerpoint/2010/main" val="157818062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206728FAA86945B8C7133531283981" ma:contentTypeVersion="4" ma:contentTypeDescription="Create a new document." ma:contentTypeScope="" ma:versionID="340ae370e9f68357f7df70ea4d3a3589">
  <xsd:schema xmlns:xsd="http://www.w3.org/2001/XMLSchema" xmlns:xs="http://www.w3.org/2001/XMLSchema" xmlns:p="http://schemas.microsoft.com/office/2006/metadata/properties" xmlns:ns2="77becc8e-7285-40d5-b8ce-a40dd94f244c" xmlns:ns3="86983467-61e0-4d79-9d88-8ccc23b81f9f" targetNamespace="http://schemas.microsoft.com/office/2006/metadata/properties" ma:root="true" ma:fieldsID="83f37ba5e44e4c72cb643b0dcb18e09d" ns2:_="" ns3:_="">
    <xsd:import namespace="77becc8e-7285-40d5-b8ce-a40dd94f244c"/>
    <xsd:import namespace="86983467-61e0-4d79-9d88-8ccc23b81f9f"/>
    <xsd:element name="properties">
      <xsd:complexType>
        <xsd:sequence>
          <xsd:element name="documentManagement">
            <xsd:complexType>
              <xsd:all>
                <xsd:element ref="ns2:Stage-BookINDDs" minOccurs="0"/>
                <xsd:element ref="ns2:SharedWithUsers" minOccurs="0"/>
                <xsd:element ref="ns2:SharedWithDetails" minOccurs="0"/>
                <xsd:element ref="ns3:Notes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becc8e-7285-40d5-b8ce-a40dd94f244c" elementFormDefault="qualified">
    <xsd:import namespace="http://schemas.microsoft.com/office/2006/documentManagement/types"/>
    <xsd:import namespace="http://schemas.microsoft.com/office/infopath/2007/PartnerControls"/>
    <xsd:element name="Stage-BookINDDs" ma:index="2" nillable="true" ma:displayName="Stage-BookINDDs" ma:description="Process stages for InDesign files" ma:internalName="Stage_x002d_BookINDD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Ready for Layout/Graphics"/>
                    <xsd:enumeration value="Proof 1"/>
                    <xsd:enumeration value="AU PDF Review"/>
                    <xsd:enumeration value="Layout 2"/>
                    <xsd:enumeration value="Proof 2"/>
                    <xsd:enumeration value="Layout Crx"/>
                    <xsd:enumeration value="Proof Crx"/>
                    <xsd:enumeration value="Page Turning"/>
                    <xsd:enumeration value="Page Turning Proof Crx"/>
                    <xsd:enumeration value="Final"/>
                    <xsd:enumeration value="See Notes &gt;&gt;"/>
                  </xsd:restriction>
                </xsd:simpleType>
              </xsd:element>
            </xsd:sequence>
          </xsd:extension>
        </xsd:complexContent>
      </xsd:complexType>
    </xsd:element>
    <xsd:element name="SharedWithUsers" ma:index="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983467-61e0-4d79-9d88-8ccc23b81f9f" elementFormDefault="qualified">
    <xsd:import namespace="http://schemas.microsoft.com/office/2006/documentManagement/types"/>
    <xsd:import namespace="http://schemas.microsoft.com/office/infopath/2007/PartnerControls"/>
    <xsd:element name="Notes0" ma:index="11" nillable="true" ma:displayName="Notes" ma:internalName="Notes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ge-BookINDDs xmlns="77becc8e-7285-40d5-b8ce-a40dd94f244c"/>
    <Notes0 xmlns="86983467-61e0-4d79-9d88-8ccc23b81f9f" xsi:nil="true"/>
  </documentManagement>
</p:properties>
</file>

<file path=customXml/itemProps1.xml><?xml version="1.0" encoding="utf-8"?>
<ds:datastoreItem xmlns:ds="http://schemas.openxmlformats.org/officeDocument/2006/customXml" ds:itemID="{306E03DE-F30D-4B47-9395-23882E22CE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FDCD4C-59D8-4CDE-932B-3FC1C3E3006B}"/>
</file>

<file path=customXml/itemProps3.xml><?xml version="1.0" encoding="utf-8"?>
<ds:datastoreItem xmlns:ds="http://schemas.openxmlformats.org/officeDocument/2006/customXml" ds:itemID="{0FF3E616-491F-4EBC-AA94-26465C782C59}">
  <ds:schemaRefs>
    <ds:schemaRef ds:uri="http://purl.org/dc/terms/"/>
    <ds:schemaRef ds:uri="http://www.w3.org/XML/1998/namespace"/>
    <ds:schemaRef ds:uri="http://schemas.microsoft.com/office/2006/documentManagement/types"/>
    <ds:schemaRef ds:uri="b4863681-c067-4c62-bc75-95bf3ac03d16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11</TotalTime>
  <Words>168</Words>
  <PresentationFormat>Widescreen</PresentationFormat>
  <Paragraphs>46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Droplet</vt:lpstr>
      <vt:lpstr>Harmony in Your Home</vt:lpstr>
      <vt:lpstr>Principles</vt:lpstr>
      <vt:lpstr>Energy</vt:lpstr>
      <vt:lpstr>Life Areas</vt:lpstr>
      <vt:lpstr>Goals</vt:lpstr>
      <vt:lpstr>Balance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2013-08-22T04:02:48Z</dcterms:created>
  <dcterms:modified xsi:type="dcterms:W3CDTF">2016-10-04T17:53:43Z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0x0101001E206728FAA86945B8C7133531283981</vt:lpwstr>
  </property>
</Properties>
</file>