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Annual 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/>
              <a:t>Board of </a:t>
            </a:r>
            <a:r>
              <a:rPr lang="en-US" altLang="x-none" dirty="0" err="1"/>
              <a:t>DIrectors</a:t>
            </a:r>
            <a:endParaRPr lang="en-US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9190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Goals for 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406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Summary of key successes/challenges</a:t>
            </a:r>
            <a:endParaRPr lang="en-US"/>
          </a:p>
          <a:p>
            <a:r>
              <a:rPr lang="en-US" altLang="x-none"/>
              <a:t>Reiteration of key goals</a:t>
            </a:r>
          </a:p>
          <a:p>
            <a:r>
              <a:rPr lang="en-US" altLang="x-none"/>
              <a:t>Thanks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2466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Review of key objectives</a:t>
            </a:r>
            <a:endParaRPr lang="en-US"/>
          </a:p>
          <a:p>
            <a:r>
              <a:rPr lang="en-US" altLang="x-none"/>
              <a:t>How did we do?</a:t>
            </a:r>
          </a:p>
          <a:p>
            <a:r>
              <a:rPr lang="en-US" altLang="x-none"/>
              <a:t>Organizational overview</a:t>
            </a:r>
          </a:p>
          <a:p>
            <a:r>
              <a:rPr lang="en-US" altLang="x-none"/>
              <a:t>Top issues facing the company</a:t>
            </a:r>
          </a:p>
          <a:p>
            <a:r>
              <a:rPr lang="en-US" altLang="x-none"/>
              <a:t>Review of our progress</a:t>
            </a:r>
          </a:p>
          <a:p>
            <a:r>
              <a:rPr lang="en-US" altLang="x-none"/>
              <a:t>Key spending areas</a:t>
            </a:r>
          </a:p>
          <a:p>
            <a:r>
              <a:rPr lang="en-US" altLang="x-none"/>
              <a:t>Head count</a:t>
            </a:r>
          </a:p>
          <a:p>
            <a:r>
              <a:rPr lang="en-US" altLang="x-none"/>
              <a:t>Goals for the coming year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6880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of Key 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What makes our company unique</a:t>
            </a:r>
            <a:endParaRPr lang="en-US"/>
          </a:p>
          <a:p>
            <a:r>
              <a:rPr lang="en-US" altLang="x-none"/>
              <a:t>What makes our company successful</a:t>
            </a:r>
          </a:p>
          <a:p>
            <a:r>
              <a:rPr lang="en-US" altLang="x-none"/>
              <a:t>Our shared vision</a:t>
            </a:r>
          </a:p>
          <a:p>
            <a:r>
              <a:rPr lang="en-US" altLang="x-none"/>
              <a:t>Key undertakings of the past year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106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Department heads will give an overview of their performance against their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Review of changes</a:t>
            </a:r>
          </a:p>
          <a:p>
            <a:r>
              <a:rPr lang="en-US" altLang="x-none"/>
              <a:t>Introduction of new managers</a:t>
            </a:r>
            <a:endParaRPr lang="en-US"/>
          </a:p>
          <a:p>
            <a:r>
              <a:rPr lang="en-US" altLang="x-none"/>
              <a:t>Changes still to come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588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Top Issues Facing 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External industry pressures</a:t>
            </a:r>
          </a:p>
          <a:p>
            <a:r>
              <a:rPr lang="en-US" altLang="x-none"/>
              <a:t>External customer issues</a:t>
            </a:r>
          </a:p>
          <a:p>
            <a:r>
              <a:rPr lang="en-US" altLang="x-none"/>
              <a:t>High profile internal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of Our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Financial</a:t>
            </a:r>
            <a:endParaRPr lang="en-US"/>
          </a:p>
          <a:p>
            <a:r>
              <a:rPr lang="en-US" altLang="x-none"/>
              <a:t>Competitive</a:t>
            </a:r>
          </a:p>
          <a:p>
            <a:r>
              <a:rPr lang="en-US" altLang="x-none"/>
              <a:t>Customer retention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8464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R&amp;D</a:t>
            </a:r>
            <a:endParaRPr lang="en-US"/>
          </a:p>
          <a:p>
            <a:r>
              <a:rPr lang="en-US" altLang="x-none"/>
              <a:t>Sales and marketing</a:t>
            </a:r>
          </a:p>
          <a:p>
            <a:r>
              <a:rPr lang="en-US" altLang="x-none"/>
              <a:t>General and administration</a:t>
            </a:r>
          </a:p>
          <a:p>
            <a:r>
              <a:rPr lang="en-US" altLang="x-none"/>
              <a:t>Areas of improvement</a:t>
            </a:r>
          </a:p>
          <a:p>
            <a:r>
              <a:rPr lang="en-US" altLang="x-none"/>
              <a:t>Areas needing attention/caution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949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08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82169AF2-E748-4207-BDBB-A4B909B5AB15}"/>
</file>

<file path=customXml/itemProps2.xml><?xml version="1.0" encoding="utf-8"?>
<ds:datastoreItem xmlns:ds="http://schemas.openxmlformats.org/officeDocument/2006/customXml" ds:itemID="{86E79E26-7A73-4203-A1DD-A7BCC33655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7FA8A6-F314-4B5F-B95E-0A4182118046}">
  <ds:schemaRefs>
    <ds:schemaRef ds:uri="b4863681-c067-4c62-bc75-95bf3ac03d1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154</Words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Annual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2013-08-22T04:40:53Z</dcterms:created>
  <dcterms:modified xsi:type="dcterms:W3CDTF">2016-10-17T23:33:11Z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