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8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87690" autoAdjust="0"/>
  </p:normalViewPr>
  <p:slideViewPr>
    <p:cSldViewPr>
      <p:cViewPr varScale="1">
        <p:scale>
          <a:sx n="44" d="100"/>
          <a:sy n="44" d="100"/>
        </p:scale>
        <p:origin x="40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86A476FC-4EC1-4AA0-B5AD-40AB07A1935D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E3ECD38E-D9A4-4F4D-A6FB-6D812D022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89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A3B448A1-1298-46C9-A73E-B5010B5F916C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984C78DC-442F-43C7-8143-84875167E0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4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21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6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0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8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1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6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6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1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7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44849-EF15-4769-A55A-CA215BDD584B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79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Buying Trips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Ensuring Successful Outcomes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Purpose</a:t>
            </a:r>
          </a:p>
          <a:p>
            <a:r>
              <a:rPr lang="en-US" dirty="0"/>
              <a:t>Preparing for a buying trip</a:t>
            </a:r>
          </a:p>
          <a:p>
            <a:r>
              <a:rPr lang="en-US" dirty="0"/>
              <a:t>Traveling internationally</a:t>
            </a:r>
          </a:p>
          <a:p>
            <a:r>
              <a:rPr lang="en-US" dirty="0"/>
              <a:t>Meeting the client</a:t>
            </a:r>
          </a:p>
          <a:p>
            <a:r>
              <a:rPr lang="en-US" dirty="0"/>
              <a:t>Choosing the merchandise</a:t>
            </a:r>
          </a:p>
          <a:p>
            <a:r>
              <a:rPr lang="en-US" dirty="0"/>
              <a:t>Closing the deal</a:t>
            </a:r>
          </a:p>
          <a:p>
            <a:r>
              <a:rPr lang="en-US" dirty="0"/>
              <a:t>Following up</a:t>
            </a:r>
          </a:p>
          <a:p>
            <a:r>
              <a:rPr lang="en-US" dirty="0"/>
              <a:t>Question and answer session</a:t>
            </a:r>
          </a:p>
          <a:p>
            <a:r>
              <a:rPr lang="en-US" dirty="0"/>
              <a:t>Book signing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Preparing for a Buying Trip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Know your needs</a:t>
            </a:r>
          </a:p>
          <a:p>
            <a:pPr lvl="1"/>
            <a:r>
              <a:rPr lang="en-US"/>
              <a:t>Know your customers</a:t>
            </a:r>
          </a:p>
          <a:p>
            <a:pPr lvl="1"/>
            <a:r>
              <a:rPr lang="en-US"/>
              <a:t>Know the current trends</a:t>
            </a:r>
          </a:p>
          <a:p>
            <a:r>
              <a:rPr lang="en-US"/>
              <a:t>Set up your meetings</a:t>
            </a:r>
          </a:p>
          <a:p>
            <a:r>
              <a:rPr lang="en-US"/>
              <a:t>Plan the itinerary</a:t>
            </a:r>
          </a:p>
          <a:p>
            <a:r>
              <a:rPr lang="en-US"/>
              <a:t>Read the Buyer manual</a:t>
            </a:r>
          </a:p>
          <a:p>
            <a:r>
              <a:rPr lang="en-US"/>
              <a:t>Pack what you need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Traveling Internationally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Know the culture</a:t>
            </a:r>
          </a:p>
          <a:p>
            <a:r>
              <a:rPr lang="en-US"/>
              <a:t>Read the latest advisories</a:t>
            </a:r>
          </a:p>
          <a:p>
            <a:r>
              <a:rPr lang="en-US"/>
              <a:t>Check your passport</a:t>
            </a:r>
          </a:p>
          <a:p>
            <a:r>
              <a:rPr lang="en-US"/>
              <a:t>Update your immunizations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Meeting the Client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Make proper introductions</a:t>
            </a:r>
          </a:p>
          <a:p>
            <a:r>
              <a:rPr lang="en-US"/>
              <a:t>Dress appropriately</a:t>
            </a:r>
          </a:p>
          <a:p>
            <a:r>
              <a:rPr lang="en-US"/>
              <a:t>Build good relationships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Merchandise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 it available?</a:t>
            </a:r>
          </a:p>
          <a:p>
            <a:r>
              <a:rPr lang="en-US"/>
              <a:t>Is it good quality?</a:t>
            </a:r>
          </a:p>
          <a:p>
            <a:r>
              <a:rPr lang="en-US"/>
              <a:t>What’s the production time?</a:t>
            </a:r>
          </a:p>
          <a:p>
            <a:r>
              <a:rPr lang="en-US"/>
              <a:t>What’s our profit margin?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Closing the Deal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Negotiate terms</a:t>
            </a:r>
          </a:p>
          <a:p>
            <a:r>
              <a:rPr lang="en-US"/>
              <a:t>Mutually commit to a schedule</a:t>
            </a:r>
          </a:p>
          <a:p>
            <a:r>
              <a:rPr lang="en-US"/>
              <a:t>Sign the appropriate contracts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Following Up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Submit the paperwork</a:t>
            </a:r>
          </a:p>
          <a:p>
            <a:r>
              <a:rPr lang="en-US"/>
              <a:t>Keep in touch with the clients</a:t>
            </a:r>
          </a:p>
          <a:p>
            <a:r>
              <a:rPr lang="en-US"/>
              <a:t>Track the order</a:t>
            </a:r>
          </a:p>
          <a:p>
            <a:pPr lvl="1"/>
            <a:r>
              <a:rPr lang="en-US"/>
              <a:t>Did it arrive on time?</a:t>
            </a:r>
          </a:p>
          <a:p>
            <a:pPr lvl="1"/>
            <a:r>
              <a:rPr lang="en-US"/>
              <a:t>Did it arrive undamaged?</a:t>
            </a:r>
          </a:p>
          <a:p>
            <a:pPr lvl="1"/>
            <a:r>
              <a:rPr lang="en-US"/>
              <a:t>Was the right quantity received?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Stage-BookINDDs xmlns="77becc8e-7285-40d5-b8ce-a40dd94f244c"/>
    <Notes0 xmlns="86983467-61e0-4d79-9d88-8ccc23b81f9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206728FAA86945B8C7133531283981" ma:contentTypeVersion="4" ma:contentTypeDescription="Create a new document." ma:contentTypeScope="" ma:versionID="340ae370e9f68357f7df70ea4d3a3589">
  <xsd:schema xmlns:xsd="http://www.w3.org/2001/XMLSchema" xmlns:xs="http://www.w3.org/2001/XMLSchema" xmlns:p="http://schemas.microsoft.com/office/2006/metadata/properties" xmlns:ns2="77becc8e-7285-40d5-b8ce-a40dd94f244c" xmlns:ns3="86983467-61e0-4d79-9d88-8ccc23b81f9f" targetNamespace="http://schemas.microsoft.com/office/2006/metadata/properties" ma:root="true" ma:fieldsID="83f37ba5e44e4c72cb643b0dcb18e09d" ns2:_="" ns3:_="">
    <xsd:import namespace="77becc8e-7285-40d5-b8ce-a40dd94f244c"/>
    <xsd:import namespace="86983467-61e0-4d79-9d88-8ccc23b81f9f"/>
    <xsd:element name="properties">
      <xsd:complexType>
        <xsd:sequence>
          <xsd:element name="documentManagement">
            <xsd:complexType>
              <xsd:all>
                <xsd:element ref="ns2:Stage-BookINDDs" minOccurs="0"/>
                <xsd:element ref="ns2:SharedWithUsers" minOccurs="0"/>
                <xsd:element ref="ns2:SharedWithDetails" minOccurs="0"/>
                <xsd:element ref="ns3:Notes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becc8e-7285-40d5-b8ce-a40dd94f244c" elementFormDefault="qualified">
    <xsd:import namespace="http://schemas.microsoft.com/office/2006/documentManagement/types"/>
    <xsd:import namespace="http://schemas.microsoft.com/office/infopath/2007/PartnerControls"/>
    <xsd:element name="Stage-BookINDDs" ma:index="2" nillable="true" ma:displayName="Stage-BookINDDs" ma:description="Process stages for InDesign files" ma:internalName="Stage_x002d_BookINDD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Ready for Layout/Graphics"/>
                    <xsd:enumeration value="Proof 1"/>
                    <xsd:enumeration value="AU PDF Review"/>
                    <xsd:enumeration value="Layout 2"/>
                    <xsd:enumeration value="Proof 2"/>
                    <xsd:enumeration value="Layout Crx"/>
                    <xsd:enumeration value="Proof Crx"/>
                    <xsd:enumeration value="Page Turning"/>
                    <xsd:enumeration value="Page Turning Proof Crx"/>
                    <xsd:enumeration value="Final"/>
                    <xsd:enumeration value="See Notes &gt;&gt;"/>
                  </xsd:restriction>
                </xsd:simpleType>
              </xsd:element>
            </xsd:sequence>
          </xsd:extension>
        </xsd:complexContent>
      </xsd:complexType>
    </xsd:element>
    <xsd:element name="SharedWithUsers" ma:index="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83467-61e0-4d79-9d88-8ccc23b81f9f" elementFormDefault="qualified">
    <xsd:import namespace="http://schemas.microsoft.com/office/2006/documentManagement/types"/>
    <xsd:import namespace="http://schemas.microsoft.com/office/infopath/2007/PartnerControls"/>
    <xsd:element name="Notes0" ma:index="11" nillable="true" ma:displayName="Notes" ma:internalName="Notes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15431F-E125-4B61-A2B1-212417FA46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BE26E2-A606-40A1-AD3A-731D9EC82A04}">
  <ds:schemaRefs>
    <ds:schemaRef ds:uri="http://schemas.openxmlformats.org/package/2006/metadata/core-properties"/>
    <ds:schemaRef ds:uri="http://schemas.microsoft.com/office/2006/documentManagement/types"/>
    <ds:schemaRef ds:uri="b4863681-c067-4c62-bc75-95bf3ac03d16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5123601-28BD-4C19-9CC0-F86FB204289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155</Words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Buying Trips</vt:lpstr>
      <vt:lpstr>Overview</vt:lpstr>
      <vt:lpstr>Preparing for a Buying Trip</vt:lpstr>
      <vt:lpstr>Traveling Internationally</vt:lpstr>
      <vt:lpstr>Meeting the Client</vt:lpstr>
      <vt:lpstr>Choosing the Merchandise</vt:lpstr>
      <vt:lpstr>Closing the Deal</vt:lpstr>
      <vt:lpstr>Following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dcterms:created xsi:type="dcterms:W3CDTF">2008-11-10T18:06:35Z</dcterms:created>
  <dcterms:modified xsi:type="dcterms:W3CDTF">2016-10-06T21:59:35Z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0x0101001E206728FAA86945B8C7133531283981</vt:lpwstr>
  </property>
</Properties>
</file>