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>
      <p:cViewPr varScale="1">
        <p:scale>
          <a:sx n="50" d="100"/>
          <a:sy n="50" d="100"/>
        </p:scale>
        <p:origin x="48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"/>
            <a:ext cx="10363200" cy="990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524000"/>
            <a:ext cx="79248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39700" y="6400800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4008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245600" y="6400800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fld id="{77E35213-7C3F-448B-8866-7117B8104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BA49-B9EC-4A61-9B27-068D91DF3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98984" y="152401"/>
            <a:ext cx="2885016" cy="6081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701" y="152401"/>
            <a:ext cx="8456084" cy="6081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9F7A4-B136-433E-A6E7-3D5C52E2E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D42-0835-494D-96B6-5712AEB04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ED784-B4BC-4B14-9B23-FF2F461BF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38313"/>
            <a:ext cx="5486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38313"/>
            <a:ext cx="5486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ECFA8-3A65-44B5-ABCB-577AAAC16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46CB-2C8D-4C3B-A299-5D7F6AE43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192E-451B-4E33-8AF9-0FE97F017F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E9636-F202-49F9-B750-DA8CC9D06E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4AA2D-4BEA-4D5D-874A-21B15B846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0860C-B1E3-4B5C-A9BF-03603DD25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700" y="15240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38313"/>
            <a:ext cx="11176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8751" y="6400801"/>
            <a:ext cx="284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1"/>
            <a:ext cx="284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E519C-7985-47C5-AE19-930E1CCCD6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767220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rviceA_end" id="{E9CF330D-C2D6-49F3-853D-0160FEDB9151}" vid="{8F9A2EDF-0FE9-4217-B4C0-823DB783576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ge-BookINDDs xmlns="77becc8e-7285-40d5-b8ce-a40dd94f244c"/>
    <Notes0 xmlns="86983467-61e0-4d79-9d88-8ccc23b81f9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863EA2-E621-4BF3-ADEC-66D0F6D77ECE}">
  <ds:schemaRefs>
    <ds:schemaRef ds:uri="http://schemas.openxmlformats.org/package/2006/metadata/core-properties"/>
    <ds:schemaRef ds:uri="http://schemas.microsoft.com/office/2006/documentManagement/types"/>
    <ds:schemaRef ds:uri="b4863681-c067-4c62-bc75-95bf3ac03d16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9AE98D-3909-4D25-B2AA-5639B737D5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DE20AA-0833-4BB2-80DE-9F44980F8E11}"/>
</file>

<file path=docProps/app.xml><?xml version="1.0" encoding="utf-8"?>
<Properties xmlns="http://schemas.openxmlformats.org/officeDocument/2006/extended-properties" xmlns:vt="http://schemas.openxmlformats.org/officeDocument/2006/docPropsVTypes">
  <Template>ServiceA template</Template>
  <TotalTime>17</TotalTime>
  <Words>0</Words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World in hand design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2012-11-04T20:25:21Z</dcterms:created>
  <dcterms:modified xsi:type="dcterms:W3CDTF">2016-10-09T06:30:53Z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0x0101001E206728FAA86945B8C7133531283981</vt:lpwstr>
  </property>
</Properties>
</file>