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 Lambert" initials="JL" lastIdx="4" clrIdx="0">
    <p:extLst>
      <p:ext uri="{19B8F6BF-5375-455C-9EA6-DF929625EA0E}">
        <p15:presenceInfo xmlns:p15="http://schemas.microsoft.com/office/powerpoint/2012/main" userId="Joan Lamb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1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3BE89C-1939-43D5-8939-C64AC5CB3CE5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CC4BA2-7E7A-48AD-8947-6547F58B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Vacation Ideas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/>
              <a:t>What will you do for fun?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Positive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/>
              <a:t>One price includes transportation, accommodation, and meals</a:t>
            </a:r>
          </a:p>
          <a:p>
            <a:pPr lvl="0"/>
            <a:r>
              <a:rPr lang="en-US"/>
              <a:t>Visit many locations without having to unpack and repack</a:t>
            </a:r>
          </a:p>
          <a:p>
            <a:pPr lvl="0"/>
            <a:r>
              <a:rPr lang="en-US"/>
              <a:t>High quality food and personal service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Negative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Not good if you suffer from seasickness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Enjoy snow-capped mountain peaks and scenic views</a:t>
            </a:r>
          </a:p>
          <a:p>
            <a:pPr lvl="0"/>
            <a:r>
              <a:rPr lang="en-US" dirty="0"/>
              <a:t>Comfortable lodgings directly on the ski slopes</a:t>
            </a:r>
          </a:p>
          <a:p>
            <a:pPr lvl="0"/>
            <a:r>
              <a:rPr lang="en-US" dirty="0"/>
              <a:t>Good way to get exercise</a:t>
            </a:r>
          </a:p>
        </p:txBody>
      </p:sp>
    </p:spTree>
    <p:extLst>
      <p:ext uri="{BB962C8B-B14F-4D97-AF65-F5344CB8AC3E}">
        <p14:creationId xmlns:p14="http://schemas.microsoft.com/office/powerpoint/2010/main" val="12730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Beach Trip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Play in the ocean</a:t>
            </a:r>
          </a:p>
          <a:p>
            <a:pPr lvl="0"/>
            <a:r>
              <a:rPr lang="en-US" dirty="0"/>
              <a:t>Build sand castles</a:t>
            </a:r>
          </a:p>
          <a:p>
            <a:pPr lvl="0"/>
            <a:r>
              <a:rPr lang="en-US" dirty="0"/>
              <a:t>Participate in water sports including sailing, snorkeling, and SCUBA diving</a:t>
            </a:r>
          </a:p>
        </p:txBody>
      </p:sp>
    </p:spTree>
    <p:extLst>
      <p:ext uri="{BB962C8B-B14F-4D97-AF65-F5344CB8AC3E}">
        <p14:creationId xmlns:p14="http://schemas.microsoft.com/office/powerpoint/2010/main" val="382010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A42E9AA2-2408-4C97-A40F-C68CBF338F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A23AC-1E27-4141-8FFF-A16E608A770C}"/>
</file>

<file path=customXml/itemProps3.xml><?xml version="1.0" encoding="utf-8"?>
<ds:datastoreItem xmlns:ds="http://schemas.openxmlformats.org/officeDocument/2006/customXml" ds:itemID="{EB0F9D07-E6B0-4E76-9E28-A319BB2E126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b4863681-c067-4c62-bc75-95bf3ac03d16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411</TotalTime>
  <Words>85</Words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Vacation Ideas</vt:lpstr>
      <vt:lpstr>What will you do for fun?</vt:lpstr>
      <vt:lpstr>Cruise</vt:lpstr>
      <vt:lpstr>Ski Trip</vt:lpstr>
      <vt:lpstr>Beach 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2013-08-21T21:39:23Z</dcterms:created>
  <dcterms:modified xsi:type="dcterms:W3CDTF">2016-10-08T04:38:27Z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