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66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favorite things</a:t>
            </a:r>
          </a:p>
        </p:txBody>
      </p:sp>
      <p:sp>
        <p:nvSpPr>
          <p:cNvPr id="11" name="Heart 10"/>
          <p:cNvSpPr/>
          <p:nvPr/>
        </p:nvSpPr>
        <p:spPr>
          <a:xfrm>
            <a:off x="10079733" y="4843272"/>
            <a:ext cx="1828800" cy="1828800"/>
          </a:xfrm>
          <a:prstGeom prst="hear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Family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un 8"/>
          <p:cNvSpPr/>
          <p:nvPr/>
        </p:nvSpPr>
        <p:spPr>
          <a:xfrm>
            <a:off x="155448" y="1935480"/>
            <a:ext cx="2743200" cy="2743200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Nature</a:t>
            </a:r>
          </a:p>
        </p:txBody>
      </p:sp>
      <p:sp>
        <p:nvSpPr>
          <p:cNvPr id="10" name="Moon 9"/>
          <p:cNvSpPr/>
          <p:nvPr/>
        </p:nvSpPr>
        <p:spPr>
          <a:xfrm rot="10800000" flipV="1">
            <a:off x="5410199" y="3636264"/>
            <a:ext cx="1371600" cy="1828800"/>
          </a:xfrm>
          <a:prstGeom prst="moo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Sleep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244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Props1.xml><?xml version="1.0" encoding="utf-8"?>
<ds:datastoreItem xmlns:ds="http://schemas.openxmlformats.org/officeDocument/2006/customXml" ds:itemID="{B3219D80-EB96-4A37-AD50-E4B8E077CF28}"/>
</file>

<file path=customXml/itemProps2.xml><?xml version="1.0" encoding="utf-8"?>
<ds:datastoreItem xmlns:ds="http://schemas.openxmlformats.org/officeDocument/2006/customXml" ds:itemID="{071693E1-9F4C-421A-BABA-C2D3F149F7E4}"/>
</file>

<file path=customXml/itemProps3.xml><?xml version="1.0" encoding="utf-8"?>
<ds:datastoreItem xmlns:ds="http://schemas.openxmlformats.org/officeDocument/2006/customXml" ds:itemID="{B22F246D-0994-4504-9891-A7D70FF0B207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</TotalTime>
  <Words>6</Words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My favorite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2016-10-09T06:29:19Z</dcterms:created>
  <dcterms:modified xsi:type="dcterms:W3CDTF">2016-10-09T06:37:29Z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0x0101001E206728FAA86945B8C7133531283981</vt:lpwstr>
  </property>
</Properties>
</file>