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</c:v>
                </c:pt>
                <c:pt idx="1">
                  <c:v>35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8-4F96-9F44-0E411A6168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April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41</c:v>
                </c:pt>
                <c:pt idx="1">
                  <c:v>53</c:v>
                </c:pt>
                <c:pt idx="2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D8-4F96-9F44-0E411A6168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July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61</c:v>
                </c:pt>
                <c:pt idx="1">
                  <c:v>75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D8-4F96-9F44-0E411A6168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44</c:v>
                </c:pt>
                <c:pt idx="1">
                  <c:v>55</c:v>
                </c:pt>
                <c:pt idx="2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D8-4F96-9F44-0E411A616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1822736"/>
        <c:axId val="571820016"/>
      </c:barChart>
      <c:catAx>
        <c:axId val="571822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1820016"/>
        <c:crosses val="autoZero"/>
        <c:auto val="1"/>
        <c:lblAlgn val="ctr"/>
        <c:lblOffset val="100"/>
        <c:noMultiLvlLbl val="0"/>
      </c:catAx>
      <c:valAx>
        <c:axId val="57182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1822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Moderate</c:v>
                </c:pt>
                <c:pt idx="2">
                  <c:v>Unhealthy for sensitive groups</c:v>
                </c:pt>
                <c:pt idx="3">
                  <c:v>Unhealthy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260</c:v>
                </c:pt>
                <c:pt idx="1">
                  <c:v>73</c:v>
                </c:pt>
                <c:pt idx="2">
                  <c:v>21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C-4ECD-96AA-011415F09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82324"/>
              </p:ext>
            </p:extLst>
          </p:nvPr>
        </p:nvGraphicFramePr>
        <p:xfrm>
          <a:off x="1752600" y="1524000"/>
          <a:ext cx="8616958" cy="446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Air quality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141935"/>
              </p:ext>
            </p:extLst>
          </p:nvPr>
        </p:nvGraphicFramePr>
        <p:xfrm>
          <a:off x="1555663" y="1905000"/>
          <a:ext cx="9037638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9691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83AF9-5883-4908-BAB3-8D7C9ED63EC9}">
  <ds:schemaRefs>
    <ds:schemaRef ds:uri="b4863681-c067-4c62-bc75-95bf3ac03d16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07853D-FDFC-48E6-9875-8376106C0F50}"/>
</file>

<file path=customXml/itemProps3.xml><?xml version="1.0" encoding="utf-8"?>
<ds:datastoreItem xmlns:ds="http://schemas.openxmlformats.org/officeDocument/2006/customXml" ds:itemID="{CE13A570-C955-4261-81A2-043284E7D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828</TotalTime>
  <Words>3</Words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Austin</vt:lpstr>
      <vt:lpstr>PowerPoint Presentation</vt:lpstr>
      <vt:lpstr>PowerPoint Presentation</vt:lpstr>
      <vt:lpstr>Air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2016-10-16T01:29:41Z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