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9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90" autoAdjust="0"/>
  </p:normalViewPr>
  <p:slideViewPr>
    <p:cSldViewPr>
      <p:cViewPr varScale="1">
        <p:scale>
          <a:sx n="53" d="100"/>
          <a:sy n="53" d="100"/>
        </p:scale>
        <p:origin x="78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49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3074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2609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0760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6510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594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46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718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3330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14" name="drumroll.wav"/>
          </p:stSnd>
        </p:sndAc>
      </p:transition>
    </mc:Choice>
    <mc:Fallback xmlns="">
      <p:transition spd="slow" advClick="0" advTm="4000">
        <p:fade/>
        <p:sndAc>
          <p:stSnd>
            <p:snd r:embed="rId15" name="drumroll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Status 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/>
              <a:t>Blue Yonder Airlines</a:t>
            </a:r>
            <a:endParaRPr lang="en-US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Are We Doing?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Department heads will give an overview of their performance against their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Organizational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Research &amp; Development</a:t>
            </a:r>
            <a:endParaRPr lang="en-US"/>
          </a:p>
          <a:p>
            <a:r>
              <a:rPr lang="en-US" altLang="x-none"/>
              <a:t>Sales &amp; Marketing</a:t>
            </a:r>
          </a:p>
          <a:p>
            <a:r>
              <a:rPr lang="en-US" altLang="x-none"/>
              <a:t>Administration &amp; Human Resources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2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A8DD6-D06C-46F1-B151-D119BD27C66D}">
  <ds:schemaRefs>
    <ds:schemaRef ds:uri="http://schemas.microsoft.com/office/2006/metadata/propertie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DD2D53C5-3312-4D32-80F6-B47FD8569CE6}"/>
</file>

<file path=customXml/itemProps3.xml><?xml version="1.0" encoding="utf-8"?>
<ds:datastoreItem xmlns:ds="http://schemas.openxmlformats.org/officeDocument/2006/customXml" ds:itemID="{72582795-3451-4B58-AA14-D1BCAB6EA6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37</Words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Wingdings</vt:lpstr>
      <vt:lpstr>Banded</vt:lpstr>
      <vt:lpstr>Status Meeting</vt:lpstr>
      <vt:lpstr>How Are We Doing?</vt:lpstr>
      <vt:lpstr>Organizational Overview</vt:lpstr>
      <vt:lpstr>Key Spending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2010-10-12T17:53:45Z</dcterms:created>
  <dcterms:modified xsi:type="dcterms:W3CDTF">2016-10-16T03:32:44Z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