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0" autoAdjust="0"/>
    <p:restoredTop sz="94660"/>
  </p:normalViewPr>
  <p:slideViewPr>
    <p:cSldViewPr>
      <p:cViewPr varScale="1">
        <p:scale>
          <a:sx n="57" d="100"/>
          <a:sy n="57" d="100"/>
        </p:scale>
        <p:origin x="14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10/9/2016 3:41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10/9/2016 3:41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10/9/2016 3:41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BA2-1242-4374-86E0-083C650FB31B}" type="slidenum">
              <a:rPr lang="en-US" alt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10/9/2016 3:41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10/9/2016 3:41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10/9/2016 3:41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10/9/2016 3:41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10/9/2016 3:41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10/9/2016 3:41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10/9/2016 3:41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865" y="1755649"/>
            <a:ext cx="2153743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10/9/2016 3:41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10/9/2016 3:41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810000" y="4343400"/>
            <a:ext cx="6477000" cy="144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 Journey into Journaling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Growing Pains series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Journaling?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conversation with yourself</a:t>
            </a:r>
          </a:p>
          <a:p>
            <a:r>
              <a:rPr lang="en-US" dirty="0"/>
              <a:t>Time to think about the day</a:t>
            </a:r>
          </a:p>
          <a:p>
            <a:r>
              <a:rPr lang="en-US" dirty="0"/>
              <a:t>A way to process stressful events</a:t>
            </a:r>
          </a:p>
          <a:p>
            <a:r>
              <a:rPr lang="en-US" dirty="0"/>
              <a:t>Getting things off your mind</a:t>
            </a:r>
          </a:p>
        </p:txBody>
      </p:sp>
    </p:spTree>
    <p:extLst>
      <p:ext uri="{BB962C8B-B14F-4D97-AF65-F5344CB8AC3E}">
        <p14:creationId xmlns:p14="http://schemas.microsoft.com/office/powerpoint/2010/main" val="143238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Yourself Up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Choose your special book</a:t>
            </a:r>
          </a:p>
          <a:p>
            <a:r>
              <a:rPr lang="en-US"/>
              <a:t>Choose a special time</a:t>
            </a:r>
          </a:p>
          <a:p>
            <a:r>
              <a:rPr lang="en-US"/>
              <a:t>Choose a special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8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Write About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yourself questions</a:t>
            </a:r>
          </a:p>
          <a:p>
            <a:pPr lvl="1"/>
            <a:r>
              <a:rPr lang="en-US"/>
              <a:t>How am I feeling right now?</a:t>
            </a:r>
          </a:p>
          <a:p>
            <a:pPr lvl="1"/>
            <a:r>
              <a:rPr lang="en-US"/>
              <a:t>What happened to me today?</a:t>
            </a:r>
          </a:p>
          <a:p>
            <a:pPr lvl="1"/>
            <a:r>
              <a:rPr lang="en-US"/>
              <a:t>Who are my best friends and why?</a:t>
            </a:r>
          </a:p>
          <a:p>
            <a:r>
              <a:rPr lang="en-US"/>
              <a:t>Letters</a:t>
            </a:r>
          </a:p>
          <a:p>
            <a:r>
              <a:rPr lang="en-US"/>
              <a:t>Short stories and poems</a:t>
            </a:r>
          </a:p>
          <a:p>
            <a:r>
              <a:rPr lang="en-US"/>
              <a:t>Likes and dislikes</a:t>
            </a:r>
          </a:p>
          <a:p>
            <a:r>
              <a:rPr lang="en-US"/>
              <a:t>Dreams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8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That Are Important to Me</a:t>
            </a:r>
            <a:endParaRPr lang="en-US" dirty="0"/>
          </a:p>
        </p:txBody>
      </p:sp>
      <p:sp>
        <p:nvSpPr>
          <p:cNvPr id="3" name="5-Point Star 2"/>
          <p:cNvSpPr/>
          <p:nvPr/>
        </p:nvSpPr>
        <p:spPr>
          <a:xfrm>
            <a:off x="4724400" y="2057400"/>
            <a:ext cx="2819400" cy="2743200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576279" y="3124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flipH="1">
            <a:off x="3948659" y="3124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752600" y="2743200"/>
            <a:ext cx="2057400" cy="160020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sp>
        <p:nvSpPr>
          <p:cNvPr id="7" name="Heart 6"/>
          <p:cNvSpPr/>
          <p:nvPr/>
        </p:nvSpPr>
        <p:spPr>
          <a:xfrm>
            <a:off x="8610600" y="2743200"/>
            <a:ext cx="1600200" cy="1600200"/>
          </a:xfrm>
          <a:prstGeom prst="hear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art 7"/>
          <p:cNvSpPr/>
          <p:nvPr/>
        </p:nvSpPr>
        <p:spPr>
          <a:xfrm>
            <a:off x="8915400" y="3124200"/>
            <a:ext cx="1447800" cy="1371600"/>
          </a:xfrm>
          <a:prstGeom prst="hear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291817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There Rules?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 honest</a:t>
            </a:r>
          </a:p>
          <a:p>
            <a:r>
              <a:rPr lang="en-US"/>
              <a:t>Leave room to make changes</a:t>
            </a:r>
          </a:p>
          <a:p>
            <a:r>
              <a:rPr lang="en-US"/>
              <a:t>Keep it private if you want</a:t>
            </a:r>
          </a:p>
          <a:p>
            <a:r>
              <a:rPr lang="en-US"/>
              <a:t>Date your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6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Famous Examples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Walden</a:t>
            </a:r>
            <a:r>
              <a:rPr lang="en-US" dirty="0"/>
              <a:t> by Henry David Thoreau</a:t>
            </a:r>
          </a:p>
          <a:p>
            <a:r>
              <a:rPr lang="en-US" i="1" dirty="0"/>
              <a:t>Diary of Samuel Pepys</a:t>
            </a:r>
          </a:p>
        </p:txBody>
      </p:sp>
    </p:spTree>
    <p:extLst>
      <p:ext uri="{BB962C8B-B14F-4D97-AF65-F5344CB8AC3E}">
        <p14:creationId xmlns:p14="http://schemas.microsoft.com/office/powerpoint/2010/main" val="4082498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-BookINDDs xmlns="77becc8e-7285-40d5-b8ce-a40dd94f244c"/>
    <Notes0 xmlns="86983467-61e0-4d79-9d88-8ccc23b81f9f" xsi:nil="true"/>
  </documentManagement>
</p:properties>
</file>

<file path=customXml/itemProps1.xml><?xml version="1.0" encoding="utf-8"?>
<ds:datastoreItem xmlns:ds="http://schemas.openxmlformats.org/officeDocument/2006/customXml" ds:itemID="{A67048B5-9618-42F0-8EE3-90334F089BC8}"/>
</file>

<file path=customXml/itemProps2.xml><?xml version="1.0" encoding="utf-8"?>
<ds:datastoreItem xmlns:ds="http://schemas.openxmlformats.org/officeDocument/2006/customXml" ds:itemID="{4B04899E-B539-498D-80D5-89E6746F0E19}"/>
</file>

<file path=customXml/itemProps3.xml><?xml version="1.0" encoding="utf-8"?>
<ds:datastoreItem xmlns:ds="http://schemas.openxmlformats.org/officeDocument/2006/customXml" ds:itemID="{0971E19C-F3DC-4EE7-BD05-A383971BBA70}"/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125</Words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Wingdings</vt:lpstr>
      <vt:lpstr>Wingdings 2</vt:lpstr>
      <vt:lpstr>Student presentation</vt:lpstr>
      <vt:lpstr>Who Am I? A Journey into Journaling</vt:lpstr>
      <vt:lpstr>What Is Journaling?</vt:lpstr>
      <vt:lpstr>Set Yourself Up</vt:lpstr>
      <vt:lpstr>What to Write About</vt:lpstr>
      <vt:lpstr>Things That Are Important to Me</vt:lpstr>
      <vt:lpstr>Are There Rules?</vt:lpstr>
      <vt:lpstr>Famous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dcterms:created xsi:type="dcterms:W3CDTF">2016-10-09T22:41:16Z</dcterms:created>
  <dcterms:modified xsi:type="dcterms:W3CDTF">2016-10-09T22:44:26Z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  <property fmtid="{D5CDD505-2E9C-101B-9397-08002B2CF9AE}" pid="3" name="ContentTypeId">
    <vt:lpwstr>0x0101001E206728FAA86945B8C7133531283981</vt:lpwstr>
  </property>
</Properties>
</file>