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69" r:id="rId5"/>
    <p:sldId id="281" r:id="rId6"/>
    <p:sldId id="282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>
      <p:cViewPr varScale="1">
        <p:scale>
          <a:sx n="55" d="100"/>
          <a:sy n="55" d="100"/>
        </p:scale>
        <p:origin x="78" y="1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10/18/2016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10/18/2016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Gardening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harmony with the world around you</a:t>
            </a:r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Appropriate to land</a:t>
            </a:r>
          </a:p>
          <a:p>
            <a:r>
              <a:rPr lang="en-US" sz="3600" dirty="0"/>
              <a:t>Appropriate to climate</a:t>
            </a:r>
          </a:p>
          <a:p>
            <a:r>
              <a:rPr lang="en-US" sz="3600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1864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Encourages diversity</a:t>
            </a:r>
          </a:p>
          <a:p>
            <a:r>
              <a:rPr lang="en-US" sz="3600" dirty="0"/>
              <a:t>Attracts pollinators</a:t>
            </a:r>
          </a:p>
          <a:p>
            <a:r>
              <a:rPr lang="en-US" sz="3600" dirty="0"/>
              <a:t>Attracts birds</a:t>
            </a:r>
          </a:p>
        </p:txBody>
      </p:sp>
    </p:spTree>
    <p:extLst>
      <p:ext uri="{BB962C8B-B14F-4D97-AF65-F5344CB8AC3E}">
        <p14:creationId xmlns:p14="http://schemas.microsoft.com/office/powerpoint/2010/main" val="358946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 Residents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000" l="10381" r="86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r="6950"/>
          <a:stretch>
            <a:fillRect/>
          </a:stretch>
        </p:blipFill>
        <p:spPr>
          <a:xfrm flipH="1">
            <a:off x="4265611" y="3527924"/>
            <a:ext cx="3119940" cy="2415676"/>
          </a:xfrm>
          <a:prstGeom prst="round1Rect">
            <a:avLst>
              <a:gd name="adj" fmla="val 428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87" y="295089"/>
            <a:ext cx="2669404" cy="176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89"/>
            <a:ext cx="3657600" cy="277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6" b="89785" l="10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039" y="3675888"/>
            <a:ext cx="3657600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72" y="669620"/>
            <a:ext cx="2024618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9F7B5-32C6-4C41-8614-6441557FB31C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7D403D1F-6ABC-4706-975B-02355FD41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39ACB-D371-4325-A422-2F3D9095FA64}"/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27</Words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Eco Living 16x9</vt:lpstr>
      <vt:lpstr>Natural Gardening</vt:lpstr>
      <vt:lpstr>Criteria</vt:lpstr>
      <vt:lpstr>Results</vt:lpstr>
      <vt:lpstr>Garden Residents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dcterms:created xsi:type="dcterms:W3CDTF">2013-09-11T01:21:00Z</dcterms:created>
  <dcterms:modified xsi:type="dcterms:W3CDTF">2016-10-18T23:55:30Z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  <property fmtid="{D5CDD505-2E9C-101B-9397-08002B2CF9AE}" pid="3" name="ContentTypeId">
    <vt:lpwstr>0x0101001E206728FAA86945B8C7133531283981</vt:lpwstr>
  </property>
</Properties>
</file>