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4"/>
  </p:sldMasterIdLst>
  <p:notesMasterIdLst>
    <p:notesMasterId r:id="rId9"/>
  </p:notesMasterIdLst>
  <p:handoutMasterIdLst>
    <p:handoutMasterId r:id="rId10"/>
  </p:handoutMasterIdLst>
  <p:sldIdLst>
    <p:sldId id="269" r:id="rId5"/>
    <p:sldId id="281" r:id="rId6"/>
    <p:sldId id="282" r:id="rId7"/>
    <p:sldId id="279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9" autoAdjust="0"/>
    <p:restoredTop sz="94660"/>
  </p:normalViewPr>
  <p:slideViewPr>
    <p:cSldViewPr>
      <p:cViewPr varScale="1">
        <p:scale>
          <a:sx n="55" d="100"/>
          <a:sy n="55" d="100"/>
        </p:scale>
        <p:origin x="78" y="16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A0844-C266-46EC-A036-E1634F64C44A}" type="datetimeFigureOut">
              <a:rPr lang="en-US"/>
              <a:t>10/18/2016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88AA-226D-4237-A99F-5C4B97F43BA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08BCD-7B2F-4BCE-87AF-5D67EFFE4D17}" type="datetimeFigureOut">
              <a:rPr lang="en-US"/>
              <a:t>10/18/2016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1353-EEA5-436B-AB14-1D84B195E66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12188823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ound Single Corner Rectangle 7"/>
          <p:cNvSpPr/>
          <p:nvPr/>
        </p:nvSpPr>
        <p:spPr bwMode="ltGray">
          <a:xfrm rot="10800000" flipH="1" flipV="1">
            <a:off x="6926759" y="228598"/>
            <a:ext cx="503505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3"/>
            <a:ext cx="6926756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1703718"/>
            <a:ext cx="5791200" cy="37338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5014" y="3429000"/>
            <a:ext cx="4572000" cy="1905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7466013" y="3"/>
            <a:ext cx="47228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151" y="234351"/>
            <a:ext cx="3773863" cy="4642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sz="44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2936" y="5029200"/>
            <a:ext cx="3782586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917-CE56-4645-8050-1555FA0B180B}" type="datetimeFigureOut">
              <a:rPr lang="en-US"/>
              <a:pPr/>
              <a:t>10/18/2016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rPr/>
              <a:pPr/>
              <a:t>‹#›</a:t>
            </a:fld>
            <a:endParaRPr/>
          </a:p>
        </p:txBody>
      </p:sp>
      <p:sp>
        <p:nvSpPr>
          <p:cNvPr id="21" name="Round Single Corner Rectangle 20"/>
          <p:cNvSpPr/>
          <p:nvPr/>
        </p:nvSpPr>
        <p:spPr bwMode="ltGray">
          <a:xfrm rot="10800000" flipV="1">
            <a:off x="227013" y="234351"/>
            <a:ext cx="7238999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57198" y="465283"/>
            <a:ext cx="6780215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371600">
              <a:defRPr/>
            </a:lvl6pPr>
            <a:lvl7pPr marL="1600200">
              <a:defRPr/>
            </a:lvl7pPr>
            <a:lvl8pPr marL="1828800">
              <a:defRPr baseline="0"/>
            </a:lvl8pPr>
            <a:lvl9pPr marL="205740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582613"/>
            <a:ext cx="8183562" cy="5589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05974" y="582613"/>
            <a:ext cx="1951037" cy="5589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3"/>
            <a:ext cx="51800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190999" cy="38862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799" y="4953000"/>
            <a:ext cx="4201213" cy="99059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180013" y="228600"/>
            <a:ext cx="6781800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76"/>
            <a:ext cx="12188952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451144" y="0"/>
            <a:ext cx="4737681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V="1">
            <a:off x="219973" y="234351"/>
            <a:ext cx="7237410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6477000"/>
            <a:ext cx="121889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5638801" cy="4191000"/>
          </a:xfrm>
        </p:spPr>
        <p:txBody>
          <a:bodyPr anchor="b">
            <a:no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5029200"/>
            <a:ext cx="5638800" cy="9144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981200"/>
            <a:ext cx="4648201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1" y="1981200"/>
            <a:ext cx="4648203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 baseline="0"/>
            </a:lvl8pPr>
            <a:lvl9pPr marL="2057400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H="1" flipV="1">
            <a:off x="4722814" y="234351"/>
            <a:ext cx="7237538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472281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97" y="234351"/>
            <a:ext cx="3773863" cy="46424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83" y="5029199"/>
            <a:ext cx="3782586" cy="9144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77000"/>
            <a:ext cx="119603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960352" y="6477000"/>
            <a:ext cx="228473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1218882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>
          <a:xfrm>
            <a:off x="0" y="228600"/>
            <a:ext cx="11961877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563562"/>
            <a:ext cx="960120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960120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3811" y="6248400"/>
            <a:ext cx="109145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10/18/2016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248400"/>
            <a:ext cx="7467598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1" y="6248400"/>
            <a:ext cx="762003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Gardening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Working in harmony with the world around you</a:t>
            </a:r>
          </a:p>
        </p:txBody>
      </p:sp>
      <p:pic>
        <p:nvPicPr>
          <p:cNvPr id="5" name="Picture Placeholder 4" descr="Bottom half of woman in jeans with gardening gloves and rake standing next to metal bucket filled with leaves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Appropriate to land</a:t>
            </a:r>
          </a:p>
          <a:p>
            <a:r>
              <a:rPr lang="en-US" sz="3600" dirty="0"/>
              <a:t>Appropriate to climate</a:t>
            </a:r>
          </a:p>
          <a:p>
            <a:r>
              <a:rPr lang="en-US" sz="3600" dirty="0"/>
              <a:t>Sustainable</a:t>
            </a:r>
          </a:p>
        </p:txBody>
      </p:sp>
    </p:spTree>
    <p:extLst>
      <p:ext uri="{BB962C8B-B14F-4D97-AF65-F5344CB8AC3E}">
        <p14:creationId xmlns:p14="http://schemas.microsoft.com/office/powerpoint/2010/main" val="318647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Encourages diversity</a:t>
            </a:r>
          </a:p>
          <a:p>
            <a:r>
              <a:rPr lang="en-US" sz="3600" dirty="0"/>
              <a:t>Attracts pollinators</a:t>
            </a:r>
          </a:p>
          <a:p>
            <a:r>
              <a:rPr lang="en-US" sz="3600" dirty="0"/>
              <a:t>Attracts birds</a:t>
            </a:r>
          </a:p>
        </p:txBody>
      </p:sp>
    </p:spTree>
    <p:extLst>
      <p:ext uri="{BB962C8B-B14F-4D97-AF65-F5344CB8AC3E}">
        <p14:creationId xmlns:p14="http://schemas.microsoft.com/office/powerpoint/2010/main" val="358946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Garden Residents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000" l="10381" r="869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50" r="6950"/>
          <a:stretch>
            <a:fillRect/>
          </a:stretch>
        </p:blipFill>
        <p:spPr>
          <a:xfrm flipH="1">
            <a:off x="4265611" y="3527924"/>
            <a:ext cx="3119940" cy="2415676"/>
          </a:xfrm>
          <a:prstGeom prst="round1Rect">
            <a:avLst>
              <a:gd name="adj" fmla="val 4287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987" y="295089"/>
            <a:ext cx="2669404" cy="1766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089"/>
            <a:ext cx="3657600" cy="2773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6" b="89785" l="10000" r="97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039" y="3675888"/>
            <a:ext cx="3657600" cy="2267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272" y="669620"/>
            <a:ext cx="2024618" cy="20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2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19 0.00764 L -0.01419 0.00764 C -0.0181 0.01088 -0.02188 0.01481 -0.02579 0.01782 C -0.02865 0.01991 -0.03191 0.01991 -0.03451 0.02292 C -0.03594 0.02454 -0.03725 0.02662 -0.03881 0.02801 C -0.04011 0.02917 -0.04181 0.0294 -0.04311 0.03055 C -0.05796 0.04537 -0.04636 0.03773 -0.05613 0.04352 C -0.06434 0.06551 -0.0534 0.03958 -0.0633 0.0537 C -0.06473 0.05555 -0.06512 0.05903 -0.06616 0.06134 C -0.06746 0.06412 -0.06903 0.06643 -0.07059 0.06898 C -0.07424 0.09537 -0.06916 0.06273 -0.07489 0.08958 C -0.08075 0.11759 -0.07111 0.08148 -0.07918 0.11018 C -0.07971 0.11435 -0.0801 0.11875 -0.08062 0.12292 C -0.084 0.14653 -0.07997 0.1088 -0.08348 0.14352 C -0.08413 0.1493 -0.08544 0.16528 -0.08635 0.17153 C -0.08726 0.17685 -0.0883 0.18194 -0.08934 0.18704 C -0.08973 0.18958 -0.08986 0.19236 -0.09078 0.19468 L -0.09651 0.21018 C -0.0995 0.23125 -0.0952 0.21273 -0.10224 0.22292 C -0.10367 0.22477 -0.10367 0.22893 -0.1051 0.23055 C -0.10771 0.23356 -0.11096 0.23403 -0.11383 0.23565 L -0.11813 0.23819 C -0.12842 0.24444 -0.12099 0.24074 -0.14118 0.24352 C -0.15629 0.24884 -0.15251 0.24861 -0.17726 0.24352 C -0.18038 0.24282 -0.18299 0.23958 -0.18598 0.23819 C -0.18976 0.23657 -0.1938 0.23542 -0.19757 0.2331 C -0.19901 0.23241 -0.20031 0.23102 -0.20187 0.23055 C -0.20513 0.2294 -0.20852 0.22893 -0.2119 0.22801 C -0.21972 0.22338 -0.21307 0.22708 -0.22349 0.22292 C -0.24186 0.21574 -0.21477 0.22546 -0.23652 0.21782 C -0.24589 0.21852 -0.26673 0.21667 -0.27976 0.22292 C -0.28992 0.22778 -0.28796 0.22755 -0.29708 0.23819 L -0.30138 0.24352 L -0.30568 0.24861 C -0.30776 0.25417 -0.31063 0.2618 -0.31297 0.26643 C -0.31518 0.27106 -0.3174 0.27593 -0.32013 0.2794 L -0.32443 0.28449 C -0.32938 0.29768 -0.32482 0.2875 -0.33172 0.29722 C -0.33277 0.29884 -0.33355 0.30093 -0.33459 0.30231 C -0.33732 0.30602 -0.34084 0.30833 -0.34319 0.31273 C -0.34566 0.3169 -0.34722 0.32037 -0.35048 0.32292 C -0.35321 0.325 -0.3566 0.325 -0.35908 0.32801 C -0.36298 0.33264 -0.36324 0.33403 -0.3678 0.33565 C -0.37692 0.33935 -0.38564 0.33958 -0.39515 0.34097 C -0.40388 0.34005 -0.41247 0.33958 -0.4212 0.33819 C -0.42315 0.33796 -0.42498 0.3368 -0.42693 0.33565 C -0.4298 0.33426 -0.43566 0.33055 -0.43566 0.33055 C -0.43657 0.32893 -0.43735 0.32662 -0.43852 0.32546 C -0.43983 0.32407 -0.44165 0.32454 -0.44282 0.32292 C -0.44412 0.32106 -0.44451 0.31736 -0.44569 0.31528 C -0.44699 0.31296 -0.44868 0.31204 -0.44998 0.31018 C -0.45103 0.30856 -0.45181 0.30648 -0.45285 0.30486 C -0.45572 0.30116 -0.46158 0.29468 -0.46158 0.29468 C -0.46249 0.29213 -0.46314 0.28889 -0.46444 0.28704 C -0.46613 0.28449 -0.46835 0.2838 -0.47017 0.28194 C -0.47173 0.28032 -0.47317 0.2787 -0.4746 0.27685 C -0.47564 0.27523 -0.47629 0.27315 -0.47747 0.27153 C -0.48541 0.26111 -0.48372 0.26273 -0.49049 0.2588 C -0.49088 0.25625 -0.49075 0.25301 -0.49192 0.25116 C -0.49296 0.2493 -0.49492 0.25 -0.49622 0.24861 C -0.4983 0.24653 -0.5 0.24329 -0.50195 0.24097 C -0.50677 0.23472 -0.50638 0.23565 -0.51211 0.23055 C -0.51927 0.23148 -0.52657 0.23125 -0.53373 0.2331 C -0.53673 0.23403 -0.54233 0.23819 -0.54233 0.23819 C -0.55366 0.25833 -0.53503 0.22593 -0.54962 0.24861 C -0.55209 0.25255 -0.55444 0.25718 -0.55678 0.26134 L -0.55965 0.26643 C -0.56134 0.27523 -0.56004 0.27222 -0.56251 0.27685 " pathEditMode="relative" ptsTypes="AAAAAAAAAAAAAAAAAAAAAA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 Living 16x9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06728FAA86945B8C7133531283981" ma:contentTypeVersion="4" ma:contentTypeDescription="Create a new document." ma:contentTypeScope="" ma:versionID="340ae370e9f68357f7df70ea4d3a3589">
  <xsd:schema xmlns:xsd="http://www.w3.org/2001/XMLSchema" xmlns:xs="http://www.w3.org/2001/XMLSchema" xmlns:p="http://schemas.microsoft.com/office/2006/metadata/properties" xmlns:ns2="77becc8e-7285-40d5-b8ce-a40dd94f244c" xmlns:ns3="86983467-61e0-4d79-9d88-8ccc23b81f9f" targetNamespace="http://schemas.microsoft.com/office/2006/metadata/properties" ma:root="true" ma:fieldsID="83f37ba5e44e4c72cb643b0dcb18e09d" ns2:_="" ns3:_="">
    <xsd:import namespace="77becc8e-7285-40d5-b8ce-a40dd94f244c"/>
    <xsd:import namespace="86983467-61e0-4d79-9d88-8ccc23b81f9f"/>
    <xsd:element name="properties">
      <xsd:complexType>
        <xsd:sequence>
          <xsd:element name="documentManagement">
            <xsd:complexType>
              <xsd:all>
                <xsd:element ref="ns2:Stage-BookINDDs" minOccurs="0"/>
                <xsd:element ref="ns2:SharedWithUsers" minOccurs="0"/>
                <xsd:element ref="ns2:SharedWithDetails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cc8e-7285-40d5-b8ce-a40dd94f244c" elementFormDefault="qualified">
    <xsd:import namespace="http://schemas.microsoft.com/office/2006/documentManagement/types"/>
    <xsd:import namespace="http://schemas.microsoft.com/office/infopath/2007/PartnerControls"/>
    <xsd:element name="Stage-BookINDDs" ma:index="2" nillable="true" ma:displayName="Stage-BookINDDs" ma:description="Process stages for InDesign files" ma:internalName="Stage_x002d_BookINDD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ady for Layout/Graphics"/>
                    <xsd:enumeration value="Proof 1"/>
                    <xsd:enumeration value="AU PDF Review"/>
                    <xsd:enumeration value="Layout 2"/>
                    <xsd:enumeration value="Proof 2"/>
                    <xsd:enumeration value="Layout Crx"/>
                    <xsd:enumeration value="Proof Crx"/>
                    <xsd:enumeration value="Page Turning"/>
                    <xsd:enumeration value="Page Turning Proof Crx"/>
                    <xsd:enumeration value="Final"/>
                    <xsd:enumeration value="See Notes &gt;&gt;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3467-61e0-4d79-9d88-8ccc23b81f9f" elementFormDefault="qualified">
    <xsd:import namespace="http://schemas.microsoft.com/office/2006/documentManagement/types"/>
    <xsd:import namespace="http://schemas.microsoft.com/office/infopath/2007/PartnerControls"/>
    <xsd:element name="Notes0" ma:index="11" nillable="true" ma:displayName="Notes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-BookINDDs xmlns="77becc8e-7285-40d5-b8ce-a40dd94f244c"/>
    <Notes0 xmlns="86983467-61e0-4d79-9d88-8ccc23b81f9f" xsi:nil="true"/>
  </documentManagement>
</p:properties>
</file>

<file path=customXml/itemProps1.xml><?xml version="1.0" encoding="utf-8"?>
<ds:datastoreItem xmlns:ds="http://schemas.openxmlformats.org/officeDocument/2006/customXml" ds:itemID="{CE9A7CAA-51B7-4D86-81AF-EF700E17C3AA}"/>
</file>

<file path=customXml/itemProps2.xml><?xml version="1.0" encoding="utf-8"?>
<ds:datastoreItem xmlns:ds="http://schemas.openxmlformats.org/officeDocument/2006/customXml" ds:itemID="{7D403D1F-6ABC-4706-975B-02355FD41B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D9F7B5-32C6-4C41-8614-6441557FB31C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b4863681-c067-4c62-bc75-95bf3ac03d1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Natural living presentation (widescreen)</Template>
  <TotalTime>0</TotalTime>
  <Words>27</Words>
  <PresentationFormat>Custom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Cambria</vt:lpstr>
      <vt:lpstr>Eco Living 16x9</vt:lpstr>
      <vt:lpstr>Natural Gardening</vt:lpstr>
      <vt:lpstr>Criteria</vt:lpstr>
      <vt:lpstr>Results</vt:lpstr>
      <vt:lpstr>Garden Residents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dcterms:created xsi:type="dcterms:W3CDTF">2013-09-11T01:21:00Z</dcterms:created>
  <dcterms:modified xsi:type="dcterms:W3CDTF">2016-10-19T00:53:06Z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TC028010969991</vt:lpwstr>
  </property>
  <property fmtid="{D5CDD505-2E9C-101B-9397-08002B2CF9AE}" pid="3" name="ContentTypeId">
    <vt:lpwstr>0x0101001E206728FAA86945B8C7133531283981</vt:lpwstr>
  </property>
</Properties>
</file>