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54" autoAdjust="0"/>
  </p:normalViewPr>
  <p:slideViewPr>
    <p:cSldViewPr>
      <p:cViewPr varScale="1">
        <p:scale>
          <a:sx n="58" d="100"/>
          <a:sy n="58" d="100"/>
        </p:scale>
        <p:origin x="96" y="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197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286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72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1837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78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2161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625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6468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4303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3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855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833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05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709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331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435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mtClean="0"/>
              <a:t>Annual 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Florian Stiller</a:t>
            </a:r>
            <a:endParaRPr lang="en-US" smtClean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Review of key objectives</a:t>
            </a:r>
            <a:endParaRPr lang="en-US" smtClean="0"/>
          </a:p>
          <a:p>
            <a:r>
              <a:rPr lang="en-US" altLang="x-none" smtClean="0"/>
              <a:t>How did we do?</a:t>
            </a:r>
          </a:p>
          <a:p>
            <a:r>
              <a:rPr lang="en-US" altLang="x-none" smtClean="0"/>
              <a:t>Organizational changes</a:t>
            </a:r>
          </a:p>
          <a:p>
            <a:r>
              <a:rPr lang="en-US" altLang="x-none" smtClean="0"/>
              <a:t>Top issues facing the company</a:t>
            </a:r>
          </a:p>
          <a:p>
            <a:r>
              <a:rPr lang="en-US" altLang="x-none" smtClean="0"/>
              <a:t>Review of progress</a:t>
            </a:r>
          </a:p>
          <a:p>
            <a:r>
              <a:rPr lang="en-US" altLang="x-none" smtClean="0"/>
              <a:t>Key spending areas</a:t>
            </a:r>
          </a:p>
          <a:p>
            <a:r>
              <a:rPr lang="en-US" altLang="x-none" smtClean="0"/>
              <a:t>Head count</a:t>
            </a:r>
          </a:p>
          <a:p>
            <a:r>
              <a:rPr lang="en-US" altLang="x-none" smtClean="0"/>
              <a:t>Goals for the coming year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Review of Key 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What makes our company unique</a:t>
            </a:r>
            <a:endParaRPr lang="en-US" smtClean="0"/>
          </a:p>
          <a:p>
            <a:r>
              <a:rPr lang="en-US" altLang="x-none" smtClean="0"/>
              <a:t>What makes our company successful</a:t>
            </a:r>
          </a:p>
          <a:p>
            <a:r>
              <a:rPr lang="en-US" altLang="x-none" smtClean="0"/>
              <a:t>Our shared vision</a:t>
            </a:r>
          </a:p>
          <a:p>
            <a:r>
              <a:rPr lang="en-US" altLang="x-none" smtClean="0"/>
              <a:t>Key undertakings of the past year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Department heads will give an overview of their performance against 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Top Issues Facing 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External industry pressures</a:t>
            </a:r>
          </a:p>
          <a:p>
            <a:r>
              <a:rPr lang="en-US" altLang="x-none" smtClean="0"/>
              <a:t>External customer issues</a:t>
            </a:r>
          </a:p>
          <a:p>
            <a:r>
              <a:rPr lang="en-US" altLang="x-none" smtClean="0"/>
              <a:t>High profile internal 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Review of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Financial</a:t>
            </a:r>
            <a:endParaRPr lang="en-US" smtClean="0"/>
          </a:p>
          <a:p>
            <a:r>
              <a:rPr lang="en-US" altLang="x-none" smtClean="0"/>
              <a:t>Competitive</a:t>
            </a:r>
          </a:p>
          <a:p>
            <a:r>
              <a:rPr lang="en-US" altLang="x-none" smtClean="0"/>
              <a:t>Customer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R&amp;D</a:t>
            </a:r>
          </a:p>
          <a:p>
            <a:r>
              <a:rPr lang="en-US" smtClean="0"/>
              <a:t>Equipment replacement</a:t>
            </a:r>
          </a:p>
          <a:p>
            <a:r>
              <a:rPr lang="en-US" altLang="x-none" smtClean="0"/>
              <a:t>Sales and marketing</a:t>
            </a:r>
          </a:p>
          <a:p>
            <a:r>
              <a:rPr lang="en-US" altLang="x-none" smtClean="0"/>
              <a:t>General and administration</a:t>
            </a:r>
          </a:p>
          <a:p>
            <a:r>
              <a:rPr lang="en-US" altLang="x-none" smtClean="0"/>
              <a:t>Areas of improvement</a:t>
            </a:r>
          </a:p>
          <a:p>
            <a:r>
              <a:rPr lang="en-US" altLang="x-none" smtClean="0"/>
              <a:t>Areas needing attention/caution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Goals</a:t>
            </a:r>
            <a:endParaRPr lang="en-US" smtClean="0"/>
          </a:p>
          <a:p>
            <a:r>
              <a:rPr lang="en-US" altLang="x-none" smtClean="0"/>
              <a:t>Results</a:t>
            </a: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64C40-65EC-400C-970B-BB020422C52F}"/>
</file>

<file path=customXml/itemProps2.xml><?xml version="1.0" encoding="utf-8"?>
<ds:datastoreItem xmlns:ds="http://schemas.openxmlformats.org/officeDocument/2006/customXml" ds:itemID="{9F92A0A4-6E72-4ED2-BAE7-0254AF7C1FA9}"/>
</file>

<file path=customXml/itemProps3.xml><?xml version="1.0" encoding="utf-8"?>
<ds:datastoreItem xmlns:ds="http://schemas.openxmlformats.org/officeDocument/2006/customXml" ds:itemID="{2F217B4F-38EA-4FD7-8AFB-8AFA5490E2B3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889</TotalTime>
  <Words>118</Words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Annual Meeting</vt:lpstr>
      <vt:lpstr>Agenda</vt:lpstr>
      <vt:lpstr>Review of Key Objectives</vt:lpstr>
      <vt:lpstr>How Did We Do?</vt:lpstr>
      <vt:lpstr>Top Issues Facing the Company</vt:lpstr>
      <vt:lpstr>Review of Progress</vt:lpstr>
      <vt:lpstr>Key Spending Areas</vt:lpstr>
      <vt:lpstr>Head Count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2013-09-13T02:56:46Z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0x0101001E206728FAA86945B8C7133531283981</vt:lpwstr>
  </property>
</Properties>
</file>