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4"/>
  </p:notesMasterIdLst>
  <p:sldIdLst>
    <p:sldId id="266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n Lambert" initials="JL" lastIdx="1" clrIdx="0">
    <p:extLst>
      <p:ext uri="{19B8F6BF-5375-455C-9EA6-DF929625EA0E}">
        <p15:presenceInfo xmlns:p15="http://schemas.microsoft.com/office/powerpoint/2012/main" userId="cb32f10d8ba50b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4" autoAdjust="0"/>
  </p:normalViewPr>
  <p:slideViewPr>
    <p:cSldViewPr>
      <p:cViewPr varScale="1">
        <p:scale>
          <a:sx n="40" d="100"/>
          <a:sy n="40" d="100"/>
        </p:scale>
        <p:origin x="66" y="6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4T13:01:21.413" idx="1">
    <p:pos x="10" y="10"/>
    <p:text>Before finalizing, check spelling.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FAA11-0335-44ED-A09E-3F50DB71EAFA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11706-05DC-4742-ACE7-4F92A080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3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11706-05DC-4742-ACE7-4F92A080B6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audience</a:t>
            </a:r>
            <a:r>
              <a:rPr lang="en-US" baseline="0" dirty="0"/>
              <a:t> members bring up other topics that seem to fit the discussion, add those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11706-05DC-4742-ACE7-4F92A080B6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213-7C3F-448B-8866-7117B8104F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65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A49-B9EC-4A61-9B27-068D91DF3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7A4-B136-433E-A6E7-3D5C52E2E8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666A-FF3A-4774-8256-E3F150EBACBE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D42-0835-494D-96B6-5712AEB04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D784-B4BC-4B14-9B23-FF2F461BF10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8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CFA8-3A65-44B5-ABCB-577AAAC16C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46CB-2C8D-4C3B-A299-5D7F6AE43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92E-451B-4E33-8AF9-0FE97F017F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9636-F202-49F9-B750-DA8CC9D06E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7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4AA2D-4BEA-4D5D-874A-21B15B8461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860C-B1E3-4B5C-A9BF-03603DD25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CE519C-7985-47C5-AE19-930E1CCCD6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0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Planning, Selling, and Executing 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Community Service Committee</a:t>
            </a:r>
          </a:p>
        </p:txBody>
      </p:sp>
    </p:spTree>
    <p:extLst>
      <p:ext uri="{BB962C8B-B14F-4D97-AF65-F5344CB8AC3E}">
        <p14:creationId xmlns:p14="http://schemas.microsoft.com/office/powerpoint/2010/main" val="23478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Set up teem</a:t>
            </a:r>
          </a:p>
          <a:p>
            <a:r>
              <a:rPr lang="en-US"/>
              <a:t>Gather infermation</a:t>
            </a:r>
          </a:p>
          <a:p>
            <a:r>
              <a:rPr lang="en-US"/>
              <a:t>Plan project</a:t>
            </a:r>
          </a:p>
          <a:p>
            <a:r>
              <a:rPr lang="en-US"/>
              <a:t>Meat with department</a:t>
            </a:r>
          </a:p>
          <a:p>
            <a:r>
              <a:rPr lang="en-US"/>
              <a:t>Present to other departments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up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  <a:p>
            <a:pPr lvl="1"/>
            <a:r>
              <a:rPr lang="en-US" dirty="0"/>
              <a:t>Contact people recommended as department reps</a:t>
            </a:r>
          </a:p>
          <a:p>
            <a:pPr lvl="1"/>
            <a:r>
              <a:rPr lang="en-US" dirty="0" err="1"/>
              <a:t>Persue</a:t>
            </a:r>
            <a:r>
              <a:rPr lang="en-US" dirty="0"/>
              <a:t> leads until all positions are filled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CSCom</a:t>
            </a:r>
            <a:r>
              <a:rPr lang="en-US" dirty="0"/>
              <a:t> buyoff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7086600"/>
            <a:ext cx="5151120" cy="127846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Responsibilities</a:t>
            </a:r>
          </a:p>
          <a:p>
            <a:pPr lvl="1"/>
            <a:r>
              <a:rPr lang="en-US" dirty="0"/>
              <a:t>Contact people recommended as department reps</a:t>
            </a:r>
          </a:p>
          <a:p>
            <a:pPr lvl="1"/>
            <a:r>
              <a:rPr lang="en-US" dirty="0" err="1"/>
              <a:t>Persue</a:t>
            </a:r>
            <a:r>
              <a:rPr lang="en-US" dirty="0"/>
              <a:t> leads until all positions are filled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CSCom</a:t>
            </a:r>
            <a:r>
              <a:rPr lang="en-US" dirty="0"/>
              <a:t> buyoff</a:t>
            </a:r>
          </a:p>
        </p:txBody>
      </p:sp>
    </p:spTree>
    <p:extLst>
      <p:ext uri="{BB962C8B-B14F-4D97-AF65-F5344CB8AC3E}">
        <p14:creationId xmlns:p14="http://schemas.microsoft.com/office/powerpoint/2010/main" val="36836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 for team leaders</a:t>
            </a:r>
          </a:p>
          <a:p>
            <a:pPr lvl="1"/>
            <a:r>
              <a:rPr lang="en-US"/>
              <a:t>How much time do you want/have available to spend?</a:t>
            </a:r>
          </a:p>
          <a:p>
            <a:pPr lvl="1"/>
            <a:r>
              <a:rPr lang="en-US"/>
              <a:t>How much time do you want your team to spend?</a:t>
            </a:r>
          </a:p>
          <a:p>
            <a:pPr lvl="1"/>
            <a:r>
              <a:rPr lang="en-US"/>
              <a:t>Do you have a project you have always wanted to do?</a:t>
            </a:r>
          </a:p>
          <a:p>
            <a:pPr lvl="1"/>
            <a:r>
              <a:rPr lang="en-US"/>
              <a:t>Is there a project you are already doing (or already plan to do) that we can help with?</a:t>
            </a:r>
          </a:p>
          <a:p>
            <a:pPr lvl="1"/>
            <a:r>
              <a:rPr lang="en-US"/>
              <a:t>How much do you want the team to be involved in choosing the the project?</a:t>
            </a:r>
          </a:p>
        </p:txBody>
      </p:sp>
    </p:spTree>
    <p:extLst>
      <p:ext uri="{BB962C8B-B14F-4D97-AF65-F5344CB8AC3E}">
        <p14:creationId xmlns:p14="http://schemas.microsoft.com/office/powerpoint/2010/main" val="7444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Gather information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 for department reps</a:t>
            </a:r>
          </a:p>
          <a:p>
            <a:pPr lvl="1"/>
            <a:r>
              <a:rPr lang="en-US"/>
              <a:t>What kinds of things are your employes interested in?</a:t>
            </a:r>
          </a:p>
          <a:p>
            <a:pPr lvl="1"/>
            <a:r>
              <a:rPr lang="en-US"/>
              <a:t>What is the skill level of your employees?</a:t>
            </a:r>
          </a:p>
          <a:p>
            <a:pPr lvl="1"/>
            <a:r>
              <a:rPr lang="en-US"/>
              <a:t>What is the commitment level of your employees?</a:t>
            </a:r>
          </a:p>
          <a:p>
            <a:pPr lvl="1"/>
            <a:r>
              <a:rPr lang="en-US"/>
              <a:t>What type of project do you see as being succesful for these employees (collection, activity, fundraising; see Resource notebook)?</a:t>
            </a:r>
          </a:p>
          <a:p>
            <a:pPr lvl="1"/>
            <a:r>
              <a:rPr lang="en-US"/>
              <a:t>Can you recommend an employee who would be a good community service planner for your department?</a:t>
            </a:r>
          </a:p>
        </p:txBody>
      </p:sp>
    </p:spTree>
    <p:extLst>
      <p:ext uri="{BB962C8B-B14F-4D97-AF65-F5344CB8AC3E}">
        <p14:creationId xmlns:p14="http://schemas.microsoft.com/office/powerpoint/2010/main" val="1013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will the project begin and end?</a:t>
            </a:r>
          </a:p>
          <a:p>
            <a:r>
              <a:rPr lang="en-US"/>
              <a:t>When will the project be introduced to the employees?</a:t>
            </a:r>
          </a:p>
          <a:p>
            <a:r>
              <a:rPr lang="en-US"/>
              <a:t>How much input will the employees have in the choice of the project?</a:t>
            </a:r>
          </a:p>
          <a:p>
            <a:r>
              <a:rPr lang="en-US"/>
              <a:t>What tasks will be involved in carrying out the project?</a:t>
            </a:r>
          </a:p>
          <a:p>
            <a:r>
              <a:rPr lang="en-US"/>
              <a:t>Who will do those tasks?</a:t>
            </a:r>
          </a:p>
        </p:txBody>
      </p:sp>
    </p:spTree>
    <p:extLst>
      <p:ext uri="{BB962C8B-B14F-4D97-AF65-F5344CB8AC3E}">
        <p14:creationId xmlns:p14="http://schemas.microsoft.com/office/powerpoint/2010/main" val="170460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with 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the project to the employees</a:t>
            </a:r>
          </a:p>
          <a:p>
            <a:pPr lvl="1"/>
            <a:r>
              <a:rPr lang="en-US"/>
              <a:t>Writing about experiences</a:t>
            </a:r>
          </a:p>
          <a:p>
            <a:pPr lvl="1"/>
            <a:r>
              <a:rPr lang="en-US"/>
              <a:t>Listing ideas about populations in need</a:t>
            </a:r>
          </a:p>
          <a:p>
            <a:pPr lvl="1"/>
            <a:r>
              <a:rPr lang="en-US"/>
              <a:t>Reading articles or inspirational stories (Médecins Sans Frontières)</a:t>
            </a:r>
          </a:p>
          <a:p>
            <a:r>
              <a:rPr lang="en-US"/>
              <a:t>Outline the parameters of the project</a:t>
            </a:r>
          </a:p>
          <a:p>
            <a:pPr lvl="1"/>
            <a:r>
              <a:rPr lang="en-US"/>
              <a:t>Timeline</a:t>
            </a:r>
          </a:p>
          <a:p>
            <a:pPr lvl="1"/>
            <a:r>
              <a:rPr lang="en-US"/>
              <a:t>How much department time is involved?</a:t>
            </a:r>
          </a:p>
          <a:p>
            <a:pPr lvl="1"/>
            <a:r>
              <a:rPr lang="en-US"/>
              <a:t>Project participation extended to all employees</a:t>
            </a:r>
          </a:p>
        </p:txBody>
      </p:sp>
    </p:spTree>
    <p:extLst>
      <p:ext uri="{BB962C8B-B14F-4D97-AF65-F5344CB8AC3E}">
        <p14:creationId xmlns:p14="http://schemas.microsoft.com/office/powerpoint/2010/main" val="45370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with department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Lead discussion</a:t>
            </a:r>
          </a:p>
          <a:p>
            <a:pPr lvl="1"/>
            <a:r>
              <a:rPr lang="en-US"/>
              <a:t>What kind of project do we want to do?</a:t>
            </a:r>
          </a:p>
          <a:p>
            <a:pPr lvl="1"/>
            <a:r>
              <a:rPr lang="en-US"/>
              <a:t>What need do we want to address?</a:t>
            </a:r>
          </a:p>
          <a:p>
            <a:pPr lvl="1"/>
            <a:r>
              <a:rPr lang="en-US"/>
              <a:t>What are the goals of this project?</a:t>
            </a:r>
          </a:p>
          <a:p>
            <a:pPr lvl="1"/>
            <a:r>
              <a:rPr lang="en-US"/>
              <a:t>What do we need to do to meet those goals?</a:t>
            </a:r>
          </a:p>
          <a:p>
            <a:pPr lvl="1"/>
            <a:r>
              <a:rPr lang="en-US"/>
              <a:t>Who will perform these tasks?</a:t>
            </a:r>
          </a:p>
          <a:p>
            <a:pPr lvl="1"/>
            <a:r>
              <a:rPr lang="en-US"/>
              <a:t>What materials will we need?</a:t>
            </a:r>
          </a:p>
          <a:p>
            <a:pPr lvl="1"/>
            <a:r>
              <a:rPr lang="en-US"/>
              <a:t>When will the tasks be performed?</a:t>
            </a:r>
          </a:p>
        </p:txBody>
      </p:sp>
    </p:spTree>
    <p:extLst>
      <p:ext uri="{BB962C8B-B14F-4D97-AF65-F5344CB8AC3E}">
        <p14:creationId xmlns:p14="http://schemas.microsoft.com/office/powerpoint/2010/main" val="421900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 to other departments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Consult with team leader about the best way to communicate</a:t>
            </a:r>
          </a:p>
          <a:p>
            <a:r>
              <a:rPr lang="en-US"/>
              <a:t>Team leader may bring up at next team leaders’ meeting</a:t>
            </a:r>
          </a:p>
          <a:p>
            <a:r>
              <a:rPr lang="en-US"/>
              <a:t>Method will depend on the project and the decisions made in the department meeting</a:t>
            </a:r>
          </a:p>
        </p:txBody>
      </p:sp>
    </p:spTree>
    <p:extLst>
      <p:ext uri="{BB962C8B-B14F-4D97-AF65-F5344CB8AC3E}">
        <p14:creationId xmlns:p14="http://schemas.microsoft.com/office/powerpoint/2010/main" val="710565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C85EE3-1040-4695-982F-1F65AFC8B952}">
  <ds:schemaRefs>
    <ds:schemaRef ds:uri="b4863681-c067-4c62-bc75-95bf3ac03d1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9174B1-883B-4F44-AC2D-E616046306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F3F9EC-D019-44B8-B19A-F3E12E389AD3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</TotalTime>
  <Words>439</Words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Planning, Selling, and Executing a Project</vt:lpstr>
      <vt:lpstr>Process</vt:lpstr>
      <vt:lpstr>Set up team</vt:lpstr>
      <vt:lpstr>Gather information</vt:lpstr>
      <vt:lpstr>Gather information (continued)</vt:lpstr>
      <vt:lpstr>Plan project</vt:lpstr>
      <vt:lpstr>Meet with department</vt:lpstr>
      <vt:lpstr>Meet with department (continued)</vt:lpstr>
      <vt:lpstr>Present to other departments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2016-10-14T20:08:17Z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0x0101001E206728FAA86945B8C7133531283981</vt:lpwstr>
  </property>
</Properties>
</file>