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86" r:id="rId6"/>
    <p:sldId id="287" r:id="rId7"/>
    <p:sldId id="270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8" r:id="rId17"/>
    <p:sldId id="299" r:id="rId18"/>
    <p:sldId id="281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B0391-4540-4FBF-AB32-936F9BAD3F2E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C4CEEB-1BBE-47F0-B53F-C3E26E42522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Identify key factors affecting delivery time and customer experience.</a:t>
          </a:r>
        </a:p>
      </dgm:t>
    </dgm:pt>
    <dgm:pt modelId="{F63B8101-CF69-46A1-9390-5C21DF752815}" type="parTrans" cxnId="{D29B481E-6AB8-48D9-A8B5-7C1B40748A9D}">
      <dgm:prSet/>
      <dgm:spPr/>
      <dgm:t>
        <a:bodyPr/>
        <a:lstStyle/>
        <a:p>
          <a:endParaRPr lang="en-US"/>
        </a:p>
      </dgm:t>
    </dgm:pt>
    <dgm:pt modelId="{717DEF20-514D-4190-8FAF-60886E295CBC}" type="sibTrans" cxnId="{D29B481E-6AB8-48D9-A8B5-7C1B40748A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E5511D-2EF7-4DD1-8CA3-6B8CE4064A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Analyze internal &amp; external variables (traffic, vehicle, ratings) influencing outcomes.</a:t>
          </a:r>
        </a:p>
      </dgm:t>
    </dgm:pt>
    <dgm:pt modelId="{28BACD1D-28B6-46D8-A4E0-82D46028636A}" type="parTrans" cxnId="{A23F95CB-129B-4DAF-A936-353950288DC1}">
      <dgm:prSet/>
      <dgm:spPr/>
      <dgm:t>
        <a:bodyPr/>
        <a:lstStyle/>
        <a:p>
          <a:endParaRPr lang="en-US"/>
        </a:p>
      </dgm:t>
    </dgm:pt>
    <dgm:pt modelId="{EB826063-526F-4524-8D51-5922CC2E5AC6}" type="sibTrans" cxnId="{A23F95CB-129B-4DAF-A936-353950288D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226DE8-530D-4E80-B46A-04806147ED5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Inform operational decisions and improve efficiency.</a:t>
          </a:r>
        </a:p>
      </dgm:t>
    </dgm:pt>
    <dgm:pt modelId="{D56CAD43-0920-488D-8F7B-A3D90810DCE8}" type="parTrans" cxnId="{0EEFCE13-250F-4464-8AD6-DE987BFAA2A5}">
      <dgm:prSet/>
      <dgm:spPr/>
      <dgm:t>
        <a:bodyPr/>
        <a:lstStyle/>
        <a:p>
          <a:endParaRPr lang="en-US"/>
        </a:p>
      </dgm:t>
    </dgm:pt>
    <dgm:pt modelId="{3EAB42D8-8C56-4898-9C14-21D4FC9637AD}" type="sibTrans" cxnId="{0EEFCE13-250F-4464-8AD6-DE987BFAA2A5}">
      <dgm:prSet/>
      <dgm:spPr/>
      <dgm:t>
        <a:bodyPr/>
        <a:lstStyle/>
        <a:p>
          <a:endParaRPr lang="en-US"/>
        </a:p>
      </dgm:t>
    </dgm:pt>
    <dgm:pt modelId="{F219D832-E0D5-41E7-8542-0640CA6BC86B}" type="pres">
      <dgm:prSet presAssocID="{D9DB0391-4540-4FBF-AB32-936F9BAD3F2E}" presName="root" presStyleCnt="0">
        <dgm:presLayoutVars>
          <dgm:dir/>
          <dgm:resizeHandles val="exact"/>
        </dgm:presLayoutVars>
      </dgm:prSet>
      <dgm:spPr/>
    </dgm:pt>
    <dgm:pt modelId="{5A1A7608-9E31-4CEE-913B-631F5E048263}" type="pres">
      <dgm:prSet presAssocID="{D2C4CEEB-1BBE-47F0-B53F-C3E26E425220}" presName="compNode" presStyleCnt="0"/>
      <dgm:spPr/>
    </dgm:pt>
    <dgm:pt modelId="{1022E65C-67E6-44A4-B271-1CAE8562484E}" type="pres">
      <dgm:prSet presAssocID="{D2C4CEEB-1BBE-47F0-B53F-C3E26E42522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E8497F-F602-467F-AEF1-8580F828E5D5}" type="pres">
      <dgm:prSet presAssocID="{D2C4CEEB-1BBE-47F0-B53F-C3E26E4252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Đồng hồ bấm giờ"/>
        </a:ext>
      </dgm:extLst>
    </dgm:pt>
    <dgm:pt modelId="{04F49085-B2F6-4C06-A661-36624FC38238}" type="pres">
      <dgm:prSet presAssocID="{D2C4CEEB-1BBE-47F0-B53F-C3E26E425220}" presName="spaceRect" presStyleCnt="0"/>
      <dgm:spPr/>
    </dgm:pt>
    <dgm:pt modelId="{8F6EAA79-7093-4CE4-8464-779A25AD5144}" type="pres">
      <dgm:prSet presAssocID="{D2C4CEEB-1BBE-47F0-B53F-C3E26E425220}" presName="textRect" presStyleLbl="revTx" presStyleIdx="0" presStyleCnt="3">
        <dgm:presLayoutVars>
          <dgm:chMax val="1"/>
          <dgm:chPref val="1"/>
        </dgm:presLayoutVars>
      </dgm:prSet>
      <dgm:spPr/>
    </dgm:pt>
    <dgm:pt modelId="{20C7D1A4-A83E-4703-8448-7D646A316E1E}" type="pres">
      <dgm:prSet presAssocID="{717DEF20-514D-4190-8FAF-60886E295CBC}" presName="sibTrans" presStyleCnt="0"/>
      <dgm:spPr/>
    </dgm:pt>
    <dgm:pt modelId="{1630F43C-9504-44B6-9414-A50A85F71B42}" type="pres">
      <dgm:prSet presAssocID="{BBE5511D-2EF7-4DD1-8CA3-6B8CE4064A83}" presName="compNode" presStyleCnt="0"/>
      <dgm:spPr/>
    </dgm:pt>
    <dgm:pt modelId="{9E51742C-840A-4E37-A99D-6A0F7AAE9D31}" type="pres">
      <dgm:prSet presAssocID="{BBE5511D-2EF7-4DD1-8CA3-6B8CE4064A8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5F76C1D-C826-46DC-B809-49C6BC008C67}" type="pres">
      <dgm:prSet presAssocID="{BBE5511D-2EF7-4DD1-8CA3-6B8CE4064A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Xúc xắc"/>
        </a:ext>
      </dgm:extLst>
    </dgm:pt>
    <dgm:pt modelId="{2E8939D7-DC8D-4E5C-AD3F-24D2C4492E67}" type="pres">
      <dgm:prSet presAssocID="{BBE5511D-2EF7-4DD1-8CA3-6B8CE4064A83}" presName="spaceRect" presStyleCnt="0"/>
      <dgm:spPr/>
    </dgm:pt>
    <dgm:pt modelId="{07EE39FF-B017-4E1E-8098-0980577DF4F0}" type="pres">
      <dgm:prSet presAssocID="{BBE5511D-2EF7-4DD1-8CA3-6B8CE4064A83}" presName="textRect" presStyleLbl="revTx" presStyleIdx="1" presStyleCnt="3">
        <dgm:presLayoutVars>
          <dgm:chMax val="1"/>
          <dgm:chPref val="1"/>
        </dgm:presLayoutVars>
      </dgm:prSet>
      <dgm:spPr/>
    </dgm:pt>
    <dgm:pt modelId="{CA5D0A13-5A09-4F67-9C9A-6541ABE2BF08}" type="pres">
      <dgm:prSet presAssocID="{EB826063-526F-4524-8D51-5922CC2E5AC6}" presName="sibTrans" presStyleCnt="0"/>
      <dgm:spPr/>
    </dgm:pt>
    <dgm:pt modelId="{7B1A99ED-00E2-42B6-8C71-2240AFEDA36B}" type="pres">
      <dgm:prSet presAssocID="{39226DE8-530D-4E80-B46A-04806147ED5A}" presName="compNode" presStyleCnt="0"/>
      <dgm:spPr/>
    </dgm:pt>
    <dgm:pt modelId="{C6883F20-A412-46F3-BAE3-7B67DF37A250}" type="pres">
      <dgm:prSet presAssocID="{39226DE8-530D-4E80-B46A-04806147ED5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0625B79-0571-48B7-B742-A5AFD5034A79}" type="pres">
      <dgm:prSet presAssocID="{39226DE8-530D-4E80-B46A-04806147ED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Đồng hồ đo"/>
        </a:ext>
      </dgm:extLst>
    </dgm:pt>
    <dgm:pt modelId="{44304252-4536-4FC0-8B8F-690EF7B70E5B}" type="pres">
      <dgm:prSet presAssocID="{39226DE8-530D-4E80-B46A-04806147ED5A}" presName="spaceRect" presStyleCnt="0"/>
      <dgm:spPr/>
    </dgm:pt>
    <dgm:pt modelId="{08B7F4EA-00C1-4750-8994-7469F8845D65}" type="pres">
      <dgm:prSet presAssocID="{39226DE8-530D-4E80-B46A-04806147ED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EFCE13-250F-4464-8AD6-DE987BFAA2A5}" srcId="{D9DB0391-4540-4FBF-AB32-936F9BAD3F2E}" destId="{39226DE8-530D-4E80-B46A-04806147ED5A}" srcOrd="2" destOrd="0" parTransId="{D56CAD43-0920-488D-8F7B-A3D90810DCE8}" sibTransId="{3EAB42D8-8C56-4898-9C14-21D4FC9637AD}"/>
    <dgm:cxn modelId="{D29B481E-6AB8-48D9-A8B5-7C1B40748A9D}" srcId="{D9DB0391-4540-4FBF-AB32-936F9BAD3F2E}" destId="{D2C4CEEB-1BBE-47F0-B53F-C3E26E425220}" srcOrd="0" destOrd="0" parTransId="{F63B8101-CF69-46A1-9390-5C21DF752815}" sibTransId="{717DEF20-514D-4190-8FAF-60886E295CBC}"/>
    <dgm:cxn modelId="{F04D6340-89D4-4BB9-B267-C957ABA4BEFE}" type="presOf" srcId="{39226DE8-530D-4E80-B46A-04806147ED5A}" destId="{08B7F4EA-00C1-4750-8994-7469F8845D65}" srcOrd="0" destOrd="0" presId="urn:microsoft.com/office/officeart/2018/5/layout/IconLeafLabelList"/>
    <dgm:cxn modelId="{AEC1D29B-89E1-4719-A8F2-69A84B00DD1C}" type="presOf" srcId="{D9DB0391-4540-4FBF-AB32-936F9BAD3F2E}" destId="{F219D832-E0D5-41E7-8542-0640CA6BC86B}" srcOrd="0" destOrd="0" presId="urn:microsoft.com/office/officeart/2018/5/layout/IconLeafLabelList"/>
    <dgm:cxn modelId="{D863D1B2-E1C6-42BB-A38B-D26FD66A460C}" type="presOf" srcId="{D2C4CEEB-1BBE-47F0-B53F-C3E26E425220}" destId="{8F6EAA79-7093-4CE4-8464-779A25AD5144}" srcOrd="0" destOrd="0" presId="urn:microsoft.com/office/officeart/2018/5/layout/IconLeafLabelList"/>
    <dgm:cxn modelId="{A23F95CB-129B-4DAF-A936-353950288DC1}" srcId="{D9DB0391-4540-4FBF-AB32-936F9BAD3F2E}" destId="{BBE5511D-2EF7-4DD1-8CA3-6B8CE4064A83}" srcOrd="1" destOrd="0" parTransId="{28BACD1D-28B6-46D8-A4E0-82D46028636A}" sibTransId="{EB826063-526F-4524-8D51-5922CC2E5AC6}"/>
    <dgm:cxn modelId="{3B48A4E0-CF07-424B-827F-799F82E48FB9}" type="presOf" srcId="{BBE5511D-2EF7-4DD1-8CA3-6B8CE4064A83}" destId="{07EE39FF-B017-4E1E-8098-0980577DF4F0}" srcOrd="0" destOrd="0" presId="urn:microsoft.com/office/officeart/2018/5/layout/IconLeafLabelList"/>
    <dgm:cxn modelId="{77662820-AEEE-4116-B250-F2F3B5FDF4FA}" type="presParOf" srcId="{F219D832-E0D5-41E7-8542-0640CA6BC86B}" destId="{5A1A7608-9E31-4CEE-913B-631F5E048263}" srcOrd="0" destOrd="0" presId="urn:microsoft.com/office/officeart/2018/5/layout/IconLeafLabelList"/>
    <dgm:cxn modelId="{714ED850-A26F-4C22-9EAE-9DCB43BA3349}" type="presParOf" srcId="{5A1A7608-9E31-4CEE-913B-631F5E048263}" destId="{1022E65C-67E6-44A4-B271-1CAE8562484E}" srcOrd="0" destOrd="0" presId="urn:microsoft.com/office/officeart/2018/5/layout/IconLeafLabelList"/>
    <dgm:cxn modelId="{B918D78E-3AFB-46D6-B9B5-4E1BF68D11B9}" type="presParOf" srcId="{5A1A7608-9E31-4CEE-913B-631F5E048263}" destId="{55E8497F-F602-467F-AEF1-8580F828E5D5}" srcOrd="1" destOrd="0" presId="urn:microsoft.com/office/officeart/2018/5/layout/IconLeafLabelList"/>
    <dgm:cxn modelId="{8E9B5295-C52E-4709-97AA-DAA7C5923F96}" type="presParOf" srcId="{5A1A7608-9E31-4CEE-913B-631F5E048263}" destId="{04F49085-B2F6-4C06-A661-36624FC38238}" srcOrd="2" destOrd="0" presId="urn:microsoft.com/office/officeart/2018/5/layout/IconLeafLabelList"/>
    <dgm:cxn modelId="{DD56948A-AA92-4B37-B217-9D75F6FF0A2E}" type="presParOf" srcId="{5A1A7608-9E31-4CEE-913B-631F5E048263}" destId="{8F6EAA79-7093-4CE4-8464-779A25AD5144}" srcOrd="3" destOrd="0" presId="urn:microsoft.com/office/officeart/2018/5/layout/IconLeafLabelList"/>
    <dgm:cxn modelId="{ECCEED6E-34C8-4028-A812-9E90D0207E66}" type="presParOf" srcId="{F219D832-E0D5-41E7-8542-0640CA6BC86B}" destId="{20C7D1A4-A83E-4703-8448-7D646A316E1E}" srcOrd="1" destOrd="0" presId="urn:microsoft.com/office/officeart/2018/5/layout/IconLeafLabelList"/>
    <dgm:cxn modelId="{66F0876A-1CB4-4C2F-85C4-615E5E0B85A2}" type="presParOf" srcId="{F219D832-E0D5-41E7-8542-0640CA6BC86B}" destId="{1630F43C-9504-44B6-9414-A50A85F71B42}" srcOrd="2" destOrd="0" presId="urn:microsoft.com/office/officeart/2018/5/layout/IconLeafLabelList"/>
    <dgm:cxn modelId="{6EB4A7BB-E30B-4DF8-85A8-582670F7BE92}" type="presParOf" srcId="{1630F43C-9504-44B6-9414-A50A85F71B42}" destId="{9E51742C-840A-4E37-A99D-6A0F7AAE9D31}" srcOrd="0" destOrd="0" presId="urn:microsoft.com/office/officeart/2018/5/layout/IconLeafLabelList"/>
    <dgm:cxn modelId="{FEA789AF-533F-48A0-AE14-651CED9B7F30}" type="presParOf" srcId="{1630F43C-9504-44B6-9414-A50A85F71B42}" destId="{85F76C1D-C826-46DC-B809-49C6BC008C67}" srcOrd="1" destOrd="0" presId="urn:microsoft.com/office/officeart/2018/5/layout/IconLeafLabelList"/>
    <dgm:cxn modelId="{0334816B-25BA-440D-9488-3C68C44709B0}" type="presParOf" srcId="{1630F43C-9504-44B6-9414-A50A85F71B42}" destId="{2E8939D7-DC8D-4E5C-AD3F-24D2C4492E67}" srcOrd="2" destOrd="0" presId="urn:microsoft.com/office/officeart/2018/5/layout/IconLeafLabelList"/>
    <dgm:cxn modelId="{8CF2D911-D68D-48AB-BDFB-0AED3D45525B}" type="presParOf" srcId="{1630F43C-9504-44B6-9414-A50A85F71B42}" destId="{07EE39FF-B017-4E1E-8098-0980577DF4F0}" srcOrd="3" destOrd="0" presId="urn:microsoft.com/office/officeart/2018/5/layout/IconLeafLabelList"/>
    <dgm:cxn modelId="{8F8DD309-1117-45BA-9A9C-A4B80F3B48BC}" type="presParOf" srcId="{F219D832-E0D5-41E7-8542-0640CA6BC86B}" destId="{CA5D0A13-5A09-4F67-9C9A-6541ABE2BF08}" srcOrd="3" destOrd="0" presId="urn:microsoft.com/office/officeart/2018/5/layout/IconLeafLabelList"/>
    <dgm:cxn modelId="{818DE719-5BC0-4CF8-BCDA-7FECF8C24E96}" type="presParOf" srcId="{F219D832-E0D5-41E7-8542-0640CA6BC86B}" destId="{7B1A99ED-00E2-42B6-8C71-2240AFEDA36B}" srcOrd="4" destOrd="0" presId="urn:microsoft.com/office/officeart/2018/5/layout/IconLeafLabelList"/>
    <dgm:cxn modelId="{C641887C-53A3-444A-832F-42881CCF9319}" type="presParOf" srcId="{7B1A99ED-00E2-42B6-8C71-2240AFEDA36B}" destId="{C6883F20-A412-46F3-BAE3-7B67DF37A250}" srcOrd="0" destOrd="0" presId="urn:microsoft.com/office/officeart/2018/5/layout/IconLeafLabelList"/>
    <dgm:cxn modelId="{2D9858F4-B696-448D-8DAC-45B43B349B25}" type="presParOf" srcId="{7B1A99ED-00E2-42B6-8C71-2240AFEDA36B}" destId="{20625B79-0571-48B7-B742-A5AFD5034A79}" srcOrd="1" destOrd="0" presId="urn:microsoft.com/office/officeart/2018/5/layout/IconLeafLabelList"/>
    <dgm:cxn modelId="{0573652F-22C2-44F2-9F79-6C7C47023AF8}" type="presParOf" srcId="{7B1A99ED-00E2-42B6-8C71-2240AFEDA36B}" destId="{44304252-4536-4FC0-8B8F-690EF7B70E5B}" srcOrd="2" destOrd="0" presId="urn:microsoft.com/office/officeart/2018/5/layout/IconLeafLabelList"/>
    <dgm:cxn modelId="{987E1210-9376-444C-A72E-8FC64FF8E1D8}" type="presParOf" srcId="{7B1A99ED-00E2-42B6-8C71-2240AFEDA36B}" destId="{08B7F4EA-00C1-4750-8994-7469F8845D6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8B74E-AD1B-4830-835A-7EF32D94B934}" type="doc">
      <dgm:prSet loTypeId="urn:microsoft.com/office/officeart/2005/8/layout/cycle1" loCatId="cycle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5CDAEC7-1475-43C3-A511-AFB2B707EB5D}">
      <dgm:prSet custT="1"/>
      <dgm:spPr/>
      <dgm:t>
        <a:bodyPr/>
        <a:lstStyle/>
        <a:p>
          <a:r>
            <a:rPr lang="en-US" sz="1000" b="1" i="0" dirty="0">
              <a:effectLst/>
            </a:rPr>
            <a:t>Delivery staff</a:t>
          </a:r>
        </a:p>
        <a:p>
          <a:r>
            <a:rPr lang="en-US" sz="1000" b="0" i="0" dirty="0" err="1"/>
            <a:t>Delivery_person_ID</a:t>
          </a:r>
          <a:endParaRPr lang="en-US" sz="1000" b="0" i="0" dirty="0"/>
        </a:p>
        <a:p>
          <a:r>
            <a:rPr lang="en-US" sz="1000" b="0" i="0" dirty="0" err="1"/>
            <a:t>Delivery_person_Age</a:t>
          </a:r>
          <a:endParaRPr lang="en-US" sz="1000" b="0" i="0" dirty="0"/>
        </a:p>
        <a:p>
          <a:pPr>
            <a:buFont typeface="Arial" panose="020B0604020202020204" pitchFamily="34" charset="0"/>
            <a:buChar char="•"/>
          </a:pPr>
          <a:r>
            <a:rPr lang="en-US" sz="1000" b="0" i="0" dirty="0" err="1"/>
            <a:t>Delivery_person_Ratings</a:t>
          </a:r>
          <a:endParaRPr lang="en-US" sz="1000" dirty="0"/>
        </a:p>
      </dgm:t>
    </dgm:pt>
    <dgm:pt modelId="{15574FFF-B7B0-463B-BE25-D0B276E43C18}" type="parTrans" cxnId="{0A50F4E7-267C-45C8-8ECA-4EB719044A6C}">
      <dgm:prSet/>
      <dgm:spPr/>
      <dgm:t>
        <a:bodyPr/>
        <a:lstStyle/>
        <a:p>
          <a:endParaRPr lang="en-US"/>
        </a:p>
      </dgm:t>
    </dgm:pt>
    <dgm:pt modelId="{72BC5221-668D-4058-AADC-C5E824FE87BC}" type="sibTrans" cxnId="{0A50F4E7-267C-45C8-8ECA-4EB719044A6C}">
      <dgm:prSet/>
      <dgm:spPr/>
      <dgm:t>
        <a:bodyPr/>
        <a:lstStyle/>
        <a:p>
          <a:endParaRPr lang="en-US"/>
        </a:p>
      </dgm:t>
    </dgm:pt>
    <dgm:pt modelId="{CFBDD32F-D37C-40F2-A27E-A743E009D0B4}">
      <dgm:prSet custT="1"/>
      <dgm:spPr/>
      <dgm:t>
        <a:bodyPr/>
        <a:lstStyle/>
        <a:p>
          <a:r>
            <a:rPr lang="en-US" sz="1000" b="1" dirty="0"/>
            <a:t>V</a:t>
          </a:r>
          <a:r>
            <a:rPr lang="en-US" sz="1000" b="1" i="0" dirty="0"/>
            <a:t>ehicles</a:t>
          </a:r>
        </a:p>
        <a:p>
          <a:r>
            <a:rPr lang="en-US" sz="1000" b="0" i="0" dirty="0" err="1"/>
            <a:t>Vehicle_condition</a:t>
          </a:r>
          <a:endParaRPr lang="en-US" sz="1000" b="0" i="0" dirty="0"/>
        </a:p>
        <a:p>
          <a:r>
            <a:rPr lang="en-US" sz="1000" b="0" i="0" dirty="0" err="1"/>
            <a:t>Type_of_vehicle</a:t>
          </a:r>
          <a:endParaRPr lang="en-US" sz="1000" b="0" i="0" dirty="0"/>
        </a:p>
        <a:p>
          <a:r>
            <a:rPr lang="en-US" sz="1000" b="0" i="0" dirty="0" err="1"/>
            <a:t>Multiple_deliveries</a:t>
          </a:r>
          <a:endParaRPr lang="en-US" sz="1000" dirty="0"/>
        </a:p>
      </dgm:t>
    </dgm:pt>
    <dgm:pt modelId="{052FE4F3-F2A7-498C-8429-D2A929A0CA9C}" type="parTrans" cxnId="{E880721B-C4EC-42AA-A3C9-E18CB519F96D}">
      <dgm:prSet/>
      <dgm:spPr/>
      <dgm:t>
        <a:bodyPr/>
        <a:lstStyle/>
        <a:p>
          <a:endParaRPr lang="en-US"/>
        </a:p>
      </dgm:t>
    </dgm:pt>
    <dgm:pt modelId="{2E4665D6-8E30-47A7-8B64-589CA3FC75F4}" type="sibTrans" cxnId="{E880721B-C4EC-42AA-A3C9-E18CB519F96D}">
      <dgm:prSet/>
      <dgm:spPr/>
      <dgm:t>
        <a:bodyPr/>
        <a:lstStyle/>
        <a:p>
          <a:endParaRPr lang="en-US"/>
        </a:p>
      </dgm:t>
    </dgm:pt>
    <dgm:pt modelId="{7DF2145B-A056-448D-9200-DFF054884C79}">
      <dgm:prSet custT="1"/>
      <dgm:spPr/>
      <dgm:t>
        <a:bodyPr/>
        <a:lstStyle/>
        <a:p>
          <a:r>
            <a:rPr lang="en-US" sz="1000" b="1" i="0" dirty="0"/>
            <a:t>Order timing</a:t>
          </a:r>
        </a:p>
        <a:p>
          <a:r>
            <a:rPr lang="en-US" sz="1000" b="0" i="0" dirty="0" err="1"/>
            <a:t>Time_Ordered</a:t>
          </a:r>
          <a:endParaRPr lang="en-US" sz="1000" b="0" i="0" dirty="0"/>
        </a:p>
        <a:p>
          <a:pPr>
            <a:buFont typeface="Arial" panose="020B0604020202020204" pitchFamily="34" charset="0"/>
            <a:buChar char="•"/>
          </a:pPr>
          <a:r>
            <a:rPr lang="en-US" sz="1000" b="0" i="0" dirty="0" err="1"/>
            <a:t>Type_of_order</a:t>
          </a:r>
          <a:endParaRPr lang="en-US" sz="1000" b="0" i="0" dirty="0"/>
        </a:p>
        <a:p>
          <a:pPr>
            <a:buFont typeface="Arial" panose="020B0604020202020204" pitchFamily="34" charset="0"/>
            <a:buChar char="•"/>
          </a:pPr>
          <a:r>
            <a:rPr lang="en-US" sz="1000" b="0" i="0" dirty="0"/>
            <a:t>Festival</a:t>
          </a:r>
          <a:endParaRPr lang="en-US" sz="1000" dirty="0"/>
        </a:p>
      </dgm:t>
    </dgm:pt>
    <dgm:pt modelId="{E363F284-8608-420F-8DA2-DC793A84ECF6}" type="parTrans" cxnId="{699C9EF2-25B4-4ACF-846D-9EB4E8122718}">
      <dgm:prSet/>
      <dgm:spPr/>
      <dgm:t>
        <a:bodyPr/>
        <a:lstStyle/>
        <a:p>
          <a:endParaRPr lang="en-US"/>
        </a:p>
      </dgm:t>
    </dgm:pt>
    <dgm:pt modelId="{52EFE502-6251-46F0-89D1-7B3A79856E34}" type="sibTrans" cxnId="{699C9EF2-25B4-4ACF-846D-9EB4E8122718}">
      <dgm:prSet/>
      <dgm:spPr/>
      <dgm:t>
        <a:bodyPr/>
        <a:lstStyle/>
        <a:p>
          <a:endParaRPr lang="en-US"/>
        </a:p>
      </dgm:t>
    </dgm:pt>
    <dgm:pt modelId="{B1B48D70-4291-4F3F-B253-73E7C48567C6}">
      <dgm:prSet custT="1"/>
      <dgm:spPr/>
      <dgm:t>
        <a:bodyPr/>
        <a:lstStyle/>
        <a:p>
          <a:r>
            <a:rPr lang="en-US" sz="1000" b="1" i="0" dirty="0"/>
            <a:t>Weather and traffic condition</a:t>
          </a:r>
          <a:r>
            <a:rPr lang="en-US" sz="1000" b="0" i="0" dirty="0"/>
            <a:t>s</a:t>
          </a:r>
        </a:p>
        <a:p>
          <a:r>
            <a:rPr lang="en-US" sz="1000" b="0" i="0" dirty="0" err="1"/>
            <a:t>Weather_conditions</a:t>
          </a:r>
          <a:endParaRPr lang="en-US" sz="1000" b="0" i="0" dirty="0"/>
        </a:p>
        <a:p>
          <a:pPr>
            <a:buFont typeface="Arial" panose="020B0604020202020204" pitchFamily="34" charset="0"/>
            <a:buChar char="•"/>
          </a:pPr>
          <a:r>
            <a:rPr lang="en-US" sz="1000" b="0" i="0" dirty="0" err="1"/>
            <a:t>Road_traffic_density</a:t>
          </a:r>
          <a:endParaRPr lang="en-US" sz="1000" dirty="0"/>
        </a:p>
      </dgm:t>
    </dgm:pt>
    <dgm:pt modelId="{152E25B3-0F8A-4894-97D7-A0FF43BC5E86}" type="parTrans" cxnId="{2EAC2DED-D7F4-42C8-A8CC-EEFB61140747}">
      <dgm:prSet/>
      <dgm:spPr/>
      <dgm:t>
        <a:bodyPr/>
        <a:lstStyle/>
        <a:p>
          <a:endParaRPr lang="en-US"/>
        </a:p>
      </dgm:t>
    </dgm:pt>
    <dgm:pt modelId="{217C8E5C-2890-492D-A3AA-3C975CBD4455}" type="sibTrans" cxnId="{2EAC2DED-D7F4-42C8-A8CC-EEFB61140747}">
      <dgm:prSet/>
      <dgm:spPr/>
      <dgm:t>
        <a:bodyPr/>
        <a:lstStyle/>
        <a:p>
          <a:endParaRPr lang="en-US"/>
        </a:p>
      </dgm:t>
    </dgm:pt>
    <dgm:pt modelId="{F61F2D25-D334-487E-BD55-9FB5122092F9}">
      <dgm:prSet custT="1"/>
      <dgm:spPr/>
      <dgm:t>
        <a:bodyPr/>
        <a:lstStyle/>
        <a:p>
          <a:r>
            <a:rPr lang="en-US" sz="1000" b="1" i="0" dirty="0"/>
            <a:t>Area</a:t>
          </a:r>
        </a:p>
        <a:p>
          <a:r>
            <a:rPr lang="en-US" sz="1000" b="0" i="0" dirty="0" err="1"/>
            <a:t>Restaurant_latitude</a:t>
          </a:r>
          <a:r>
            <a:rPr lang="en-US" sz="1000" b="0" i="0" dirty="0"/>
            <a:t>/longitude</a:t>
          </a:r>
        </a:p>
        <a:p>
          <a:pPr>
            <a:buFont typeface="Arial" panose="020B0604020202020204" pitchFamily="34" charset="0"/>
            <a:buChar char="•"/>
          </a:pPr>
          <a:r>
            <a:rPr lang="en-US" sz="1000" b="0" i="0" dirty="0" err="1"/>
            <a:t>Delivery_location_latitude</a:t>
          </a:r>
          <a:r>
            <a:rPr lang="en-US" sz="1000" b="0" i="0" dirty="0"/>
            <a:t>/longitude</a:t>
          </a:r>
        </a:p>
        <a:p>
          <a:pPr>
            <a:buFont typeface="Arial" panose="020B0604020202020204" pitchFamily="34" charset="0"/>
            <a:buChar char="•"/>
          </a:pPr>
          <a:r>
            <a:rPr lang="en-US" sz="1000" b="0" i="0" dirty="0"/>
            <a:t>City</a:t>
          </a:r>
          <a:endParaRPr lang="en-US" sz="1000" dirty="0"/>
        </a:p>
      </dgm:t>
    </dgm:pt>
    <dgm:pt modelId="{A3E97034-F6FC-400B-B1A7-099764A28B15}" type="parTrans" cxnId="{97E13A8E-CB87-4D31-BE46-ADEAB262A306}">
      <dgm:prSet/>
      <dgm:spPr/>
      <dgm:t>
        <a:bodyPr/>
        <a:lstStyle/>
        <a:p>
          <a:endParaRPr lang="en-US"/>
        </a:p>
      </dgm:t>
    </dgm:pt>
    <dgm:pt modelId="{0B488709-5CD9-43F3-B47C-A4A61F140397}" type="sibTrans" cxnId="{97E13A8E-CB87-4D31-BE46-ADEAB262A306}">
      <dgm:prSet/>
      <dgm:spPr/>
      <dgm:t>
        <a:bodyPr/>
        <a:lstStyle/>
        <a:p>
          <a:endParaRPr lang="en-US"/>
        </a:p>
      </dgm:t>
    </dgm:pt>
    <dgm:pt modelId="{81EA4589-6266-4AA5-BFE5-A9D954C70A3D}" type="pres">
      <dgm:prSet presAssocID="{4698B74E-AD1B-4830-835A-7EF32D94B934}" presName="cycle" presStyleCnt="0">
        <dgm:presLayoutVars>
          <dgm:dir/>
          <dgm:resizeHandles val="exact"/>
        </dgm:presLayoutVars>
      </dgm:prSet>
      <dgm:spPr/>
    </dgm:pt>
    <dgm:pt modelId="{B81DC00C-E67B-4B92-854D-AFA9539E03F2}" type="pres">
      <dgm:prSet presAssocID="{B5CDAEC7-1475-43C3-A511-AFB2B707EB5D}" presName="dummy" presStyleCnt="0"/>
      <dgm:spPr/>
    </dgm:pt>
    <dgm:pt modelId="{59C31F74-168B-46B8-A16B-62DEF4426EFB}" type="pres">
      <dgm:prSet presAssocID="{B5CDAEC7-1475-43C3-A511-AFB2B707EB5D}" presName="node" presStyleLbl="revTx" presStyleIdx="0" presStyleCnt="5" custScaleX="129607" custScaleY="80752" custRadScaleRad="84511" custRadScaleInc="35504">
        <dgm:presLayoutVars>
          <dgm:bulletEnabled val="1"/>
        </dgm:presLayoutVars>
      </dgm:prSet>
      <dgm:spPr/>
    </dgm:pt>
    <dgm:pt modelId="{00E8FA69-35F7-40C9-84AA-2AB978B12478}" type="pres">
      <dgm:prSet presAssocID="{72BC5221-668D-4058-AADC-C5E824FE87BC}" presName="sibTrans" presStyleLbl="node1" presStyleIdx="0" presStyleCnt="5"/>
      <dgm:spPr/>
    </dgm:pt>
    <dgm:pt modelId="{0770FE0E-758C-4EC0-A581-0C1FF7791E18}" type="pres">
      <dgm:prSet presAssocID="{CFBDD32F-D37C-40F2-A27E-A743E009D0B4}" presName="dummy" presStyleCnt="0"/>
      <dgm:spPr/>
    </dgm:pt>
    <dgm:pt modelId="{D865B501-5DDE-4AFE-A088-7015E90D0A09}" type="pres">
      <dgm:prSet presAssocID="{CFBDD32F-D37C-40F2-A27E-A743E009D0B4}" presName="node" presStyleLbl="revTx" presStyleIdx="1" presStyleCnt="5" custScaleX="99169" custScaleY="83470">
        <dgm:presLayoutVars>
          <dgm:bulletEnabled val="1"/>
        </dgm:presLayoutVars>
      </dgm:prSet>
      <dgm:spPr/>
    </dgm:pt>
    <dgm:pt modelId="{0B7B596E-C6B4-4660-AC9D-F2F2DC17CFE9}" type="pres">
      <dgm:prSet presAssocID="{2E4665D6-8E30-47A7-8B64-589CA3FC75F4}" presName="sibTrans" presStyleLbl="node1" presStyleIdx="1" presStyleCnt="5"/>
      <dgm:spPr/>
    </dgm:pt>
    <dgm:pt modelId="{17F874C9-BD51-467A-9CED-0FDAC23A33CC}" type="pres">
      <dgm:prSet presAssocID="{7DF2145B-A056-448D-9200-DFF054884C79}" presName="dummy" presStyleCnt="0"/>
      <dgm:spPr/>
    </dgm:pt>
    <dgm:pt modelId="{BEB4AC64-A57D-429D-BB7F-5A99E6D8E2B6}" type="pres">
      <dgm:prSet presAssocID="{7DF2145B-A056-448D-9200-DFF054884C79}" presName="node" presStyleLbl="revTx" presStyleIdx="2" presStyleCnt="5" custScaleY="57891">
        <dgm:presLayoutVars>
          <dgm:bulletEnabled val="1"/>
        </dgm:presLayoutVars>
      </dgm:prSet>
      <dgm:spPr/>
    </dgm:pt>
    <dgm:pt modelId="{858C7208-512D-448F-997B-DAFD55C8F045}" type="pres">
      <dgm:prSet presAssocID="{52EFE502-6251-46F0-89D1-7B3A79856E34}" presName="sibTrans" presStyleLbl="node1" presStyleIdx="2" presStyleCnt="5"/>
      <dgm:spPr/>
    </dgm:pt>
    <dgm:pt modelId="{E9D91C9E-4A26-488D-B8EE-05F8F1121A98}" type="pres">
      <dgm:prSet presAssocID="{B1B48D70-4291-4F3F-B253-73E7C48567C6}" presName="dummy" presStyleCnt="0"/>
      <dgm:spPr/>
    </dgm:pt>
    <dgm:pt modelId="{E41EA23C-935C-400B-AC9A-C22CE78EAFAC}" type="pres">
      <dgm:prSet presAssocID="{B1B48D70-4291-4F3F-B253-73E7C48567C6}" presName="node" presStyleLbl="revTx" presStyleIdx="3" presStyleCnt="5" custScaleX="178731" custScaleY="54532">
        <dgm:presLayoutVars>
          <dgm:bulletEnabled val="1"/>
        </dgm:presLayoutVars>
      </dgm:prSet>
      <dgm:spPr/>
    </dgm:pt>
    <dgm:pt modelId="{DA0CF75D-9610-4B81-9A1A-BB638CFF04D4}" type="pres">
      <dgm:prSet presAssocID="{217C8E5C-2890-492D-A3AA-3C975CBD4455}" presName="sibTrans" presStyleLbl="node1" presStyleIdx="3" presStyleCnt="5"/>
      <dgm:spPr/>
    </dgm:pt>
    <dgm:pt modelId="{041CD9B2-7555-4D54-88C9-CB58A00E20AA}" type="pres">
      <dgm:prSet presAssocID="{F61F2D25-D334-487E-BD55-9FB5122092F9}" presName="dummy" presStyleCnt="0"/>
      <dgm:spPr/>
    </dgm:pt>
    <dgm:pt modelId="{7F91A04F-7604-45F3-8A79-5E3DF2462D06}" type="pres">
      <dgm:prSet presAssocID="{F61F2D25-D334-487E-BD55-9FB5122092F9}" presName="node" presStyleLbl="revTx" presStyleIdx="4" presStyleCnt="5" custScaleX="191428" custScaleY="66064" custRadScaleRad="88868" custRadScaleInc="-43608">
        <dgm:presLayoutVars>
          <dgm:bulletEnabled val="1"/>
        </dgm:presLayoutVars>
      </dgm:prSet>
      <dgm:spPr/>
    </dgm:pt>
    <dgm:pt modelId="{352D3135-9FAC-4530-8075-BC3F1B5FFD74}" type="pres">
      <dgm:prSet presAssocID="{0B488709-5CD9-43F3-B47C-A4A61F140397}" presName="sibTrans" presStyleLbl="node1" presStyleIdx="4" presStyleCnt="5"/>
      <dgm:spPr/>
    </dgm:pt>
  </dgm:ptLst>
  <dgm:cxnLst>
    <dgm:cxn modelId="{E880721B-C4EC-42AA-A3C9-E18CB519F96D}" srcId="{4698B74E-AD1B-4830-835A-7EF32D94B934}" destId="{CFBDD32F-D37C-40F2-A27E-A743E009D0B4}" srcOrd="1" destOrd="0" parTransId="{052FE4F3-F2A7-498C-8429-D2A929A0CA9C}" sibTransId="{2E4665D6-8E30-47A7-8B64-589CA3FC75F4}"/>
    <dgm:cxn modelId="{EE5DA34A-CC3C-4EB8-AE03-133B2E999D55}" type="presOf" srcId="{72BC5221-668D-4058-AADC-C5E824FE87BC}" destId="{00E8FA69-35F7-40C9-84AA-2AB978B12478}" srcOrd="0" destOrd="0" presId="urn:microsoft.com/office/officeart/2005/8/layout/cycle1"/>
    <dgm:cxn modelId="{4CAD8C70-0C82-4E75-B5A1-2B6F62AB7B3D}" type="presOf" srcId="{52EFE502-6251-46F0-89D1-7B3A79856E34}" destId="{858C7208-512D-448F-997B-DAFD55C8F045}" srcOrd="0" destOrd="0" presId="urn:microsoft.com/office/officeart/2005/8/layout/cycle1"/>
    <dgm:cxn modelId="{97E13A8E-CB87-4D31-BE46-ADEAB262A306}" srcId="{4698B74E-AD1B-4830-835A-7EF32D94B934}" destId="{F61F2D25-D334-487E-BD55-9FB5122092F9}" srcOrd="4" destOrd="0" parTransId="{A3E97034-F6FC-400B-B1A7-099764A28B15}" sibTransId="{0B488709-5CD9-43F3-B47C-A4A61F140397}"/>
    <dgm:cxn modelId="{079EC0A2-47DC-471B-BF26-46E588F908D9}" type="presOf" srcId="{7DF2145B-A056-448D-9200-DFF054884C79}" destId="{BEB4AC64-A57D-429D-BB7F-5A99E6D8E2B6}" srcOrd="0" destOrd="0" presId="urn:microsoft.com/office/officeart/2005/8/layout/cycle1"/>
    <dgm:cxn modelId="{73F356BA-AD26-443C-AACF-AE7A8890DA33}" type="presOf" srcId="{2E4665D6-8E30-47A7-8B64-589CA3FC75F4}" destId="{0B7B596E-C6B4-4660-AC9D-F2F2DC17CFE9}" srcOrd="0" destOrd="0" presId="urn:microsoft.com/office/officeart/2005/8/layout/cycle1"/>
    <dgm:cxn modelId="{936B8BBF-CB43-4272-8F0C-78EA90756BA3}" type="presOf" srcId="{B5CDAEC7-1475-43C3-A511-AFB2B707EB5D}" destId="{59C31F74-168B-46B8-A16B-62DEF4426EFB}" srcOrd="0" destOrd="0" presId="urn:microsoft.com/office/officeart/2005/8/layout/cycle1"/>
    <dgm:cxn modelId="{687780C0-F741-4788-AFBA-508CC5D39DFB}" type="presOf" srcId="{CFBDD32F-D37C-40F2-A27E-A743E009D0B4}" destId="{D865B501-5DDE-4AFE-A088-7015E90D0A09}" srcOrd="0" destOrd="0" presId="urn:microsoft.com/office/officeart/2005/8/layout/cycle1"/>
    <dgm:cxn modelId="{93736FC6-D8D3-4215-BDE2-65B8B31ACC3E}" type="presOf" srcId="{F61F2D25-D334-487E-BD55-9FB5122092F9}" destId="{7F91A04F-7604-45F3-8A79-5E3DF2462D06}" srcOrd="0" destOrd="0" presId="urn:microsoft.com/office/officeart/2005/8/layout/cycle1"/>
    <dgm:cxn modelId="{AD9B77D1-E322-441B-8931-4477639BC108}" type="presOf" srcId="{B1B48D70-4291-4F3F-B253-73E7C48567C6}" destId="{E41EA23C-935C-400B-AC9A-C22CE78EAFAC}" srcOrd="0" destOrd="0" presId="urn:microsoft.com/office/officeart/2005/8/layout/cycle1"/>
    <dgm:cxn modelId="{DBFF9CD2-3EF7-4ED0-BF69-C1062CA4EDCB}" type="presOf" srcId="{0B488709-5CD9-43F3-B47C-A4A61F140397}" destId="{352D3135-9FAC-4530-8075-BC3F1B5FFD74}" srcOrd="0" destOrd="0" presId="urn:microsoft.com/office/officeart/2005/8/layout/cycle1"/>
    <dgm:cxn modelId="{FF66F6DD-AA41-4BD5-AEAB-959C199CD2C9}" type="presOf" srcId="{217C8E5C-2890-492D-A3AA-3C975CBD4455}" destId="{DA0CF75D-9610-4B81-9A1A-BB638CFF04D4}" srcOrd="0" destOrd="0" presId="urn:microsoft.com/office/officeart/2005/8/layout/cycle1"/>
    <dgm:cxn modelId="{FBD45BE6-801D-4F3F-9CDB-AF137785B42D}" type="presOf" srcId="{4698B74E-AD1B-4830-835A-7EF32D94B934}" destId="{81EA4589-6266-4AA5-BFE5-A9D954C70A3D}" srcOrd="0" destOrd="0" presId="urn:microsoft.com/office/officeart/2005/8/layout/cycle1"/>
    <dgm:cxn modelId="{0A50F4E7-267C-45C8-8ECA-4EB719044A6C}" srcId="{4698B74E-AD1B-4830-835A-7EF32D94B934}" destId="{B5CDAEC7-1475-43C3-A511-AFB2B707EB5D}" srcOrd="0" destOrd="0" parTransId="{15574FFF-B7B0-463B-BE25-D0B276E43C18}" sibTransId="{72BC5221-668D-4058-AADC-C5E824FE87BC}"/>
    <dgm:cxn modelId="{2EAC2DED-D7F4-42C8-A8CC-EEFB61140747}" srcId="{4698B74E-AD1B-4830-835A-7EF32D94B934}" destId="{B1B48D70-4291-4F3F-B253-73E7C48567C6}" srcOrd="3" destOrd="0" parTransId="{152E25B3-0F8A-4894-97D7-A0FF43BC5E86}" sibTransId="{217C8E5C-2890-492D-A3AA-3C975CBD4455}"/>
    <dgm:cxn modelId="{699C9EF2-25B4-4ACF-846D-9EB4E8122718}" srcId="{4698B74E-AD1B-4830-835A-7EF32D94B934}" destId="{7DF2145B-A056-448D-9200-DFF054884C79}" srcOrd="2" destOrd="0" parTransId="{E363F284-8608-420F-8DA2-DC793A84ECF6}" sibTransId="{52EFE502-6251-46F0-89D1-7B3A79856E34}"/>
    <dgm:cxn modelId="{B1FEDD11-B713-440D-B4E2-6F40D6976F7A}" type="presParOf" srcId="{81EA4589-6266-4AA5-BFE5-A9D954C70A3D}" destId="{B81DC00C-E67B-4B92-854D-AFA9539E03F2}" srcOrd="0" destOrd="0" presId="urn:microsoft.com/office/officeart/2005/8/layout/cycle1"/>
    <dgm:cxn modelId="{09799E24-FF08-429A-8CFA-CBA9B24BE357}" type="presParOf" srcId="{81EA4589-6266-4AA5-BFE5-A9D954C70A3D}" destId="{59C31F74-168B-46B8-A16B-62DEF4426EFB}" srcOrd="1" destOrd="0" presId="urn:microsoft.com/office/officeart/2005/8/layout/cycle1"/>
    <dgm:cxn modelId="{6346D0E9-3E42-409A-9687-BD4F78BCD65D}" type="presParOf" srcId="{81EA4589-6266-4AA5-BFE5-A9D954C70A3D}" destId="{00E8FA69-35F7-40C9-84AA-2AB978B12478}" srcOrd="2" destOrd="0" presId="urn:microsoft.com/office/officeart/2005/8/layout/cycle1"/>
    <dgm:cxn modelId="{02C22CD3-D793-4910-ACEC-B1AEA1F051B7}" type="presParOf" srcId="{81EA4589-6266-4AA5-BFE5-A9D954C70A3D}" destId="{0770FE0E-758C-4EC0-A581-0C1FF7791E18}" srcOrd="3" destOrd="0" presId="urn:microsoft.com/office/officeart/2005/8/layout/cycle1"/>
    <dgm:cxn modelId="{16CD4617-36CB-4B5C-89FD-7807969FC277}" type="presParOf" srcId="{81EA4589-6266-4AA5-BFE5-A9D954C70A3D}" destId="{D865B501-5DDE-4AFE-A088-7015E90D0A09}" srcOrd="4" destOrd="0" presId="urn:microsoft.com/office/officeart/2005/8/layout/cycle1"/>
    <dgm:cxn modelId="{3E85ADF4-9FF4-448C-AF01-8A85C17BCD91}" type="presParOf" srcId="{81EA4589-6266-4AA5-BFE5-A9D954C70A3D}" destId="{0B7B596E-C6B4-4660-AC9D-F2F2DC17CFE9}" srcOrd="5" destOrd="0" presId="urn:microsoft.com/office/officeart/2005/8/layout/cycle1"/>
    <dgm:cxn modelId="{66F947C8-4704-48AA-8793-BAFAAC82CFED}" type="presParOf" srcId="{81EA4589-6266-4AA5-BFE5-A9D954C70A3D}" destId="{17F874C9-BD51-467A-9CED-0FDAC23A33CC}" srcOrd="6" destOrd="0" presId="urn:microsoft.com/office/officeart/2005/8/layout/cycle1"/>
    <dgm:cxn modelId="{AD3F7FAF-2364-4E89-9AFF-A3DC41B6F6DF}" type="presParOf" srcId="{81EA4589-6266-4AA5-BFE5-A9D954C70A3D}" destId="{BEB4AC64-A57D-429D-BB7F-5A99E6D8E2B6}" srcOrd="7" destOrd="0" presId="urn:microsoft.com/office/officeart/2005/8/layout/cycle1"/>
    <dgm:cxn modelId="{7BEA7BC7-3F04-4794-9702-850973DB3F4B}" type="presParOf" srcId="{81EA4589-6266-4AA5-BFE5-A9D954C70A3D}" destId="{858C7208-512D-448F-997B-DAFD55C8F045}" srcOrd="8" destOrd="0" presId="urn:microsoft.com/office/officeart/2005/8/layout/cycle1"/>
    <dgm:cxn modelId="{5CB3D969-2391-4160-A9E8-F44C2525AFA3}" type="presParOf" srcId="{81EA4589-6266-4AA5-BFE5-A9D954C70A3D}" destId="{E9D91C9E-4A26-488D-B8EE-05F8F1121A98}" srcOrd="9" destOrd="0" presId="urn:microsoft.com/office/officeart/2005/8/layout/cycle1"/>
    <dgm:cxn modelId="{26C4019C-5640-4E4F-8E75-B82B13BCA8DE}" type="presParOf" srcId="{81EA4589-6266-4AA5-BFE5-A9D954C70A3D}" destId="{E41EA23C-935C-400B-AC9A-C22CE78EAFAC}" srcOrd="10" destOrd="0" presId="urn:microsoft.com/office/officeart/2005/8/layout/cycle1"/>
    <dgm:cxn modelId="{ADADC90D-3D4B-4EBF-8503-2B27831CD8F6}" type="presParOf" srcId="{81EA4589-6266-4AA5-BFE5-A9D954C70A3D}" destId="{DA0CF75D-9610-4B81-9A1A-BB638CFF04D4}" srcOrd="11" destOrd="0" presId="urn:microsoft.com/office/officeart/2005/8/layout/cycle1"/>
    <dgm:cxn modelId="{A3AD0F9C-1F24-461B-B565-DE322625424F}" type="presParOf" srcId="{81EA4589-6266-4AA5-BFE5-A9D954C70A3D}" destId="{041CD9B2-7555-4D54-88C9-CB58A00E20AA}" srcOrd="12" destOrd="0" presId="urn:microsoft.com/office/officeart/2005/8/layout/cycle1"/>
    <dgm:cxn modelId="{6F30C943-39EC-4747-96C2-605FECEF6167}" type="presParOf" srcId="{81EA4589-6266-4AA5-BFE5-A9D954C70A3D}" destId="{7F91A04F-7604-45F3-8A79-5E3DF2462D06}" srcOrd="13" destOrd="0" presId="urn:microsoft.com/office/officeart/2005/8/layout/cycle1"/>
    <dgm:cxn modelId="{1AEE2D4B-636D-4A65-AA30-A7C2DF566B50}" type="presParOf" srcId="{81EA4589-6266-4AA5-BFE5-A9D954C70A3D}" destId="{352D3135-9FAC-4530-8075-BC3F1B5FFD7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8DD50-0832-463B-B7C0-DDFDB25A67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00B2B55-0AAE-4497-B206-3C20533FAF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Python (Pandas, Matplotlib, Seaborn)</a:t>
          </a:r>
        </a:p>
      </dgm:t>
    </dgm:pt>
    <dgm:pt modelId="{28AB6B99-EEB3-409C-8EDC-2C694EE817CF}" type="parTrans" cxnId="{156F1551-68F7-4244-B736-581D39EE8147}">
      <dgm:prSet/>
      <dgm:spPr/>
      <dgm:t>
        <a:bodyPr/>
        <a:lstStyle/>
        <a:p>
          <a:endParaRPr lang="en-US"/>
        </a:p>
      </dgm:t>
    </dgm:pt>
    <dgm:pt modelId="{7AF9BD56-F61D-42F2-8C1D-EFA977DB2637}" type="sibTrans" cxnId="{156F1551-68F7-4244-B736-581D39EE8147}">
      <dgm:prSet/>
      <dgm:spPr/>
      <dgm:t>
        <a:bodyPr/>
        <a:lstStyle/>
        <a:p>
          <a:endParaRPr lang="en-US"/>
        </a:p>
      </dgm:t>
    </dgm:pt>
    <dgm:pt modelId="{7FB80BEB-26B9-4553-BA33-BD1E91114A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Jupyter Notebook for scripting</a:t>
          </a:r>
        </a:p>
      </dgm:t>
    </dgm:pt>
    <dgm:pt modelId="{C5AD3170-CB0B-464A-B715-112684F5D646}" type="parTrans" cxnId="{2C9C1E2E-A068-4BD8-B3A3-B9D6C24544B8}">
      <dgm:prSet/>
      <dgm:spPr/>
      <dgm:t>
        <a:bodyPr/>
        <a:lstStyle/>
        <a:p>
          <a:endParaRPr lang="en-US"/>
        </a:p>
      </dgm:t>
    </dgm:pt>
    <dgm:pt modelId="{238354EF-CFE0-4AEE-8875-ED5186E90B24}" type="sibTrans" cxnId="{2C9C1E2E-A068-4BD8-B3A3-B9D6C24544B8}">
      <dgm:prSet/>
      <dgm:spPr/>
      <dgm:t>
        <a:bodyPr/>
        <a:lstStyle/>
        <a:p>
          <a:endParaRPr lang="en-US"/>
        </a:p>
      </dgm:t>
    </dgm:pt>
    <dgm:pt modelId="{7A0DFBDC-B5CF-465B-904A-FF60A4DA29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Power BI for interactive dashboards.</a:t>
          </a:r>
        </a:p>
      </dgm:t>
    </dgm:pt>
    <dgm:pt modelId="{E5F483EA-A6D4-4C27-9CFE-FF3D175F5048}" type="parTrans" cxnId="{CF15DC57-B66D-412B-95A6-90B96290E8DE}">
      <dgm:prSet/>
      <dgm:spPr/>
      <dgm:t>
        <a:bodyPr/>
        <a:lstStyle/>
        <a:p>
          <a:endParaRPr lang="en-US"/>
        </a:p>
      </dgm:t>
    </dgm:pt>
    <dgm:pt modelId="{0E5BCABA-13C3-4996-9C81-9C9F74DBC73D}" type="sibTrans" cxnId="{CF15DC57-B66D-412B-95A6-90B96290E8DE}">
      <dgm:prSet/>
      <dgm:spPr/>
      <dgm:t>
        <a:bodyPr/>
        <a:lstStyle/>
        <a:p>
          <a:endParaRPr lang="en-US"/>
        </a:p>
      </dgm:t>
    </dgm:pt>
    <dgm:pt modelId="{EE25E807-DC3F-4A46-BEEF-7262F358DA04}" type="pres">
      <dgm:prSet presAssocID="{4198DD50-0832-463B-B7C0-DDFDB25A6786}" presName="root" presStyleCnt="0">
        <dgm:presLayoutVars>
          <dgm:dir/>
          <dgm:resizeHandles val="exact"/>
        </dgm:presLayoutVars>
      </dgm:prSet>
      <dgm:spPr/>
    </dgm:pt>
    <dgm:pt modelId="{C4B4187B-B48E-4763-900A-CF38CEAF1E7E}" type="pres">
      <dgm:prSet presAssocID="{800B2B55-0AAE-4497-B206-3C20533FAF6A}" presName="compNode" presStyleCnt="0"/>
      <dgm:spPr/>
    </dgm:pt>
    <dgm:pt modelId="{A90BBDEB-C9B0-42C2-A1C1-24AD0CE25951}" type="pres">
      <dgm:prSet presAssocID="{800B2B55-0AAE-4497-B206-3C20533FAF6A}" presName="iconBgRect" presStyleLbl="bgShp" presStyleIdx="0" presStyleCnt="3"/>
      <dgm:spPr/>
    </dgm:pt>
    <dgm:pt modelId="{B4153895-CA3B-4027-B256-E312C2957F12}" type="pres">
      <dgm:prSet presAssocID="{800B2B55-0AAE-4497-B206-3C20533FAF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ấu trúc"/>
        </a:ext>
      </dgm:extLst>
    </dgm:pt>
    <dgm:pt modelId="{1150A080-489D-40C2-9105-0D3C3C2B5E3E}" type="pres">
      <dgm:prSet presAssocID="{800B2B55-0AAE-4497-B206-3C20533FAF6A}" presName="spaceRect" presStyleCnt="0"/>
      <dgm:spPr/>
    </dgm:pt>
    <dgm:pt modelId="{E835F32F-087B-4BD8-ACE8-88C1C03CD0F8}" type="pres">
      <dgm:prSet presAssocID="{800B2B55-0AAE-4497-B206-3C20533FAF6A}" presName="textRect" presStyleLbl="revTx" presStyleIdx="0" presStyleCnt="3">
        <dgm:presLayoutVars>
          <dgm:chMax val="1"/>
          <dgm:chPref val="1"/>
        </dgm:presLayoutVars>
      </dgm:prSet>
      <dgm:spPr/>
    </dgm:pt>
    <dgm:pt modelId="{AD2DDC36-9BAF-4191-8FE2-79249F5DA966}" type="pres">
      <dgm:prSet presAssocID="{7AF9BD56-F61D-42F2-8C1D-EFA977DB2637}" presName="sibTrans" presStyleCnt="0"/>
      <dgm:spPr/>
    </dgm:pt>
    <dgm:pt modelId="{77E70D05-31D3-4168-88BF-CF15A6915DEE}" type="pres">
      <dgm:prSet presAssocID="{7FB80BEB-26B9-4553-BA33-BD1E91114A00}" presName="compNode" presStyleCnt="0"/>
      <dgm:spPr/>
    </dgm:pt>
    <dgm:pt modelId="{81663D19-81FF-497D-9C93-176D4270E15A}" type="pres">
      <dgm:prSet presAssocID="{7FB80BEB-26B9-4553-BA33-BD1E91114A00}" presName="iconBgRect" presStyleLbl="bgShp" presStyleIdx="1" presStyleCnt="3"/>
      <dgm:spPr/>
    </dgm:pt>
    <dgm:pt modelId="{10111888-1A93-4206-9796-2043951AC7A3}" type="pres">
      <dgm:prSet presAssocID="{7FB80BEB-26B9-4553-BA33-BD1E91114A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BA53419-6660-4C58-8381-8D23919576B3}" type="pres">
      <dgm:prSet presAssocID="{7FB80BEB-26B9-4553-BA33-BD1E91114A00}" presName="spaceRect" presStyleCnt="0"/>
      <dgm:spPr/>
    </dgm:pt>
    <dgm:pt modelId="{113542E8-52A1-48B5-A2A5-74BBE4397BF3}" type="pres">
      <dgm:prSet presAssocID="{7FB80BEB-26B9-4553-BA33-BD1E91114A00}" presName="textRect" presStyleLbl="revTx" presStyleIdx="1" presStyleCnt="3">
        <dgm:presLayoutVars>
          <dgm:chMax val="1"/>
          <dgm:chPref val="1"/>
        </dgm:presLayoutVars>
      </dgm:prSet>
      <dgm:spPr/>
    </dgm:pt>
    <dgm:pt modelId="{E0A4677C-8CD2-4A6C-AA1C-196665F18C43}" type="pres">
      <dgm:prSet presAssocID="{238354EF-CFE0-4AEE-8875-ED5186E90B24}" presName="sibTrans" presStyleCnt="0"/>
      <dgm:spPr/>
    </dgm:pt>
    <dgm:pt modelId="{AD48B070-902C-4842-A865-781A93FD48E6}" type="pres">
      <dgm:prSet presAssocID="{7A0DFBDC-B5CF-465B-904A-FF60A4DA2996}" presName="compNode" presStyleCnt="0"/>
      <dgm:spPr/>
    </dgm:pt>
    <dgm:pt modelId="{6A3895CC-CFAE-48A1-A871-5F489B402777}" type="pres">
      <dgm:prSet presAssocID="{7A0DFBDC-B5CF-465B-904A-FF60A4DA2996}" presName="iconBgRect" presStyleLbl="bgShp" presStyleIdx="2" presStyleCnt="3"/>
      <dgm:spPr/>
    </dgm:pt>
    <dgm:pt modelId="{42297AFF-A491-43A8-9E22-F1E36E512A73}" type="pres">
      <dgm:prSet presAssocID="{7A0DFBDC-B5CF-465B-904A-FF60A4DA29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Đồng hồ đo"/>
        </a:ext>
      </dgm:extLst>
    </dgm:pt>
    <dgm:pt modelId="{EC2D3517-1FCD-452E-BCE1-CD8E6DB1AB4D}" type="pres">
      <dgm:prSet presAssocID="{7A0DFBDC-B5CF-465B-904A-FF60A4DA2996}" presName="spaceRect" presStyleCnt="0"/>
      <dgm:spPr/>
    </dgm:pt>
    <dgm:pt modelId="{5CF9FF0E-9141-4A66-880E-6334CA4F050D}" type="pres">
      <dgm:prSet presAssocID="{7A0DFBDC-B5CF-465B-904A-FF60A4DA29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600209-2251-415C-8595-3F04CA8AD2E2}" type="presOf" srcId="{7A0DFBDC-B5CF-465B-904A-FF60A4DA2996}" destId="{5CF9FF0E-9141-4A66-880E-6334CA4F050D}" srcOrd="0" destOrd="0" presId="urn:microsoft.com/office/officeart/2018/5/layout/IconCircleLabelList"/>
    <dgm:cxn modelId="{2C9C1E2E-A068-4BD8-B3A3-B9D6C24544B8}" srcId="{4198DD50-0832-463B-B7C0-DDFDB25A6786}" destId="{7FB80BEB-26B9-4553-BA33-BD1E91114A00}" srcOrd="1" destOrd="0" parTransId="{C5AD3170-CB0B-464A-B715-112684F5D646}" sibTransId="{238354EF-CFE0-4AEE-8875-ED5186E90B24}"/>
    <dgm:cxn modelId="{C7CAA24A-1737-4AE4-A8D1-5BFE5D32AD8A}" type="presOf" srcId="{800B2B55-0AAE-4497-B206-3C20533FAF6A}" destId="{E835F32F-087B-4BD8-ACE8-88C1C03CD0F8}" srcOrd="0" destOrd="0" presId="urn:microsoft.com/office/officeart/2018/5/layout/IconCircleLabelList"/>
    <dgm:cxn modelId="{156F1551-68F7-4244-B736-581D39EE8147}" srcId="{4198DD50-0832-463B-B7C0-DDFDB25A6786}" destId="{800B2B55-0AAE-4497-B206-3C20533FAF6A}" srcOrd="0" destOrd="0" parTransId="{28AB6B99-EEB3-409C-8EDC-2C694EE817CF}" sibTransId="{7AF9BD56-F61D-42F2-8C1D-EFA977DB2637}"/>
    <dgm:cxn modelId="{86A93B54-15B6-42CB-A046-81B03FE09993}" type="presOf" srcId="{4198DD50-0832-463B-B7C0-DDFDB25A6786}" destId="{EE25E807-DC3F-4A46-BEEF-7262F358DA04}" srcOrd="0" destOrd="0" presId="urn:microsoft.com/office/officeart/2018/5/layout/IconCircleLabelList"/>
    <dgm:cxn modelId="{CF15DC57-B66D-412B-95A6-90B96290E8DE}" srcId="{4198DD50-0832-463B-B7C0-DDFDB25A6786}" destId="{7A0DFBDC-B5CF-465B-904A-FF60A4DA2996}" srcOrd="2" destOrd="0" parTransId="{E5F483EA-A6D4-4C27-9CFE-FF3D175F5048}" sibTransId="{0E5BCABA-13C3-4996-9C81-9C9F74DBC73D}"/>
    <dgm:cxn modelId="{DB9C66F6-47E8-4044-AE48-2BCF23891C07}" type="presOf" srcId="{7FB80BEB-26B9-4553-BA33-BD1E91114A00}" destId="{113542E8-52A1-48B5-A2A5-74BBE4397BF3}" srcOrd="0" destOrd="0" presId="urn:microsoft.com/office/officeart/2018/5/layout/IconCircleLabelList"/>
    <dgm:cxn modelId="{E539B3FA-D5B5-427F-BDB9-A4C114A80961}" type="presParOf" srcId="{EE25E807-DC3F-4A46-BEEF-7262F358DA04}" destId="{C4B4187B-B48E-4763-900A-CF38CEAF1E7E}" srcOrd="0" destOrd="0" presId="urn:microsoft.com/office/officeart/2018/5/layout/IconCircleLabelList"/>
    <dgm:cxn modelId="{2CBB71F3-290B-4C1C-B8DC-6371AC0B8A99}" type="presParOf" srcId="{C4B4187B-B48E-4763-900A-CF38CEAF1E7E}" destId="{A90BBDEB-C9B0-42C2-A1C1-24AD0CE25951}" srcOrd="0" destOrd="0" presId="urn:microsoft.com/office/officeart/2018/5/layout/IconCircleLabelList"/>
    <dgm:cxn modelId="{32F15285-CD76-47A6-A7DE-C8D9FD26C49E}" type="presParOf" srcId="{C4B4187B-B48E-4763-900A-CF38CEAF1E7E}" destId="{B4153895-CA3B-4027-B256-E312C2957F12}" srcOrd="1" destOrd="0" presId="urn:microsoft.com/office/officeart/2018/5/layout/IconCircleLabelList"/>
    <dgm:cxn modelId="{3AA6F33C-F3A0-4A3F-BA91-BA219C116B18}" type="presParOf" srcId="{C4B4187B-B48E-4763-900A-CF38CEAF1E7E}" destId="{1150A080-489D-40C2-9105-0D3C3C2B5E3E}" srcOrd="2" destOrd="0" presId="urn:microsoft.com/office/officeart/2018/5/layout/IconCircleLabelList"/>
    <dgm:cxn modelId="{5116C6C2-3616-4977-9DAF-A1EC1099FDD1}" type="presParOf" srcId="{C4B4187B-B48E-4763-900A-CF38CEAF1E7E}" destId="{E835F32F-087B-4BD8-ACE8-88C1C03CD0F8}" srcOrd="3" destOrd="0" presId="urn:microsoft.com/office/officeart/2018/5/layout/IconCircleLabelList"/>
    <dgm:cxn modelId="{54F66F7B-DEDC-42F5-ACE7-A4E06D50A370}" type="presParOf" srcId="{EE25E807-DC3F-4A46-BEEF-7262F358DA04}" destId="{AD2DDC36-9BAF-4191-8FE2-79249F5DA966}" srcOrd="1" destOrd="0" presId="urn:microsoft.com/office/officeart/2018/5/layout/IconCircleLabelList"/>
    <dgm:cxn modelId="{2E7767F2-D644-448C-B2BF-BD9FCEAD62A1}" type="presParOf" srcId="{EE25E807-DC3F-4A46-BEEF-7262F358DA04}" destId="{77E70D05-31D3-4168-88BF-CF15A6915DEE}" srcOrd="2" destOrd="0" presId="urn:microsoft.com/office/officeart/2018/5/layout/IconCircleLabelList"/>
    <dgm:cxn modelId="{258C0725-7138-4F46-AD25-9389CDB6D838}" type="presParOf" srcId="{77E70D05-31D3-4168-88BF-CF15A6915DEE}" destId="{81663D19-81FF-497D-9C93-176D4270E15A}" srcOrd="0" destOrd="0" presId="urn:microsoft.com/office/officeart/2018/5/layout/IconCircleLabelList"/>
    <dgm:cxn modelId="{5DDDD771-01B0-476D-9EB0-C5C9EFA23D02}" type="presParOf" srcId="{77E70D05-31D3-4168-88BF-CF15A6915DEE}" destId="{10111888-1A93-4206-9796-2043951AC7A3}" srcOrd="1" destOrd="0" presId="urn:microsoft.com/office/officeart/2018/5/layout/IconCircleLabelList"/>
    <dgm:cxn modelId="{CA4BAFBB-178F-4E53-A14C-A2375C20EAF7}" type="presParOf" srcId="{77E70D05-31D3-4168-88BF-CF15A6915DEE}" destId="{BBA53419-6660-4C58-8381-8D23919576B3}" srcOrd="2" destOrd="0" presId="urn:microsoft.com/office/officeart/2018/5/layout/IconCircleLabelList"/>
    <dgm:cxn modelId="{8E01130C-A6F5-4F25-909F-55D50B8A6C6B}" type="presParOf" srcId="{77E70D05-31D3-4168-88BF-CF15A6915DEE}" destId="{113542E8-52A1-48B5-A2A5-74BBE4397BF3}" srcOrd="3" destOrd="0" presId="urn:microsoft.com/office/officeart/2018/5/layout/IconCircleLabelList"/>
    <dgm:cxn modelId="{5A1F367D-6889-4CAD-9AE5-DE730AE6AFD4}" type="presParOf" srcId="{EE25E807-DC3F-4A46-BEEF-7262F358DA04}" destId="{E0A4677C-8CD2-4A6C-AA1C-196665F18C43}" srcOrd="3" destOrd="0" presId="urn:microsoft.com/office/officeart/2018/5/layout/IconCircleLabelList"/>
    <dgm:cxn modelId="{AB3675DB-BC2C-4F1E-836A-99EDEA699393}" type="presParOf" srcId="{EE25E807-DC3F-4A46-BEEF-7262F358DA04}" destId="{AD48B070-902C-4842-A865-781A93FD48E6}" srcOrd="4" destOrd="0" presId="urn:microsoft.com/office/officeart/2018/5/layout/IconCircleLabelList"/>
    <dgm:cxn modelId="{938B2587-F81D-4B03-880C-271D39194BA2}" type="presParOf" srcId="{AD48B070-902C-4842-A865-781A93FD48E6}" destId="{6A3895CC-CFAE-48A1-A871-5F489B402777}" srcOrd="0" destOrd="0" presId="urn:microsoft.com/office/officeart/2018/5/layout/IconCircleLabelList"/>
    <dgm:cxn modelId="{1397FB70-1515-4AFA-9CD0-89C691DE62AB}" type="presParOf" srcId="{AD48B070-902C-4842-A865-781A93FD48E6}" destId="{42297AFF-A491-43A8-9E22-F1E36E512A73}" srcOrd="1" destOrd="0" presId="urn:microsoft.com/office/officeart/2018/5/layout/IconCircleLabelList"/>
    <dgm:cxn modelId="{A3975445-8E44-446C-A399-7DCFF760DE99}" type="presParOf" srcId="{AD48B070-902C-4842-A865-781A93FD48E6}" destId="{EC2D3517-1FCD-452E-BCE1-CD8E6DB1AB4D}" srcOrd="2" destOrd="0" presId="urn:microsoft.com/office/officeart/2018/5/layout/IconCircleLabelList"/>
    <dgm:cxn modelId="{A0C31991-AE98-426D-A2BE-202B690935D2}" type="presParOf" srcId="{AD48B070-902C-4842-A865-781A93FD48E6}" destId="{5CF9FF0E-9141-4A66-880E-6334CA4F05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A39255-494B-45F4-8019-3E2E5C7910F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8ACBAE-BB5E-4D05-8387-45D2B2CF6538}">
      <dgm:prSet/>
      <dgm:spPr/>
      <dgm:t>
        <a:bodyPr/>
        <a:lstStyle/>
        <a:p>
          <a:r>
            <a:rPr lang="en-US" dirty="0"/>
            <a:t>- Fix types</a:t>
          </a:r>
        </a:p>
      </dgm:t>
    </dgm:pt>
    <dgm:pt modelId="{43E952F7-B138-4C55-AEC4-F753F70796A6}" type="parTrans" cxnId="{9D9A7172-D6EB-4C9F-8357-EA8B976AA217}">
      <dgm:prSet/>
      <dgm:spPr/>
      <dgm:t>
        <a:bodyPr/>
        <a:lstStyle/>
        <a:p>
          <a:endParaRPr lang="en-US"/>
        </a:p>
      </dgm:t>
    </dgm:pt>
    <dgm:pt modelId="{A562C39F-9A5A-466D-9F4D-61DACA71A4E5}" type="sibTrans" cxnId="{9D9A7172-D6EB-4C9F-8357-EA8B976AA217}">
      <dgm:prSet/>
      <dgm:spPr/>
      <dgm:t>
        <a:bodyPr/>
        <a:lstStyle/>
        <a:p>
          <a:endParaRPr lang="en-US"/>
        </a:p>
      </dgm:t>
    </dgm:pt>
    <dgm:pt modelId="{DC64798D-8FB1-483F-AE67-4E4FAB474529}">
      <dgm:prSet/>
      <dgm:spPr/>
      <dgm:t>
        <a:bodyPr/>
        <a:lstStyle/>
        <a:p>
          <a:r>
            <a:rPr lang="en-US" dirty="0"/>
            <a:t>- Handle missing values (median/mode)</a:t>
          </a:r>
        </a:p>
      </dgm:t>
    </dgm:pt>
    <dgm:pt modelId="{6DDC0105-8F04-4BC1-8402-806903E55566}" type="parTrans" cxnId="{1165857D-215A-4A67-8E00-582395DB69FF}">
      <dgm:prSet/>
      <dgm:spPr/>
      <dgm:t>
        <a:bodyPr/>
        <a:lstStyle/>
        <a:p>
          <a:endParaRPr lang="en-US"/>
        </a:p>
      </dgm:t>
    </dgm:pt>
    <dgm:pt modelId="{A636E77C-B291-457A-9F76-54FEEC03E6D0}" type="sibTrans" cxnId="{1165857D-215A-4A67-8E00-582395DB69FF}">
      <dgm:prSet/>
      <dgm:spPr/>
      <dgm:t>
        <a:bodyPr/>
        <a:lstStyle/>
        <a:p>
          <a:endParaRPr lang="en-US"/>
        </a:p>
      </dgm:t>
    </dgm:pt>
    <dgm:pt modelId="{C8D458A5-21EE-47F6-BE51-43B2E71FD432}">
      <dgm:prSet/>
      <dgm:spPr/>
      <dgm:t>
        <a:bodyPr/>
        <a:lstStyle/>
        <a:p>
          <a:r>
            <a:rPr lang="en-US" dirty="0"/>
            <a:t>- Standardize strings</a:t>
          </a:r>
        </a:p>
      </dgm:t>
    </dgm:pt>
    <dgm:pt modelId="{7F5CA648-761F-48B8-8C7A-37ACC989359B}" type="parTrans" cxnId="{66C12278-DCDD-4C63-9BDE-9C932EEDF9A4}">
      <dgm:prSet/>
      <dgm:spPr/>
      <dgm:t>
        <a:bodyPr/>
        <a:lstStyle/>
        <a:p>
          <a:endParaRPr lang="en-US"/>
        </a:p>
      </dgm:t>
    </dgm:pt>
    <dgm:pt modelId="{A5638545-1ECF-425A-9447-4ED30C2FC980}" type="sibTrans" cxnId="{66C12278-DCDD-4C63-9BDE-9C932EEDF9A4}">
      <dgm:prSet/>
      <dgm:spPr/>
      <dgm:t>
        <a:bodyPr/>
        <a:lstStyle/>
        <a:p>
          <a:endParaRPr lang="en-US"/>
        </a:p>
      </dgm:t>
    </dgm:pt>
    <dgm:pt modelId="{39CEB86B-980D-4E14-A0EC-77B9E682E3C2}">
      <dgm:prSet/>
      <dgm:spPr/>
      <dgm:t>
        <a:bodyPr/>
        <a:lstStyle/>
        <a:p>
          <a:r>
            <a:rPr lang="en-US" dirty="0"/>
            <a:t>- Handle outliers</a:t>
          </a:r>
        </a:p>
      </dgm:t>
    </dgm:pt>
    <dgm:pt modelId="{42C549EB-D787-4E4A-8ACC-6A485B233E17}" type="parTrans" cxnId="{126BF931-59B2-4D49-93AF-DC375D6ADA68}">
      <dgm:prSet/>
      <dgm:spPr/>
      <dgm:t>
        <a:bodyPr/>
        <a:lstStyle/>
        <a:p>
          <a:endParaRPr lang="en-US"/>
        </a:p>
      </dgm:t>
    </dgm:pt>
    <dgm:pt modelId="{555DCA1B-2416-4CEE-9F72-A3C46AA069BE}" type="sibTrans" cxnId="{126BF931-59B2-4D49-93AF-DC375D6ADA68}">
      <dgm:prSet/>
      <dgm:spPr/>
      <dgm:t>
        <a:bodyPr/>
        <a:lstStyle/>
        <a:p>
          <a:endParaRPr lang="en-US"/>
        </a:p>
      </dgm:t>
    </dgm:pt>
    <dgm:pt modelId="{D788774E-2382-4D2C-9338-C0F62A4EECA4}" type="pres">
      <dgm:prSet presAssocID="{14A39255-494B-45F4-8019-3E2E5C7910FF}" presName="linear" presStyleCnt="0">
        <dgm:presLayoutVars>
          <dgm:dir/>
          <dgm:animLvl val="lvl"/>
          <dgm:resizeHandles val="exact"/>
        </dgm:presLayoutVars>
      </dgm:prSet>
      <dgm:spPr/>
    </dgm:pt>
    <dgm:pt modelId="{C897DBAA-A61C-48C6-966B-6833FDEBE911}" type="pres">
      <dgm:prSet presAssocID="{848ACBAE-BB5E-4D05-8387-45D2B2CF6538}" presName="parentLin" presStyleCnt="0"/>
      <dgm:spPr/>
    </dgm:pt>
    <dgm:pt modelId="{58729F31-17BD-4FE1-AA0A-36D64351362F}" type="pres">
      <dgm:prSet presAssocID="{848ACBAE-BB5E-4D05-8387-45D2B2CF6538}" presName="parentLeftMargin" presStyleLbl="node1" presStyleIdx="0" presStyleCnt="4"/>
      <dgm:spPr/>
    </dgm:pt>
    <dgm:pt modelId="{AE18F008-CAA2-495E-9D34-6449B8FB6C23}" type="pres">
      <dgm:prSet presAssocID="{848ACBAE-BB5E-4D05-8387-45D2B2CF65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63EF28-1544-4BA1-9457-2350E0A2E863}" type="pres">
      <dgm:prSet presAssocID="{848ACBAE-BB5E-4D05-8387-45D2B2CF6538}" presName="negativeSpace" presStyleCnt="0"/>
      <dgm:spPr/>
    </dgm:pt>
    <dgm:pt modelId="{DACFCBE4-C769-4B28-B6E6-21F46B42E67C}" type="pres">
      <dgm:prSet presAssocID="{848ACBAE-BB5E-4D05-8387-45D2B2CF6538}" presName="childText" presStyleLbl="conFgAcc1" presStyleIdx="0" presStyleCnt="4">
        <dgm:presLayoutVars>
          <dgm:bulletEnabled val="1"/>
        </dgm:presLayoutVars>
      </dgm:prSet>
      <dgm:spPr/>
    </dgm:pt>
    <dgm:pt modelId="{D7729783-8BEF-413C-8A64-EE6911DFB2FB}" type="pres">
      <dgm:prSet presAssocID="{A562C39F-9A5A-466D-9F4D-61DACA71A4E5}" presName="spaceBetweenRectangles" presStyleCnt="0"/>
      <dgm:spPr/>
    </dgm:pt>
    <dgm:pt modelId="{522C747E-9ED6-4F7B-96F4-78273A7E33BF}" type="pres">
      <dgm:prSet presAssocID="{DC64798D-8FB1-483F-AE67-4E4FAB474529}" presName="parentLin" presStyleCnt="0"/>
      <dgm:spPr/>
    </dgm:pt>
    <dgm:pt modelId="{DF8E3533-FD3B-4FDB-BC7F-872F4291D7D4}" type="pres">
      <dgm:prSet presAssocID="{DC64798D-8FB1-483F-AE67-4E4FAB474529}" presName="parentLeftMargin" presStyleLbl="node1" presStyleIdx="0" presStyleCnt="4"/>
      <dgm:spPr/>
    </dgm:pt>
    <dgm:pt modelId="{C03F8A7E-8B03-42A3-9345-9AEA8FCCC1E5}" type="pres">
      <dgm:prSet presAssocID="{DC64798D-8FB1-483F-AE67-4E4FAB4745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A3893B-5315-4881-8733-34AE1C246784}" type="pres">
      <dgm:prSet presAssocID="{DC64798D-8FB1-483F-AE67-4E4FAB474529}" presName="negativeSpace" presStyleCnt="0"/>
      <dgm:spPr/>
    </dgm:pt>
    <dgm:pt modelId="{3DC57733-6A47-488C-B4DC-FC81D7267043}" type="pres">
      <dgm:prSet presAssocID="{DC64798D-8FB1-483F-AE67-4E4FAB474529}" presName="childText" presStyleLbl="conFgAcc1" presStyleIdx="1" presStyleCnt="4">
        <dgm:presLayoutVars>
          <dgm:bulletEnabled val="1"/>
        </dgm:presLayoutVars>
      </dgm:prSet>
      <dgm:spPr/>
    </dgm:pt>
    <dgm:pt modelId="{FF9249A3-373C-42C0-A0E7-ED4AC6BDA829}" type="pres">
      <dgm:prSet presAssocID="{A636E77C-B291-457A-9F76-54FEEC03E6D0}" presName="spaceBetweenRectangles" presStyleCnt="0"/>
      <dgm:spPr/>
    </dgm:pt>
    <dgm:pt modelId="{45D982CC-79CD-49EA-98DF-4FBB42061B49}" type="pres">
      <dgm:prSet presAssocID="{C8D458A5-21EE-47F6-BE51-43B2E71FD432}" presName="parentLin" presStyleCnt="0"/>
      <dgm:spPr/>
    </dgm:pt>
    <dgm:pt modelId="{571588BA-5B72-4005-B3CE-C057DEB0F422}" type="pres">
      <dgm:prSet presAssocID="{C8D458A5-21EE-47F6-BE51-43B2E71FD432}" presName="parentLeftMargin" presStyleLbl="node1" presStyleIdx="1" presStyleCnt="4"/>
      <dgm:spPr/>
    </dgm:pt>
    <dgm:pt modelId="{8C93D823-2DE7-49C5-9942-EBF372F2F506}" type="pres">
      <dgm:prSet presAssocID="{C8D458A5-21EE-47F6-BE51-43B2E71FD4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B8BE33-D435-43AD-82FF-9E44B88B7E66}" type="pres">
      <dgm:prSet presAssocID="{C8D458A5-21EE-47F6-BE51-43B2E71FD432}" presName="negativeSpace" presStyleCnt="0"/>
      <dgm:spPr/>
    </dgm:pt>
    <dgm:pt modelId="{4DFEECD7-8ABA-403F-85D5-2C46C76CF74F}" type="pres">
      <dgm:prSet presAssocID="{C8D458A5-21EE-47F6-BE51-43B2E71FD432}" presName="childText" presStyleLbl="conFgAcc1" presStyleIdx="2" presStyleCnt="4">
        <dgm:presLayoutVars>
          <dgm:bulletEnabled val="1"/>
        </dgm:presLayoutVars>
      </dgm:prSet>
      <dgm:spPr/>
    </dgm:pt>
    <dgm:pt modelId="{45BD2C06-5025-42AE-A1F7-72473C709F80}" type="pres">
      <dgm:prSet presAssocID="{A5638545-1ECF-425A-9447-4ED30C2FC980}" presName="spaceBetweenRectangles" presStyleCnt="0"/>
      <dgm:spPr/>
    </dgm:pt>
    <dgm:pt modelId="{B1CC35A1-B502-403F-930A-A9DD794E837A}" type="pres">
      <dgm:prSet presAssocID="{39CEB86B-980D-4E14-A0EC-77B9E682E3C2}" presName="parentLin" presStyleCnt="0"/>
      <dgm:spPr/>
    </dgm:pt>
    <dgm:pt modelId="{B36016D4-C59D-400B-A817-100092EC2412}" type="pres">
      <dgm:prSet presAssocID="{39CEB86B-980D-4E14-A0EC-77B9E682E3C2}" presName="parentLeftMargin" presStyleLbl="node1" presStyleIdx="2" presStyleCnt="4"/>
      <dgm:spPr/>
    </dgm:pt>
    <dgm:pt modelId="{2B0262F5-685A-4A50-9189-5B03572224CA}" type="pres">
      <dgm:prSet presAssocID="{39CEB86B-980D-4E14-A0EC-77B9E682E3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80CC05A-9F41-4013-9A3C-C5D96F92C265}" type="pres">
      <dgm:prSet presAssocID="{39CEB86B-980D-4E14-A0EC-77B9E682E3C2}" presName="negativeSpace" presStyleCnt="0"/>
      <dgm:spPr/>
    </dgm:pt>
    <dgm:pt modelId="{57E66900-2576-484B-AAB0-D730F4703069}" type="pres">
      <dgm:prSet presAssocID="{39CEB86B-980D-4E14-A0EC-77B9E682E3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26BC07-904C-478A-9587-67E184878E05}" type="presOf" srcId="{39CEB86B-980D-4E14-A0EC-77B9E682E3C2}" destId="{2B0262F5-685A-4A50-9189-5B03572224CA}" srcOrd="1" destOrd="0" presId="urn:microsoft.com/office/officeart/2005/8/layout/list1"/>
    <dgm:cxn modelId="{C0849C0A-6E6F-4E26-AA6C-7A2AE23AEC51}" type="presOf" srcId="{14A39255-494B-45F4-8019-3E2E5C7910FF}" destId="{D788774E-2382-4D2C-9338-C0F62A4EECA4}" srcOrd="0" destOrd="0" presId="urn:microsoft.com/office/officeart/2005/8/layout/list1"/>
    <dgm:cxn modelId="{7F852E17-B3A2-4311-ADC8-9D8BAD6A3D51}" type="presOf" srcId="{848ACBAE-BB5E-4D05-8387-45D2B2CF6538}" destId="{58729F31-17BD-4FE1-AA0A-36D64351362F}" srcOrd="0" destOrd="0" presId="urn:microsoft.com/office/officeart/2005/8/layout/list1"/>
    <dgm:cxn modelId="{0DBCC320-13AA-4E51-BD6E-32724C25F258}" type="presOf" srcId="{39CEB86B-980D-4E14-A0EC-77B9E682E3C2}" destId="{B36016D4-C59D-400B-A817-100092EC2412}" srcOrd="0" destOrd="0" presId="urn:microsoft.com/office/officeart/2005/8/layout/list1"/>
    <dgm:cxn modelId="{126BF931-59B2-4D49-93AF-DC375D6ADA68}" srcId="{14A39255-494B-45F4-8019-3E2E5C7910FF}" destId="{39CEB86B-980D-4E14-A0EC-77B9E682E3C2}" srcOrd="3" destOrd="0" parTransId="{42C549EB-D787-4E4A-8ACC-6A485B233E17}" sibTransId="{555DCA1B-2416-4CEE-9F72-A3C46AA069BE}"/>
    <dgm:cxn modelId="{A3266E70-B6F2-4A9A-A10F-CDEA8356842B}" type="presOf" srcId="{C8D458A5-21EE-47F6-BE51-43B2E71FD432}" destId="{571588BA-5B72-4005-B3CE-C057DEB0F422}" srcOrd="0" destOrd="0" presId="urn:microsoft.com/office/officeart/2005/8/layout/list1"/>
    <dgm:cxn modelId="{9D9A7172-D6EB-4C9F-8357-EA8B976AA217}" srcId="{14A39255-494B-45F4-8019-3E2E5C7910FF}" destId="{848ACBAE-BB5E-4D05-8387-45D2B2CF6538}" srcOrd="0" destOrd="0" parTransId="{43E952F7-B138-4C55-AEC4-F753F70796A6}" sibTransId="{A562C39F-9A5A-466D-9F4D-61DACA71A4E5}"/>
    <dgm:cxn modelId="{66C12278-DCDD-4C63-9BDE-9C932EEDF9A4}" srcId="{14A39255-494B-45F4-8019-3E2E5C7910FF}" destId="{C8D458A5-21EE-47F6-BE51-43B2E71FD432}" srcOrd="2" destOrd="0" parTransId="{7F5CA648-761F-48B8-8C7A-37ACC989359B}" sibTransId="{A5638545-1ECF-425A-9447-4ED30C2FC980}"/>
    <dgm:cxn modelId="{1165857D-215A-4A67-8E00-582395DB69FF}" srcId="{14A39255-494B-45F4-8019-3E2E5C7910FF}" destId="{DC64798D-8FB1-483F-AE67-4E4FAB474529}" srcOrd="1" destOrd="0" parTransId="{6DDC0105-8F04-4BC1-8402-806903E55566}" sibTransId="{A636E77C-B291-457A-9F76-54FEEC03E6D0}"/>
    <dgm:cxn modelId="{BE2E359C-2A14-4A92-8B07-55BE303FC6CD}" type="presOf" srcId="{848ACBAE-BB5E-4D05-8387-45D2B2CF6538}" destId="{AE18F008-CAA2-495E-9D34-6449B8FB6C23}" srcOrd="1" destOrd="0" presId="urn:microsoft.com/office/officeart/2005/8/layout/list1"/>
    <dgm:cxn modelId="{0A1F72A9-DFDC-4C1B-BCDC-5A2DDC01A13C}" type="presOf" srcId="{DC64798D-8FB1-483F-AE67-4E4FAB474529}" destId="{C03F8A7E-8B03-42A3-9345-9AEA8FCCC1E5}" srcOrd="1" destOrd="0" presId="urn:microsoft.com/office/officeart/2005/8/layout/list1"/>
    <dgm:cxn modelId="{A69D25BB-752D-4B77-91D4-6F89E8005A4B}" type="presOf" srcId="{DC64798D-8FB1-483F-AE67-4E4FAB474529}" destId="{DF8E3533-FD3B-4FDB-BC7F-872F4291D7D4}" srcOrd="0" destOrd="0" presId="urn:microsoft.com/office/officeart/2005/8/layout/list1"/>
    <dgm:cxn modelId="{806902D0-EBE6-4451-8DA9-0D58654A941D}" type="presOf" srcId="{C8D458A5-21EE-47F6-BE51-43B2E71FD432}" destId="{8C93D823-2DE7-49C5-9942-EBF372F2F506}" srcOrd="1" destOrd="0" presId="urn:microsoft.com/office/officeart/2005/8/layout/list1"/>
    <dgm:cxn modelId="{CA90C138-CE49-48CC-9B0D-13635638A013}" type="presParOf" srcId="{D788774E-2382-4D2C-9338-C0F62A4EECA4}" destId="{C897DBAA-A61C-48C6-966B-6833FDEBE911}" srcOrd="0" destOrd="0" presId="urn:microsoft.com/office/officeart/2005/8/layout/list1"/>
    <dgm:cxn modelId="{14156897-A18A-4107-927F-8F2EDFBD0254}" type="presParOf" srcId="{C897DBAA-A61C-48C6-966B-6833FDEBE911}" destId="{58729F31-17BD-4FE1-AA0A-36D64351362F}" srcOrd="0" destOrd="0" presId="urn:microsoft.com/office/officeart/2005/8/layout/list1"/>
    <dgm:cxn modelId="{E32336D0-FA6F-4AD7-826E-9621559B3D67}" type="presParOf" srcId="{C897DBAA-A61C-48C6-966B-6833FDEBE911}" destId="{AE18F008-CAA2-495E-9D34-6449B8FB6C23}" srcOrd="1" destOrd="0" presId="urn:microsoft.com/office/officeart/2005/8/layout/list1"/>
    <dgm:cxn modelId="{A8321AFD-B2AD-49B9-AB34-38687704F827}" type="presParOf" srcId="{D788774E-2382-4D2C-9338-C0F62A4EECA4}" destId="{2B63EF28-1544-4BA1-9457-2350E0A2E863}" srcOrd="1" destOrd="0" presId="urn:microsoft.com/office/officeart/2005/8/layout/list1"/>
    <dgm:cxn modelId="{3F3A7D41-412D-4C7D-9870-67739A24BF65}" type="presParOf" srcId="{D788774E-2382-4D2C-9338-C0F62A4EECA4}" destId="{DACFCBE4-C769-4B28-B6E6-21F46B42E67C}" srcOrd="2" destOrd="0" presId="urn:microsoft.com/office/officeart/2005/8/layout/list1"/>
    <dgm:cxn modelId="{1F1F8368-C5B2-4303-AB5F-209501CB367D}" type="presParOf" srcId="{D788774E-2382-4D2C-9338-C0F62A4EECA4}" destId="{D7729783-8BEF-413C-8A64-EE6911DFB2FB}" srcOrd="3" destOrd="0" presId="urn:microsoft.com/office/officeart/2005/8/layout/list1"/>
    <dgm:cxn modelId="{5CDC4D5C-E16E-4BEA-BA4A-9FB73B1EDDCF}" type="presParOf" srcId="{D788774E-2382-4D2C-9338-C0F62A4EECA4}" destId="{522C747E-9ED6-4F7B-96F4-78273A7E33BF}" srcOrd="4" destOrd="0" presId="urn:microsoft.com/office/officeart/2005/8/layout/list1"/>
    <dgm:cxn modelId="{9791A6DB-CEA0-4112-8C94-FBCD7DFDF91B}" type="presParOf" srcId="{522C747E-9ED6-4F7B-96F4-78273A7E33BF}" destId="{DF8E3533-FD3B-4FDB-BC7F-872F4291D7D4}" srcOrd="0" destOrd="0" presId="urn:microsoft.com/office/officeart/2005/8/layout/list1"/>
    <dgm:cxn modelId="{707B2B49-CE51-4FA8-B52E-1EA008D19787}" type="presParOf" srcId="{522C747E-9ED6-4F7B-96F4-78273A7E33BF}" destId="{C03F8A7E-8B03-42A3-9345-9AEA8FCCC1E5}" srcOrd="1" destOrd="0" presId="urn:microsoft.com/office/officeart/2005/8/layout/list1"/>
    <dgm:cxn modelId="{2BBDAE96-4D0F-487D-BF2B-F1521C8550C2}" type="presParOf" srcId="{D788774E-2382-4D2C-9338-C0F62A4EECA4}" destId="{E5A3893B-5315-4881-8733-34AE1C246784}" srcOrd="5" destOrd="0" presId="urn:microsoft.com/office/officeart/2005/8/layout/list1"/>
    <dgm:cxn modelId="{CD70E6D6-AD9D-4146-934F-8373DD944E58}" type="presParOf" srcId="{D788774E-2382-4D2C-9338-C0F62A4EECA4}" destId="{3DC57733-6A47-488C-B4DC-FC81D7267043}" srcOrd="6" destOrd="0" presId="urn:microsoft.com/office/officeart/2005/8/layout/list1"/>
    <dgm:cxn modelId="{735F8D55-2B67-4B68-8542-006F827D6B5D}" type="presParOf" srcId="{D788774E-2382-4D2C-9338-C0F62A4EECA4}" destId="{FF9249A3-373C-42C0-A0E7-ED4AC6BDA829}" srcOrd="7" destOrd="0" presId="urn:microsoft.com/office/officeart/2005/8/layout/list1"/>
    <dgm:cxn modelId="{979CEC3D-1E12-4F43-BF66-07485BAA9617}" type="presParOf" srcId="{D788774E-2382-4D2C-9338-C0F62A4EECA4}" destId="{45D982CC-79CD-49EA-98DF-4FBB42061B49}" srcOrd="8" destOrd="0" presId="urn:microsoft.com/office/officeart/2005/8/layout/list1"/>
    <dgm:cxn modelId="{2BB9A128-991E-4756-8837-ED191DC7185F}" type="presParOf" srcId="{45D982CC-79CD-49EA-98DF-4FBB42061B49}" destId="{571588BA-5B72-4005-B3CE-C057DEB0F422}" srcOrd="0" destOrd="0" presId="urn:microsoft.com/office/officeart/2005/8/layout/list1"/>
    <dgm:cxn modelId="{0C9308C0-3EE5-42F8-B664-DF9F4778F26B}" type="presParOf" srcId="{45D982CC-79CD-49EA-98DF-4FBB42061B49}" destId="{8C93D823-2DE7-49C5-9942-EBF372F2F506}" srcOrd="1" destOrd="0" presId="urn:microsoft.com/office/officeart/2005/8/layout/list1"/>
    <dgm:cxn modelId="{916BD2A8-A7C2-4DBD-BB80-CF012EC7963C}" type="presParOf" srcId="{D788774E-2382-4D2C-9338-C0F62A4EECA4}" destId="{C5B8BE33-D435-43AD-82FF-9E44B88B7E66}" srcOrd="9" destOrd="0" presId="urn:microsoft.com/office/officeart/2005/8/layout/list1"/>
    <dgm:cxn modelId="{E9FF2EE9-3326-4429-AB8A-AD42AC341944}" type="presParOf" srcId="{D788774E-2382-4D2C-9338-C0F62A4EECA4}" destId="{4DFEECD7-8ABA-403F-85D5-2C46C76CF74F}" srcOrd="10" destOrd="0" presId="urn:microsoft.com/office/officeart/2005/8/layout/list1"/>
    <dgm:cxn modelId="{2EC8A1C4-F0F1-4EEE-9195-C5642D21A5D9}" type="presParOf" srcId="{D788774E-2382-4D2C-9338-C0F62A4EECA4}" destId="{45BD2C06-5025-42AE-A1F7-72473C709F80}" srcOrd="11" destOrd="0" presId="urn:microsoft.com/office/officeart/2005/8/layout/list1"/>
    <dgm:cxn modelId="{6C43AC9B-B833-415A-A993-96A71C98FAC7}" type="presParOf" srcId="{D788774E-2382-4D2C-9338-C0F62A4EECA4}" destId="{B1CC35A1-B502-403F-930A-A9DD794E837A}" srcOrd="12" destOrd="0" presId="urn:microsoft.com/office/officeart/2005/8/layout/list1"/>
    <dgm:cxn modelId="{8823F4F4-4354-45DA-BA06-D4C034011DE0}" type="presParOf" srcId="{B1CC35A1-B502-403F-930A-A9DD794E837A}" destId="{B36016D4-C59D-400B-A817-100092EC2412}" srcOrd="0" destOrd="0" presId="urn:microsoft.com/office/officeart/2005/8/layout/list1"/>
    <dgm:cxn modelId="{CA97629C-D906-4BA5-8F2E-622466E369D2}" type="presParOf" srcId="{B1CC35A1-B502-403F-930A-A9DD794E837A}" destId="{2B0262F5-685A-4A50-9189-5B03572224CA}" srcOrd="1" destOrd="0" presId="urn:microsoft.com/office/officeart/2005/8/layout/list1"/>
    <dgm:cxn modelId="{DDCF7E2E-3096-4044-A674-76FA688A3993}" type="presParOf" srcId="{D788774E-2382-4D2C-9338-C0F62A4EECA4}" destId="{180CC05A-9F41-4013-9A3C-C5D96F92C265}" srcOrd="13" destOrd="0" presId="urn:microsoft.com/office/officeart/2005/8/layout/list1"/>
    <dgm:cxn modelId="{7031DF98-BD71-4B14-8B8D-F8D52BA3D8C9}" type="presParOf" srcId="{D788774E-2382-4D2C-9338-C0F62A4EECA4}" destId="{57E66900-2576-484B-AAB0-D730F470306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2E65C-67E6-44A4-B271-1CAE8562484E}">
      <dsp:nvSpPr>
        <dsp:cNvPr id="0" name=""/>
        <dsp:cNvSpPr/>
      </dsp:nvSpPr>
      <dsp:spPr>
        <a:xfrm>
          <a:off x="886801" y="23864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8497F-F602-467F-AEF1-8580F828E5D5}">
      <dsp:nvSpPr>
        <dsp:cNvPr id="0" name=""/>
        <dsp:cNvSpPr/>
      </dsp:nvSpPr>
      <dsp:spPr>
        <a:xfrm>
          <a:off x="1157363" y="294427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EAA79-7093-4CE4-8464-779A25AD5144}">
      <dsp:nvSpPr>
        <dsp:cNvPr id="0" name=""/>
        <dsp:cNvSpPr/>
      </dsp:nvSpPr>
      <dsp:spPr>
        <a:xfrm>
          <a:off x="480957" y="1688864"/>
          <a:ext cx="2081250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Identify key factors affecting delivery time and customer experience.</a:t>
          </a:r>
        </a:p>
      </dsp:txBody>
      <dsp:txXfrm>
        <a:off x="480957" y="1688864"/>
        <a:ext cx="2081250" cy="1247497"/>
      </dsp:txXfrm>
    </dsp:sp>
    <dsp:sp modelId="{9E51742C-840A-4E37-A99D-6A0F7AAE9D31}">
      <dsp:nvSpPr>
        <dsp:cNvPr id="0" name=""/>
        <dsp:cNvSpPr/>
      </dsp:nvSpPr>
      <dsp:spPr>
        <a:xfrm>
          <a:off x="3332269" y="23864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76C1D-C826-46DC-B809-49C6BC008C67}">
      <dsp:nvSpPr>
        <dsp:cNvPr id="0" name=""/>
        <dsp:cNvSpPr/>
      </dsp:nvSpPr>
      <dsp:spPr>
        <a:xfrm>
          <a:off x="3602832" y="294427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E39FF-B017-4E1E-8098-0980577DF4F0}">
      <dsp:nvSpPr>
        <dsp:cNvPr id="0" name=""/>
        <dsp:cNvSpPr/>
      </dsp:nvSpPr>
      <dsp:spPr>
        <a:xfrm>
          <a:off x="2926426" y="1688864"/>
          <a:ext cx="2081250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Analyze internal &amp; external variables (traffic, vehicle, ratings) influencing outcomes.</a:t>
          </a:r>
        </a:p>
      </dsp:txBody>
      <dsp:txXfrm>
        <a:off x="2926426" y="1688864"/>
        <a:ext cx="2081250" cy="1247497"/>
      </dsp:txXfrm>
    </dsp:sp>
    <dsp:sp modelId="{C6883F20-A412-46F3-BAE3-7B67DF37A250}">
      <dsp:nvSpPr>
        <dsp:cNvPr id="0" name=""/>
        <dsp:cNvSpPr/>
      </dsp:nvSpPr>
      <dsp:spPr>
        <a:xfrm>
          <a:off x="5777738" y="23864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25B79-0571-48B7-B742-A5AFD5034A79}">
      <dsp:nvSpPr>
        <dsp:cNvPr id="0" name=""/>
        <dsp:cNvSpPr/>
      </dsp:nvSpPr>
      <dsp:spPr>
        <a:xfrm>
          <a:off x="6048301" y="294427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7F4EA-00C1-4750-8994-7469F8845D65}">
      <dsp:nvSpPr>
        <dsp:cNvPr id="0" name=""/>
        <dsp:cNvSpPr/>
      </dsp:nvSpPr>
      <dsp:spPr>
        <a:xfrm>
          <a:off x="5371894" y="1688864"/>
          <a:ext cx="2081250" cy="124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Inform operational decisions and improve efficiency.</a:t>
          </a:r>
        </a:p>
      </dsp:txBody>
      <dsp:txXfrm>
        <a:off x="5371894" y="1688864"/>
        <a:ext cx="2081250" cy="1247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31F74-168B-46B8-A16B-62DEF4426EFB}">
      <dsp:nvSpPr>
        <dsp:cNvPr id="0" name=""/>
        <dsp:cNvSpPr/>
      </dsp:nvSpPr>
      <dsp:spPr>
        <a:xfrm>
          <a:off x="4546698" y="620946"/>
          <a:ext cx="1398367" cy="87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effectLst/>
            </a:rPr>
            <a:t>Delivery staff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Delivery_person_ID</a:t>
          </a:r>
          <a:endParaRPr lang="en-US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Delivery_person_Age</a:t>
          </a:r>
          <a:endParaRPr lang="en-US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kern="1200" dirty="0" err="1"/>
            <a:t>Delivery_person_Ratings</a:t>
          </a:r>
          <a:endParaRPr lang="en-US" sz="1000" kern="1200" dirty="0"/>
        </a:p>
      </dsp:txBody>
      <dsp:txXfrm>
        <a:off x="4546698" y="620946"/>
        <a:ext cx="1398367" cy="871256"/>
      </dsp:txXfrm>
    </dsp:sp>
    <dsp:sp modelId="{00E8FA69-35F7-40C9-84AA-2AB978B12478}">
      <dsp:nvSpPr>
        <dsp:cNvPr id="0" name=""/>
        <dsp:cNvSpPr/>
      </dsp:nvSpPr>
      <dsp:spPr>
        <a:xfrm>
          <a:off x="2218620" y="694388"/>
          <a:ext cx="4047777" cy="4047777"/>
        </a:xfrm>
        <a:prstGeom prst="circularArrow">
          <a:avLst>
            <a:gd name="adj1" fmla="val 5198"/>
            <a:gd name="adj2" fmla="val 335734"/>
            <a:gd name="adj3" fmla="val 20344423"/>
            <a:gd name="adj4" fmla="val 19016784"/>
            <a:gd name="adj5" fmla="val 60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65B501-5DDE-4AFE-A088-7015E90D0A09}">
      <dsp:nvSpPr>
        <dsp:cNvPr id="0" name=""/>
        <dsp:cNvSpPr/>
      </dsp:nvSpPr>
      <dsp:spPr>
        <a:xfrm>
          <a:off x="5354737" y="2243441"/>
          <a:ext cx="1069963" cy="900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</a:t>
          </a:r>
          <a:r>
            <a:rPr lang="en-US" sz="1000" b="1" i="0" kern="1200" dirty="0"/>
            <a:t>ehicles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Vehicle_condition</a:t>
          </a:r>
          <a:endParaRPr lang="en-US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Type_of_vehicle</a:t>
          </a:r>
          <a:endParaRPr lang="en-US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Multiple_deliveries</a:t>
          </a:r>
          <a:endParaRPr lang="en-US" sz="1000" kern="1200" dirty="0"/>
        </a:p>
      </dsp:txBody>
      <dsp:txXfrm>
        <a:off x="5354737" y="2243441"/>
        <a:ext cx="1069963" cy="900582"/>
      </dsp:txXfrm>
    </dsp:sp>
    <dsp:sp modelId="{0B7B596E-C6B4-4660-AC9D-F2F2DC17CFE9}">
      <dsp:nvSpPr>
        <dsp:cNvPr id="0" name=""/>
        <dsp:cNvSpPr/>
      </dsp:nvSpPr>
      <dsp:spPr>
        <a:xfrm>
          <a:off x="2157766" y="114860"/>
          <a:ext cx="4047777" cy="4047777"/>
        </a:xfrm>
        <a:prstGeom prst="circularArrow">
          <a:avLst>
            <a:gd name="adj1" fmla="val 5198"/>
            <a:gd name="adj2" fmla="val 335734"/>
            <a:gd name="adj3" fmla="val 4015455"/>
            <a:gd name="adj4" fmla="val 2042272"/>
            <a:gd name="adj5" fmla="val 60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B4AC64-A57D-429D-BB7F-5A99E6D8E2B6}">
      <dsp:nvSpPr>
        <dsp:cNvPr id="0" name=""/>
        <dsp:cNvSpPr/>
      </dsp:nvSpPr>
      <dsp:spPr>
        <a:xfrm>
          <a:off x="3642190" y="3622412"/>
          <a:ext cx="1078929" cy="624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Order timing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Time_Ordered</a:t>
          </a:r>
          <a:endParaRPr lang="en-US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kern="1200" dirty="0" err="1"/>
            <a:t>Type_of_order</a:t>
          </a:r>
          <a:endParaRPr lang="en-US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kern="1200" dirty="0"/>
            <a:t>Festival</a:t>
          </a:r>
          <a:endParaRPr lang="en-US" sz="1000" kern="1200" dirty="0"/>
        </a:p>
      </dsp:txBody>
      <dsp:txXfrm>
        <a:off x="3642190" y="3622412"/>
        <a:ext cx="1078929" cy="624602"/>
      </dsp:txXfrm>
    </dsp:sp>
    <dsp:sp modelId="{858C7208-512D-448F-997B-DAFD55C8F045}">
      <dsp:nvSpPr>
        <dsp:cNvPr id="0" name=""/>
        <dsp:cNvSpPr/>
      </dsp:nvSpPr>
      <dsp:spPr>
        <a:xfrm>
          <a:off x="2157766" y="114860"/>
          <a:ext cx="4047777" cy="4047777"/>
        </a:xfrm>
        <a:prstGeom prst="circularArrow">
          <a:avLst>
            <a:gd name="adj1" fmla="val 5198"/>
            <a:gd name="adj2" fmla="val 335734"/>
            <a:gd name="adj3" fmla="val 8771224"/>
            <a:gd name="adj4" fmla="val 6448811"/>
            <a:gd name="adj5" fmla="val 60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1EA23C-935C-400B-AC9A-C22CE78EAFAC}">
      <dsp:nvSpPr>
        <dsp:cNvPr id="0" name=""/>
        <dsp:cNvSpPr/>
      </dsp:nvSpPr>
      <dsp:spPr>
        <a:xfrm>
          <a:off x="1509400" y="2399551"/>
          <a:ext cx="1928381" cy="58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Weather and traffic condition</a:t>
          </a:r>
          <a:r>
            <a:rPr lang="en-US" sz="1000" b="0" i="0" kern="1200" dirty="0"/>
            <a:t>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Weather_conditions</a:t>
          </a:r>
          <a:endParaRPr lang="en-US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kern="1200" dirty="0" err="1"/>
            <a:t>Road_traffic_density</a:t>
          </a:r>
          <a:endParaRPr lang="en-US" sz="1000" kern="1200" dirty="0"/>
        </a:p>
      </dsp:txBody>
      <dsp:txXfrm>
        <a:off x="1509400" y="2399551"/>
        <a:ext cx="1928381" cy="588361"/>
      </dsp:txXfrm>
    </dsp:sp>
    <dsp:sp modelId="{DA0CF75D-9610-4B81-9A1A-BB638CFF04D4}">
      <dsp:nvSpPr>
        <dsp:cNvPr id="0" name=""/>
        <dsp:cNvSpPr/>
      </dsp:nvSpPr>
      <dsp:spPr>
        <a:xfrm>
          <a:off x="2174874" y="458883"/>
          <a:ext cx="4047777" cy="4047777"/>
        </a:xfrm>
        <a:prstGeom prst="circularArrow">
          <a:avLst>
            <a:gd name="adj1" fmla="val 5198"/>
            <a:gd name="adj2" fmla="val 335734"/>
            <a:gd name="adj3" fmla="val 12698961"/>
            <a:gd name="adj4" fmla="val 10959353"/>
            <a:gd name="adj5" fmla="val 60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91A04F-7604-45F3-8A79-5E3DF2462D06}">
      <dsp:nvSpPr>
        <dsp:cNvPr id="0" name=""/>
        <dsp:cNvSpPr/>
      </dsp:nvSpPr>
      <dsp:spPr>
        <a:xfrm>
          <a:off x="1991897" y="683028"/>
          <a:ext cx="2065372" cy="71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Area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Restaurant_latitude</a:t>
          </a:r>
          <a:r>
            <a:rPr lang="en-US" sz="1000" b="0" i="0" kern="1200" dirty="0"/>
            <a:t>/longitude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kern="1200" dirty="0" err="1"/>
            <a:t>Delivery_location_latitude</a:t>
          </a:r>
          <a:r>
            <a:rPr lang="en-US" sz="1000" b="0" i="0" kern="1200" dirty="0"/>
            <a:t>/longitude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kern="1200" dirty="0"/>
            <a:t>City</a:t>
          </a:r>
          <a:endParaRPr lang="en-US" sz="1000" kern="1200" dirty="0"/>
        </a:p>
      </dsp:txBody>
      <dsp:txXfrm>
        <a:off x="1991897" y="683028"/>
        <a:ext cx="2065372" cy="712783"/>
      </dsp:txXfrm>
    </dsp:sp>
    <dsp:sp modelId="{352D3135-9FAC-4530-8075-BC3F1B5FFD74}">
      <dsp:nvSpPr>
        <dsp:cNvPr id="0" name=""/>
        <dsp:cNvSpPr/>
      </dsp:nvSpPr>
      <dsp:spPr>
        <a:xfrm>
          <a:off x="2042680" y="372221"/>
          <a:ext cx="4047777" cy="4047777"/>
        </a:xfrm>
        <a:prstGeom prst="circularArrow">
          <a:avLst>
            <a:gd name="adj1" fmla="val 5198"/>
            <a:gd name="adj2" fmla="val 335734"/>
            <a:gd name="adj3" fmla="val 16794620"/>
            <a:gd name="adj4" fmla="val 15151527"/>
            <a:gd name="adj5" fmla="val 60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BBDEB-C9B0-42C2-A1C1-24AD0CE25951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53895-CA3B-4027-B256-E312C2957F12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5F32F-087B-4BD8-ACE8-88C1C03CD0F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Python (Pandas, Matplotlib, Seaborn)</a:t>
          </a:r>
        </a:p>
      </dsp:txBody>
      <dsp:txXfrm>
        <a:off x="46529" y="2703902"/>
        <a:ext cx="2418750" cy="720000"/>
      </dsp:txXfrm>
    </dsp:sp>
    <dsp:sp modelId="{81663D19-81FF-497D-9C93-176D4270E15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11888-1A93-4206-9796-2043951AC7A3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542E8-52A1-48B5-A2A5-74BBE4397BF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Jupyter Notebook for scripting</a:t>
          </a:r>
        </a:p>
      </dsp:txBody>
      <dsp:txXfrm>
        <a:off x="2888560" y="2703902"/>
        <a:ext cx="2418750" cy="720000"/>
      </dsp:txXfrm>
    </dsp:sp>
    <dsp:sp modelId="{6A3895CC-CFAE-48A1-A871-5F489B40277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97AFF-A491-43A8-9E22-F1E36E512A7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9FF0E-9141-4A66-880E-6334CA4F050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Power BI for interactive dashboards.</a:t>
          </a:r>
        </a:p>
      </dsp:txBody>
      <dsp:txXfrm>
        <a:off x="5730591" y="27039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CBE4-C769-4B28-B6E6-21F46B42E67C}">
      <dsp:nvSpPr>
        <dsp:cNvPr id="0" name=""/>
        <dsp:cNvSpPr/>
      </dsp:nvSpPr>
      <dsp:spPr>
        <a:xfrm>
          <a:off x="0" y="411422"/>
          <a:ext cx="819587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8F008-CAA2-495E-9D34-6449B8FB6C23}">
      <dsp:nvSpPr>
        <dsp:cNvPr id="0" name=""/>
        <dsp:cNvSpPr/>
      </dsp:nvSpPr>
      <dsp:spPr>
        <a:xfrm>
          <a:off x="409793" y="71942"/>
          <a:ext cx="573710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Fix types</a:t>
          </a:r>
        </a:p>
      </dsp:txBody>
      <dsp:txXfrm>
        <a:off x="442937" y="105086"/>
        <a:ext cx="5670821" cy="612672"/>
      </dsp:txXfrm>
    </dsp:sp>
    <dsp:sp modelId="{3DC57733-6A47-488C-B4DC-FC81D7267043}">
      <dsp:nvSpPr>
        <dsp:cNvPr id="0" name=""/>
        <dsp:cNvSpPr/>
      </dsp:nvSpPr>
      <dsp:spPr>
        <a:xfrm>
          <a:off x="0" y="1454702"/>
          <a:ext cx="819587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F8A7E-8B03-42A3-9345-9AEA8FCCC1E5}">
      <dsp:nvSpPr>
        <dsp:cNvPr id="0" name=""/>
        <dsp:cNvSpPr/>
      </dsp:nvSpPr>
      <dsp:spPr>
        <a:xfrm>
          <a:off x="409793" y="1115222"/>
          <a:ext cx="5737109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Handle missing values (median/mode)</a:t>
          </a:r>
        </a:p>
      </dsp:txBody>
      <dsp:txXfrm>
        <a:off x="442937" y="1148366"/>
        <a:ext cx="5670821" cy="612672"/>
      </dsp:txXfrm>
    </dsp:sp>
    <dsp:sp modelId="{4DFEECD7-8ABA-403F-85D5-2C46C76CF74F}">
      <dsp:nvSpPr>
        <dsp:cNvPr id="0" name=""/>
        <dsp:cNvSpPr/>
      </dsp:nvSpPr>
      <dsp:spPr>
        <a:xfrm>
          <a:off x="0" y="2497982"/>
          <a:ext cx="819587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3D823-2DE7-49C5-9942-EBF372F2F506}">
      <dsp:nvSpPr>
        <dsp:cNvPr id="0" name=""/>
        <dsp:cNvSpPr/>
      </dsp:nvSpPr>
      <dsp:spPr>
        <a:xfrm>
          <a:off x="409793" y="2158502"/>
          <a:ext cx="5737109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Standardize strings</a:t>
          </a:r>
        </a:p>
      </dsp:txBody>
      <dsp:txXfrm>
        <a:off x="442937" y="2191646"/>
        <a:ext cx="5670821" cy="612672"/>
      </dsp:txXfrm>
    </dsp:sp>
    <dsp:sp modelId="{57E66900-2576-484B-AAB0-D730F4703069}">
      <dsp:nvSpPr>
        <dsp:cNvPr id="0" name=""/>
        <dsp:cNvSpPr/>
      </dsp:nvSpPr>
      <dsp:spPr>
        <a:xfrm>
          <a:off x="0" y="3541262"/>
          <a:ext cx="819587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262F5-685A-4A50-9189-5B03572224CA}">
      <dsp:nvSpPr>
        <dsp:cNvPr id="0" name=""/>
        <dsp:cNvSpPr/>
      </dsp:nvSpPr>
      <dsp:spPr>
        <a:xfrm>
          <a:off x="409793" y="3201782"/>
          <a:ext cx="5737109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Handle outliers</a:t>
          </a:r>
        </a:p>
      </dsp:txBody>
      <dsp:txXfrm>
        <a:off x="442937" y="3234926"/>
        <a:ext cx="567082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kaggle.com/datasets/saurabhbadole/zomato-delivery-operations-analytics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100" b="1" i="0">
                <a:effectLst/>
                <a:latin typeface="Amasis MT Pro Black" panose="020F0502020204030204" pitchFamily="18" charset="0"/>
              </a:rPr>
              <a:t>Zomato Delivery Analysis</a:t>
            </a:r>
            <a:endParaRPr lang="en-US" sz="3100">
              <a:latin typeface="Amasis MT Pro Black" panose="020F0502020204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B4B050-0821-174C-6F71-1880E1D0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6"/>
          <a:stretch>
            <a:fillRect/>
          </a:stretch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4499C1-28F3-606B-0D41-6BCB682D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/>
              <a:t>Presenter: 	Huỳnh Vũ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/>
              <a:t>Date: 		27-May-2025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F1666-4B38-A8B1-7531-65D31748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346A14D-4169-5F95-9F49-847B53FD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3237EB-9AD5-4E03-91C6-0C7FC6704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78987F-3B37-B8BA-3392-0317C1168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DF3C4-F248-303E-32A3-D434B9EB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2EC69-CC37-9455-0D70-6F627486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6.2 Analysis Plan - EDA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8CA1EDC-5C70-8C3B-1810-AB7C760D5D0D}"/>
              </a:ext>
            </a:extLst>
          </p:cNvPr>
          <p:cNvSpPr txBox="1"/>
          <p:nvPr/>
        </p:nvSpPr>
        <p:spPr>
          <a:xfrm>
            <a:off x="501445" y="5861132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 b="1" dirty="0"/>
              <a:t>&gt;&gt;&gt;&gt; Insight: </a:t>
            </a:r>
            <a:r>
              <a:rPr lang="en-US" sz="1600" dirty="0"/>
              <a:t>The time frame from 5 PM to 10 PM has a longer delivery rate than average.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0EACE7F-CB1A-8F4E-F31E-BEDDA23B44FF}"/>
              </a:ext>
            </a:extLst>
          </p:cNvPr>
          <p:cNvSpPr txBox="1"/>
          <p:nvPr/>
        </p:nvSpPr>
        <p:spPr>
          <a:xfrm>
            <a:off x="4984957" y="5862804"/>
            <a:ext cx="3657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 b="1" i="0" dirty="0">
                <a:effectLst/>
              </a:rPr>
              <a:t>&gt;&gt;&gt;&gt; Insight: </a:t>
            </a:r>
            <a:r>
              <a:rPr lang="en-US" sz="1600" i="0" dirty="0">
                <a:effectLst/>
              </a:rPr>
              <a:t>Delivery times during the Festival are always higher.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ABAF-6C16-79AE-0F36-DDF92872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24544"/>
            <a:ext cx="4748983" cy="39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5230C5E-9E0B-4DA0-9987-43D07763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82" y="1724544"/>
            <a:ext cx="4395018" cy="398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312DBE07-EA4E-74F0-9F03-589DE4CB5B7D}"/>
              </a:ext>
            </a:extLst>
          </p:cNvPr>
          <p:cNvSpPr/>
          <p:nvPr/>
        </p:nvSpPr>
        <p:spPr>
          <a:xfrm>
            <a:off x="137652" y="1300398"/>
            <a:ext cx="2477729" cy="34985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effectLst/>
              </a:rPr>
              <a:t>Order - Timing</a:t>
            </a:r>
          </a:p>
        </p:txBody>
      </p:sp>
    </p:spTree>
    <p:extLst>
      <p:ext uri="{BB962C8B-B14F-4D97-AF65-F5344CB8AC3E}">
        <p14:creationId xmlns:p14="http://schemas.microsoft.com/office/powerpoint/2010/main" val="161293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2E978-D2C5-7DD2-3FEE-5D6A13C7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10748E0-0C97-A138-2CC4-9A9B78543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5A3B85-5D05-D044-A123-2B2F6CCB2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4EE7C-5B46-8608-1FA8-012E83C9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F9FFE9-1351-97C1-CB9C-DE230C7E6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2199B-0067-F378-3666-BC26C62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6.2 Analysis Plan - EDA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E5F5B23-258E-8499-39BC-CA0A32ACD66F}"/>
              </a:ext>
            </a:extLst>
          </p:cNvPr>
          <p:cNvSpPr txBox="1"/>
          <p:nvPr/>
        </p:nvSpPr>
        <p:spPr>
          <a:xfrm>
            <a:off x="501445" y="5861132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 b="1" dirty="0"/>
              <a:t>&gt;&gt;&gt;&gt; Insight: </a:t>
            </a:r>
            <a:r>
              <a:rPr lang="en-US" sz="1600" dirty="0"/>
              <a:t>Weather conditions affect delivery time, sunny is the best.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5B83186-67C0-5C84-E9B6-6A6FA04C2E7C}"/>
              </a:ext>
            </a:extLst>
          </p:cNvPr>
          <p:cNvSpPr txBox="1"/>
          <p:nvPr/>
        </p:nvSpPr>
        <p:spPr>
          <a:xfrm>
            <a:off x="4984957" y="5862804"/>
            <a:ext cx="3657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 b="1" i="0" dirty="0">
                <a:effectLst/>
              </a:rPr>
              <a:t>&gt;&gt;&gt;&gt; Insight:</a:t>
            </a:r>
            <a:r>
              <a:rPr lang="en-US" sz="1600" b="0" i="0" dirty="0">
                <a:effectLst/>
              </a:rPr>
              <a:t> Road Traffic affect delivery time.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62070-981A-A140-0703-F8A627E2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37593"/>
            <a:ext cx="4572001" cy="41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8C3D120-9193-4EE3-185A-C20E29FB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37593"/>
            <a:ext cx="4748985" cy="41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CAB04A9D-6736-F389-6ACB-D8B41C0A4203}"/>
              </a:ext>
            </a:extLst>
          </p:cNvPr>
          <p:cNvSpPr/>
          <p:nvPr/>
        </p:nvSpPr>
        <p:spPr>
          <a:xfrm>
            <a:off x="137652" y="1300398"/>
            <a:ext cx="2477729" cy="34985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effectLst/>
              </a:rPr>
              <a:t>Weather and Traffics</a:t>
            </a:r>
          </a:p>
        </p:txBody>
      </p:sp>
    </p:spTree>
    <p:extLst>
      <p:ext uri="{BB962C8B-B14F-4D97-AF65-F5344CB8AC3E}">
        <p14:creationId xmlns:p14="http://schemas.microsoft.com/office/powerpoint/2010/main" val="17286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0D1D1-8FEC-F1F5-7631-91279F27B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9A9A3D5-FCBB-9668-7A63-220D093F3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A485C1-31E5-A107-C2EA-E0C8B4F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9A97C7-D40F-62AF-8FD9-DA10B7253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EA82B2-29EA-F744-B04A-3E9ACB24E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72AFD-CFE6-FC32-4D0E-440FE503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6.2 Analysis Plan - EDA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F2C4BE6-9FAB-5F3F-7A1B-BC396D907BD0}"/>
              </a:ext>
            </a:extLst>
          </p:cNvPr>
          <p:cNvSpPr txBox="1"/>
          <p:nvPr/>
        </p:nvSpPr>
        <p:spPr>
          <a:xfrm>
            <a:off x="1671483" y="5861132"/>
            <a:ext cx="5775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 b="1" dirty="0"/>
              <a:t>&gt;&gt;&gt;&gt; Insight: </a:t>
            </a:r>
            <a:r>
              <a:rPr lang="en-US" sz="1600" dirty="0"/>
              <a:t>Semi-Urban have Time - Taken is so high.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83405-89BC-F1B0-9B68-762F5EEB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8" y="1576445"/>
            <a:ext cx="6945263" cy="42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54A6C07D-3938-9C69-CF60-28A53DF7424C}"/>
              </a:ext>
            </a:extLst>
          </p:cNvPr>
          <p:cNvSpPr/>
          <p:nvPr/>
        </p:nvSpPr>
        <p:spPr>
          <a:xfrm>
            <a:off x="137652" y="1300398"/>
            <a:ext cx="2477729" cy="34985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effectLst/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37181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80E0A-5BC0-C427-23CD-85D3AAAD0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886370C-9544-E064-7D36-8E303E40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657710-51B6-F079-5349-72D3673F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03B934-041E-75CE-0DF3-7D61FF22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0B67E7-3CC3-7885-F6C5-70B018BAB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F8FC4-53D6-127B-8FDD-AB025F92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6.2 Analysis Plan - EDA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FB0486-F33E-86B7-CC22-2DB15050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1752232"/>
            <a:ext cx="8079934" cy="145586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CD649FA6-6EC3-7324-EAA0-BAEFF41B0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" y="3557946"/>
            <a:ext cx="2937750" cy="2303186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DB0771CF-1D4F-2EA0-BA35-607A9DD7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74" y="3557945"/>
            <a:ext cx="6123402" cy="2862519"/>
          </a:xfrm>
          <a:prstGeom prst="rect">
            <a:avLst/>
          </a:prstGeom>
        </p:spPr>
      </p:pic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6B8C166B-D977-74E3-B015-9CF40AC4A400}"/>
              </a:ext>
            </a:extLst>
          </p:cNvPr>
          <p:cNvSpPr/>
          <p:nvPr/>
        </p:nvSpPr>
        <p:spPr>
          <a:xfrm>
            <a:off x="137652" y="1300398"/>
            <a:ext cx="2477729" cy="34985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effectLst/>
              </a:rPr>
              <a:t>Linear Progression</a:t>
            </a:r>
          </a:p>
        </p:txBody>
      </p:sp>
    </p:spTree>
    <p:extLst>
      <p:ext uri="{BB962C8B-B14F-4D97-AF65-F5344CB8AC3E}">
        <p14:creationId xmlns:p14="http://schemas.microsoft.com/office/powerpoint/2010/main" val="39511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F6E9B-77D3-04E2-9EE5-B8A779F8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51EB290-9B25-F9E0-1F8B-61A4B3ED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081EFD-46E4-80DB-0C34-E5F295322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F36707-AC57-EA90-00D8-29E28809E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6AE77C-FAB9-B63E-66DF-2DF5B7B47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BD358-8D5E-8068-96EF-13A89E31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6.3 Visualization and Reporting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56B7255-CD32-512D-EE94-057730F4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6" y="1665646"/>
            <a:ext cx="4411770" cy="257754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3013C8A-2F33-D48D-AEFC-86466E22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17" y="1665646"/>
            <a:ext cx="4411767" cy="257754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8BCA3E85-4584-025E-2F27-708C8BA62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17" y="4356186"/>
            <a:ext cx="4411767" cy="2436306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B8CC26E-8A7D-26D3-909C-E7FA6F26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2" y="4356186"/>
            <a:ext cx="4421603" cy="25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ADDA9-12DF-187F-9BAE-3B763597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AFD4DF6-7C9A-D106-4C43-D4D231ED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0DE4FA-79F3-13CF-D995-3587E32D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9EAF51-4378-926A-2D47-2DAFCBC03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FB2FB4-13B3-90A1-79F0-61B2B97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77F0A-A811-DA35-3BA9-7594ACA4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7. Conclusions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598C16F4-1440-4D98-6EEB-3E01D786986C}"/>
              </a:ext>
            </a:extLst>
          </p:cNvPr>
          <p:cNvGrpSpPr/>
          <p:nvPr/>
        </p:nvGrpSpPr>
        <p:grpSpPr>
          <a:xfrm>
            <a:off x="121344" y="1739682"/>
            <a:ext cx="2510426" cy="319088"/>
            <a:chOff x="0" y="1431"/>
            <a:chExt cx="3873909" cy="934771"/>
          </a:xfrm>
        </p:grpSpPr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07CF3EA7-9F8A-65E3-D55B-47C3268856C9}"/>
                </a:ext>
              </a:extLst>
            </p:cNvPr>
            <p:cNvSpPr/>
            <p:nvPr/>
          </p:nvSpPr>
          <p:spPr>
            <a:xfrm>
              <a:off x="0" y="143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Hình chữ nhật: Góc Tròn 4">
              <a:extLst>
                <a:ext uri="{FF2B5EF4-FFF2-40B4-BE49-F238E27FC236}">
                  <a16:creationId xmlns:a16="http://schemas.microsoft.com/office/drawing/2014/main" id="{FDF1DF83-768D-D752-616B-EA69D0383414}"/>
                </a:ext>
              </a:extLst>
            </p:cNvPr>
            <p:cNvSpPr txBox="1"/>
            <p:nvPr/>
          </p:nvSpPr>
          <p:spPr>
            <a:xfrm>
              <a:off x="45632" y="47064"/>
              <a:ext cx="3782645" cy="88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effectLst/>
                </a:rPr>
                <a:t>Delivery staff</a:t>
              </a:r>
              <a:endParaRPr lang="en-US" sz="1000" kern="1200" dirty="0"/>
            </a:p>
          </p:txBody>
        </p:sp>
      </p:grpSp>
      <p:grpSp>
        <p:nvGrpSpPr>
          <p:cNvPr id="7" name="Nhóm 6">
            <a:extLst>
              <a:ext uri="{FF2B5EF4-FFF2-40B4-BE49-F238E27FC236}">
                <a16:creationId xmlns:a16="http://schemas.microsoft.com/office/drawing/2014/main" id="{4CDD91B2-7165-37F1-74DB-3E9F5E0BD4BC}"/>
              </a:ext>
            </a:extLst>
          </p:cNvPr>
          <p:cNvGrpSpPr/>
          <p:nvPr/>
        </p:nvGrpSpPr>
        <p:grpSpPr>
          <a:xfrm>
            <a:off x="3327053" y="1755259"/>
            <a:ext cx="2493360" cy="303512"/>
            <a:chOff x="0" y="949351"/>
            <a:chExt cx="3873909" cy="934771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2678C68C-E356-67A2-40CF-77D1841E3222}"/>
                </a:ext>
              </a:extLst>
            </p:cNvPr>
            <p:cNvSpPr/>
            <p:nvPr/>
          </p:nvSpPr>
          <p:spPr>
            <a:xfrm>
              <a:off x="0" y="94935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170380"/>
                <a:satOff val="-1460"/>
                <a:lumOff val="343"/>
                <a:alphaOff val="0"/>
              </a:schemeClr>
            </a:fillRef>
            <a:effectRef idx="0">
              <a:schemeClr val="accent2">
                <a:hueOff val="1170380"/>
                <a:satOff val="-1460"/>
                <a:lumOff val="3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Hình chữ nhật: Góc Tròn 4">
              <a:extLst>
                <a:ext uri="{FF2B5EF4-FFF2-40B4-BE49-F238E27FC236}">
                  <a16:creationId xmlns:a16="http://schemas.microsoft.com/office/drawing/2014/main" id="{99A70CE3-0A93-1ABE-F841-B44C4EED22DE}"/>
                </a:ext>
              </a:extLst>
            </p:cNvPr>
            <p:cNvSpPr txBox="1"/>
            <p:nvPr/>
          </p:nvSpPr>
          <p:spPr>
            <a:xfrm>
              <a:off x="45632" y="994983"/>
              <a:ext cx="3782645" cy="843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V</a:t>
              </a:r>
              <a:r>
                <a:rPr lang="en-US" sz="1400" b="1" i="0" kern="1200" dirty="0"/>
                <a:t>ehicles</a:t>
              </a:r>
              <a:endParaRPr lang="en-US" sz="1000" kern="1200" dirty="0"/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982F6EAF-A959-3F60-5DD3-BBFA300A98E6}"/>
              </a:ext>
            </a:extLst>
          </p:cNvPr>
          <p:cNvGrpSpPr/>
          <p:nvPr/>
        </p:nvGrpSpPr>
        <p:grpSpPr>
          <a:xfrm>
            <a:off x="6515696" y="1755259"/>
            <a:ext cx="2476495" cy="283031"/>
            <a:chOff x="0" y="1897271"/>
            <a:chExt cx="3873909" cy="934771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3CDC6F26-8455-77FF-7CC6-DB414C26E736}"/>
                </a:ext>
              </a:extLst>
            </p:cNvPr>
            <p:cNvSpPr/>
            <p:nvPr/>
          </p:nvSpPr>
          <p:spPr>
            <a:xfrm>
              <a:off x="0" y="189727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Hình chữ nhật: Góc Tròn 4">
              <a:extLst>
                <a:ext uri="{FF2B5EF4-FFF2-40B4-BE49-F238E27FC236}">
                  <a16:creationId xmlns:a16="http://schemas.microsoft.com/office/drawing/2014/main" id="{2AAC8DB7-CD91-6CFC-25EB-823D1F79F4C5}"/>
                </a:ext>
              </a:extLst>
            </p:cNvPr>
            <p:cNvSpPr txBox="1"/>
            <p:nvPr/>
          </p:nvSpPr>
          <p:spPr>
            <a:xfrm>
              <a:off x="45632" y="1942903"/>
              <a:ext cx="3782645" cy="843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/>
                <a:t>Order timing</a:t>
              </a:r>
              <a:endParaRPr lang="en-US" sz="1000" kern="1200" dirty="0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1FE656BE-F6C4-CB26-B2CD-152E3B1D9C92}"/>
              </a:ext>
            </a:extLst>
          </p:cNvPr>
          <p:cNvSpPr/>
          <p:nvPr/>
        </p:nvSpPr>
        <p:spPr>
          <a:xfrm>
            <a:off x="150915" y="2070143"/>
            <a:ext cx="2480855" cy="21270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solidFill>
                  <a:schemeClr val="tx1"/>
                </a:solidFill>
              </a:rPr>
              <a:t>Delivery_person_Age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</a:p>
          <a:p>
            <a:r>
              <a:rPr lang="en-US" sz="1200" dirty="0">
                <a:solidFill>
                  <a:schemeClr val="tx1"/>
                </a:solidFill>
              </a:rPr>
              <a:t>Employees aged 29 and under have a faster delivery time rate.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Delivery_person_Ratings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Faster delivery times tend to receive higher ratings.</a:t>
            </a: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910644F6-65C5-F733-AD96-7A56AE8633E5}"/>
              </a:ext>
            </a:extLst>
          </p:cNvPr>
          <p:cNvSpPr/>
          <p:nvPr/>
        </p:nvSpPr>
        <p:spPr>
          <a:xfrm>
            <a:off x="3356424" y="2071082"/>
            <a:ext cx="2463990" cy="21270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solidFill>
                  <a:schemeClr val="tx1"/>
                </a:solidFill>
              </a:rPr>
              <a:t>Vehicle_condition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condition of the vehicle affects the delivery time. A good vehicle condition ensures faster delivery.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Multiple_deliveries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Multiple deliveries affect the delivery time.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0A388E6B-92DC-5FA7-D8B8-6CF1434BF9DB}"/>
              </a:ext>
            </a:extLst>
          </p:cNvPr>
          <p:cNvSpPr/>
          <p:nvPr/>
        </p:nvSpPr>
        <p:spPr>
          <a:xfrm>
            <a:off x="6544868" y="2072087"/>
            <a:ext cx="2447324" cy="212506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i="0" dirty="0" err="1">
                <a:solidFill>
                  <a:schemeClr val="tx1"/>
                </a:solidFill>
                <a:effectLst/>
              </a:rPr>
              <a:t>Time_Orderd</a:t>
            </a:r>
            <a:r>
              <a:rPr lang="en-US" sz="1400" b="1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</a:rPr>
              <a:t>The time frame from 5 PM to 10 PM has a longer delivery rate than average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i="0" dirty="0">
                <a:solidFill>
                  <a:schemeClr val="tx1"/>
                </a:solidFill>
                <a:effectLst/>
              </a:rPr>
              <a:t>Festival 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0" i="0" dirty="0">
                <a:solidFill>
                  <a:schemeClr val="tx1"/>
                </a:solidFill>
                <a:effectLst/>
              </a:rPr>
              <a:t>Delivery times during the Festival are always higher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BD6E269D-CF51-31CC-FEE0-48A13B2C5FC2}"/>
              </a:ext>
            </a:extLst>
          </p:cNvPr>
          <p:cNvGrpSpPr/>
          <p:nvPr/>
        </p:nvGrpSpPr>
        <p:grpSpPr>
          <a:xfrm>
            <a:off x="1712353" y="4386507"/>
            <a:ext cx="2479655" cy="283031"/>
            <a:chOff x="0" y="2845191"/>
            <a:chExt cx="3873909" cy="934771"/>
          </a:xfrm>
        </p:grpSpPr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1B4762D0-1CCC-43BE-B5A5-3F79C1631FA7}"/>
                </a:ext>
              </a:extLst>
            </p:cNvPr>
            <p:cNvSpPr/>
            <p:nvPr/>
          </p:nvSpPr>
          <p:spPr>
            <a:xfrm>
              <a:off x="0" y="284519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511139"/>
                <a:satOff val="-4379"/>
                <a:lumOff val="1030"/>
                <a:alphaOff val="0"/>
              </a:schemeClr>
            </a:fillRef>
            <a:effectRef idx="0">
              <a:schemeClr val="accent2">
                <a:hueOff val="3511139"/>
                <a:satOff val="-4379"/>
                <a:lumOff val="103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Hình chữ nhật: Góc Tròn 4">
              <a:extLst>
                <a:ext uri="{FF2B5EF4-FFF2-40B4-BE49-F238E27FC236}">
                  <a16:creationId xmlns:a16="http://schemas.microsoft.com/office/drawing/2014/main" id="{08F97C9A-6E58-665C-0374-2963231BE63E}"/>
                </a:ext>
              </a:extLst>
            </p:cNvPr>
            <p:cNvSpPr txBox="1"/>
            <p:nvPr/>
          </p:nvSpPr>
          <p:spPr>
            <a:xfrm>
              <a:off x="45633" y="2890825"/>
              <a:ext cx="3782645" cy="843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/>
                <a:t>Weather and traffic condition</a:t>
              </a:r>
              <a:endParaRPr lang="en-US" sz="1000" kern="1200" dirty="0"/>
            </a:p>
          </p:txBody>
        </p:sp>
      </p:grpSp>
      <p:sp>
        <p:nvSpPr>
          <p:cNvPr id="36" name="Hình chữ nhật: Góc Tròn 35">
            <a:extLst>
              <a:ext uri="{FF2B5EF4-FFF2-40B4-BE49-F238E27FC236}">
                <a16:creationId xmlns:a16="http://schemas.microsoft.com/office/drawing/2014/main" id="{2C52F8FF-3E8A-50D7-508E-4A9B3BB5F677}"/>
              </a:ext>
            </a:extLst>
          </p:cNvPr>
          <p:cNvSpPr/>
          <p:nvPr/>
        </p:nvSpPr>
        <p:spPr>
          <a:xfrm>
            <a:off x="1712353" y="4680910"/>
            <a:ext cx="2480855" cy="201287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i="0" dirty="0" err="1">
                <a:solidFill>
                  <a:schemeClr val="tx1"/>
                </a:solidFill>
                <a:effectLst/>
              </a:rPr>
              <a:t>Weather_conditions</a:t>
            </a:r>
            <a:r>
              <a:rPr lang="en-US" sz="1400" b="1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</a:rPr>
              <a:t>Weather conditions affect delivery time, sunny is the best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i="0" dirty="0" err="1">
                <a:solidFill>
                  <a:schemeClr val="tx1"/>
                </a:solidFill>
                <a:effectLst/>
              </a:rPr>
              <a:t>Road_traffic_density</a:t>
            </a:r>
            <a:r>
              <a:rPr lang="en-US" sz="1400" b="1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</a:rPr>
              <a:t>Road Traffic affect delivery time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A53DEBD3-C721-A659-CBE0-C8B2E2A7FEBA}"/>
              </a:ext>
            </a:extLst>
          </p:cNvPr>
          <p:cNvGrpSpPr/>
          <p:nvPr/>
        </p:nvGrpSpPr>
        <p:grpSpPr>
          <a:xfrm>
            <a:off x="4917862" y="4386507"/>
            <a:ext cx="2450446" cy="283032"/>
            <a:chOff x="0" y="3793111"/>
            <a:chExt cx="3873909" cy="934771"/>
          </a:xfrm>
        </p:grpSpPr>
        <p:sp>
          <p:nvSpPr>
            <p:cNvPr id="38" name="Hình chữ nhật: Góc Tròn 37">
              <a:extLst>
                <a:ext uri="{FF2B5EF4-FFF2-40B4-BE49-F238E27FC236}">
                  <a16:creationId xmlns:a16="http://schemas.microsoft.com/office/drawing/2014/main" id="{50720700-987B-226E-0867-04AB275C6290}"/>
                </a:ext>
              </a:extLst>
            </p:cNvPr>
            <p:cNvSpPr/>
            <p:nvPr/>
          </p:nvSpPr>
          <p:spPr>
            <a:xfrm>
              <a:off x="0" y="379311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Hình chữ nhật: Góc Tròn 4">
              <a:extLst>
                <a:ext uri="{FF2B5EF4-FFF2-40B4-BE49-F238E27FC236}">
                  <a16:creationId xmlns:a16="http://schemas.microsoft.com/office/drawing/2014/main" id="{A70FC8BA-A117-E024-4C11-2698E88881E5}"/>
                </a:ext>
              </a:extLst>
            </p:cNvPr>
            <p:cNvSpPr txBox="1"/>
            <p:nvPr/>
          </p:nvSpPr>
          <p:spPr>
            <a:xfrm>
              <a:off x="45632" y="3838743"/>
              <a:ext cx="3782645" cy="843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/>
                <a:t>Area</a:t>
              </a:r>
              <a:endParaRPr lang="en-US" sz="1000" kern="1200" dirty="0"/>
            </a:p>
          </p:txBody>
        </p:sp>
      </p:grp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B5A2B9B-8C10-E857-B1CA-8910AB91FDB0}"/>
              </a:ext>
            </a:extLst>
          </p:cNvPr>
          <p:cNvSpPr/>
          <p:nvPr/>
        </p:nvSpPr>
        <p:spPr>
          <a:xfrm>
            <a:off x="4917862" y="4681849"/>
            <a:ext cx="2463990" cy="201193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i="0" dirty="0">
                <a:solidFill>
                  <a:schemeClr val="tx1"/>
                </a:solidFill>
                <a:effectLst/>
              </a:rPr>
              <a:t>City 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</a:p>
          <a:p>
            <a:r>
              <a:rPr lang="en-US" sz="1200" b="0" i="0" dirty="0">
                <a:solidFill>
                  <a:schemeClr val="tx1"/>
                </a:solidFill>
                <a:effectLst/>
              </a:rPr>
              <a:t>Semi-Urban have Time - Taken is so high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7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430FEB-CC2F-F141-A2D0-2558DA505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E8439A5-4DFA-8C64-D878-46512F37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3B028-1ACD-7B1B-3AF4-FFCE919C7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E8661-94D1-4529-E1F0-B25A8492B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8404C8-5F9F-1C10-DDA1-701CF09FF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47289-B54E-3EFF-0AB2-D3925AD6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8. Recommendations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1E09FF15-AF24-D208-9083-DFE5CED50A0B}"/>
              </a:ext>
            </a:extLst>
          </p:cNvPr>
          <p:cNvGrpSpPr/>
          <p:nvPr/>
        </p:nvGrpSpPr>
        <p:grpSpPr>
          <a:xfrm>
            <a:off x="121344" y="1739682"/>
            <a:ext cx="2510426" cy="319088"/>
            <a:chOff x="0" y="1431"/>
            <a:chExt cx="3873909" cy="934771"/>
          </a:xfrm>
        </p:grpSpPr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7F3F977C-AD7A-F84D-96CE-97DD22FE7495}"/>
                </a:ext>
              </a:extLst>
            </p:cNvPr>
            <p:cNvSpPr/>
            <p:nvPr/>
          </p:nvSpPr>
          <p:spPr>
            <a:xfrm>
              <a:off x="0" y="143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Hình chữ nhật: Góc Tròn 4">
              <a:extLst>
                <a:ext uri="{FF2B5EF4-FFF2-40B4-BE49-F238E27FC236}">
                  <a16:creationId xmlns:a16="http://schemas.microsoft.com/office/drawing/2014/main" id="{30558FD6-F5A3-B957-9249-B4A018D5A597}"/>
                </a:ext>
              </a:extLst>
            </p:cNvPr>
            <p:cNvSpPr txBox="1"/>
            <p:nvPr/>
          </p:nvSpPr>
          <p:spPr>
            <a:xfrm>
              <a:off x="45632" y="47064"/>
              <a:ext cx="3782645" cy="88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effectLst/>
                </a:rPr>
                <a:t>Delivery staff</a:t>
              </a:r>
              <a:endParaRPr lang="en-US" sz="1000" kern="1200" dirty="0"/>
            </a:p>
          </p:txBody>
        </p:sp>
      </p:grpSp>
      <p:grpSp>
        <p:nvGrpSpPr>
          <p:cNvPr id="7" name="Nhóm 6">
            <a:extLst>
              <a:ext uri="{FF2B5EF4-FFF2-40B4-BE49-F238E27FC236}">
                <a16:creationId xmlns:a16="http://schemas.microsoft.com/office/drawing/2014/main" id="{2170C365-F405-8A3D-FA02-D64E7BBD7C38}"/>
              </a:ext>
            </a:extLst>
          </p:cNvPr>
          <p:cNvGrpSpPr/>
          <p:nvPr/>
        </p:nvGrpSpPr>
        <p:grpSpPr>
          <a:xfrm>
            <a:off x="3327053" y="1755259"/>
            <a:ext cx="2493360" cy="303512"/>
            <a:chOff x="0" y="949351"/>
            <a:chExt cx="3873909" cy="934771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900CEE84-B298-22EC-B455-8672F0CFA15E}"/>
                </a:ext>
              </a:extLst>
            </p:cNvPr>
            <p:cNvSpPr/>
            <p:nvPr/>
          </p:nvSpPr>
          <p:spPr>
            <a:xfrm>
              <a:off x="0" y="94935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170380"/>
                <a:satOff val="-1460"/>
                <a:lumOff val="343"/>
                <a:alphaOff val="0"/>
              </a:schemeClr>
            </a:fillRef>
            <a:effectRef idx="0">
              <a:schemeClr val="accent2">
                <a:hueOff val="1170380"/>
                <a:satOff val="-1460"/>
                <a:lumOff val="3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Hình chữ nhật: Góc Tròn 4">
              <a:extLst>
                <a:ext uri="{FF2B5EF4-FFF2-40B4-BE49-F238E27FC236}">
                  <a16:creationId xmlns:a16="http://schemas.microsoft.com/office/drawing/2014/main" id="{C10A91A3-CD8F-7E04-F597-5619BA70CE9D}"/>
                </a:ext>
              </a:extLst>
            </p:cNvPr>
            <p:cNvSpPr txBox="1"/>
            <p:nvPr/>
          </p:nvSpPr>
          <p:spPr>
            <a:xfrm>
              <a:off x="45632" y="994983"/>
              <a:ext cx="3782645" cy="843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V</a:t>
              </a:r>
              <a:r>
                <a:rPr lang="en-US" sz="1400" b="1" i="0" kern="1200" dirty="0"/>
                <a:t>ehicles</a:t>
              </a:r>
              <a:endParaRPr lang="en-US" sz="1000" kern="1200" dirty="0"/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34B74AD2-711F-5724-9602-95FCCB0B2785}"/>
              </a:ext>
            </a:extLst>
          </p:cNvPr>
          <p:cNvGrpSpPr/>
          <p:nvPr/>
        </p:nvGrpSpPr>
        <p:grpSpPr>
          <a:xfrm>
            <a:off x="6515696" y="1755259"/>
            <a:ext cx="2476495" cy="283031"/>
            <a:chOff x="0" y="1897271"/>
            <a:chExt cx="3873909" cy="934771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0D63C48C-5B39-A001-79E5-55DF36F356BF}"/>
                </a:ext>
              </a:extLst>
            </p:cNvPr>
            <p:cNvSpPr/>
            <p:nvPr/>
          </p:nvSpPr>
          <p:spPr>
            <a:xfrm>
              <a:off x="0" y="189727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Hình chữ nhật: Góc Tròn 4">
              <a:extLst>
                <a:ext uri="{FF2B5EF4-FFF2-40B4-BE49-F238E27FC236}">
                  <a16:creationId xmlns:a16="http://schemas.microsoft.com/office/drawing/2014/main" id="{32993085-F163-9E17-8A2A-DFB7D03AA59C}"/>
                </a:ext>
              </a:extLst>
            </p:cNvPr>
            <p:cNvSpPr txBox="1"/>
            <p:nvPr/>
          </p:nvSpPr>
          <p:spPr>
            <a:xfrm>
              <a:off x="45632" y="1942903"/>
              <a:ext cx="3782645" cy="843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/>
                <a:t>Order timing</a:t>
              </a:r>
              <a:endParaRPr lang="en-US" sz="1000" kern="1200" dirty="0"/>
            </a:p>
          </p:txBody>
        </p:sp>
      </p:grp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30F84618-5375-58A8-B1F8-41FF83C0A5D7}"/>
              </a:ext>
            </a:extLst>
          </p:cNvPr>
          <p:cNvSpPr/>
          <p:nvPr/>
        </p:nvSpPr>
        <p:spPr>
          <a:xfrm>
            <a:off x="150915" y="2070142"/>
            <a:ext cx="2480855" cy="4526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solidFill>
                  <a:schemeClr val="tx1"/>
                </a:solidFill>
              </a:rPr>
              <a:t>Delivery_person_Age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Prioritize recruiting younger delivery personnel (under 28 years old) or conduct training programs focused on improving delivery speed for older staff.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Delivery_person_Ratings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Introduce performance-based incentives tied to high customer ratings.</a:t>
            </a: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BFD107E5-573E-76DA-BD30-46D83C06AFB7}"/>
              </a:ext>
            </a:extLst>
          </p:cNvPr>
          <p:cNvSpPr/>
          <p:nvPr/>
        </p:nvSpPr>
        <p:spPr>
          <a:xfrm>
            <a:off x="3356424" y="2071081"/>
            <a:ext cx="2463990" cy="452636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solidFill>
                  <a:schemeClr val="tx1"/>
                </a:solidFill>
              </a:rPr>
              <a:t>Vehicle_condition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Implement mandatory regular maintenance for all delivery vehicles, particularly those with poor condition scores (0 or 1).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Introduce incentive policies for drivers to use newer or better-maintained vehicles, boosting overall delivery performance.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Multiple_deliveries</a:t>
            </a:r>
            <a:r>
              <a:rPr lang="en-US" sz="1400" b="1" dirty="0">
                <a:solidFill>
                  <a:schemeClr val="tx1"/>
                </a:solidFill>
              </a:rPr>
              <a:t>: 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Limit the number of orders per trip when route optimization is not feasible.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 smart order allocation algorithms to minimize average delivery time for multiple orders.</a:t>
            </a: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32B04141-548B-D4C4-3608-E14CF5CB189E}"/>
              </a:ext>
            </a:extLst>
          </p:cNvPr>
          <p:cNvSpPr/>
          <p:nvPr/>
        </p:nvSpPr>
        <p:spPr>
          <a:xfrm>
            <a:off x="6544868" y="2072087"/>
            <a:ext cx="2447324" cy="452441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i="0" dirty="0" err="1">
                <a:solidFill>
                  <a:schemeClr val="tx1"/>
                </a:solidFill>
                <a:effectLst/>
              </a:rPr>
              <a:t>Time_Orderd</a:t>
            </a:r>
            <a:r>
              <a:rPr lang="en-US" sz="1400" b="1" i="0" dirty="0">
                <a:solidFill>
                  <a:schemeClr val="tx1"/>
                </a:solidFill>
                <a:effectLst/>
              </a:rPr>
              <a:t>: </a:t>
            </a:r>
          </a:p>
          <a:p>
            <a:endParaRPr lang="en-US" sz="14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</a:rPr>
              <a:t>Peak Hours (5 PM – 10 PM): Increase delivery personnel by at least 20–30% to mitigate delays during this time frame.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</a:rPr>
              <a:t>Prioritize delivery of snacks or beverages during morning and midday slots, when delivery times are generally lower.</a:t>
            </a:r>
          </a:p>
          <a:p>
            <a:endParaRPr lang="en-US" sz="1400" i="0" dirty="0">
              <a:solidFill>
                <a:schemeClr val="tx1"/>
              </a:solidFill>
              <a:effectLst/>
            </a:endParaRPr>
          </a:p>
          <a:p>
            <a:r>
              <a:rPr lang="en-US" sz="1400" b="1" i="0" dirty="0">
                <a:solidFill>
                  <a:schemeClr val="tx1"/>
                </a:solidFill>
                <a:effectLst/>
              </a:rPr>
              <a:t>Festival: </a:t>
            </a:r>
          </a:p>
          <a:p>
            <a:endParaRPr lang="en-US" sz="1400" b="1" i="0" dirty="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</a:rPr>
              <a:t>There is a need to plan for staffing for the Festival.</a:t>
            </a:r>
          </a:p>
        </p:txBody>
      </p:sp>
    </p:spTree>
    <p:extLst>
      <p:ext uri="{BB962C8B-B14F-4D97-AF65-F5344CB8AC3E}">
        <p14:creationId xmlns:p14="http://schemas.microsoft.com/office/powerpoint/2010/main" val="285457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3A5BEE-FCBC-467B-8265-25F61FCB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9F12641-FC8C-25B2-0814-C78A14DE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A39741-4045-667F-F67A-B746ADA67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FD1408-E41C-145F-795C-E4B5EE4D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66656A-8E4E-C5E0-FA59-D277233D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16EC0-850F-CE53-E01F-E5B2E8BD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8. Recommendations</a:t>
            </a:r>
          </a:p>
        </p:txBody>
      </p: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CD852B5E-1C72-51A6-DD1F-F82E1D41F979}"/>
              </a:ext>
            </a:extLst>
          </p:cNvPr>
          <p:cNvGrpSpPr/>
          <p:nvPr/>
        </p:nvGrpSpPr>
        <p:grpSpPr>
          <a:xfrm>
            <a:off x="151808" y="1765498"/>
            <a:ext cx="2479655" cy="283031"/>
            <a:chOff x="0" y="2845191"/>
            <a:chExt cx="3873909" cy="934771"/>
          </a:xfrm>
        </p:grpSpPr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637F8A1C-B845-126C-DFAA-AA483344060A}"/>
                </a:ext>
              </a:extLst>
            </p:cNvPr>
            <p:cNvSpPr/>
            <p:nvPr/>
          </p:nvSpPr>
          <p:spPr>
            <a:xfrm>
              <a:off x="0" y="284519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511139"/>
                <a:satOff val="-4379"/>
                <a:lumOff val="1030"/>
                <a:alphaOff val="0"/>
              </a:schemeClr>
            </a:fillRef>
            <a:effectRef idx="0">
              <a:schemeClr val="accent2">
                <a:hueOff val="3511139"/>
                <a:satOff val="-4379"/>
                <a:lumOff val="103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Hình chữ nhật: Góc Tròn 4">
              <a:extLst>
                <a:ext uri="{FF2B5EF4-FFF2-40B4-BE49-F238E27FC236}">
                  <a16:creationId xmlns:a16="http://schemas.microsoft.com/office/drawing/2014/main" id="{F5BB912F-0BA0-8D08-B665-1E189EA37055}"/>
                </a:ext>
              </a:extLst>
            </p:cNvPr>
            <p:cNvSpPr txBox="1"/>
            <p:nvPr/>
          </p:nvSpPr>
          <p:spPr>
            <a:xfrm>
              <a:off x="45633" y="2890825"/>
              <a:ext cx="3782645" cy="843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/>
                <a:t>Weather and traffic condition</a:t>
              </a:r>
              <a:endParaRPr lang="en-US" sz="1000" kern="1200" dirty="0"/>
            </a:p>
          </p:txBody>
        </p:sp>
      </p:grpSp>
      <p:sp>
        <p:nvSpPr>
          <p:cNvPr id="36" name="Hình chữ nhật: Góc Tròn 35">
            <a:extLst>
              <a:ext uri="{FF2B5EF4-FFF2-40B4-BE49-F238E27FC236}">
                <a16:creationId xmlns:a16="http://schemas.microsoft.com/office/drawing/2014/main" id="{2FBCFC6D-B8A5-A3D5-D567-F3CCBA622D28}"/>
              </a:ext>
            </a:extLst>
          </p:cNvPr>
          <p:cNvSpPr/>
          <p:nvPr/>
        </p:nvSpPr>
        <p:spPr>
          <a:xfrm>
            <a:off x="151808" y="2072087"/>
            <a:ext cx="2480855" cy="45548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i="0" dirty="0" err="1">
                <a:solidFill>
                  <a:schemeClr val="tx1"/>
                </a:solidFill>
                <a:effectLst/>
              </a:rPr>
              <a:t>Weather_conditions</a:t>
            </a:r>
            <a:r>
              <a:rPr lang="en-US" sz="1400" i="0" dirty="0">
                <a:solidFill>
                  <a:schemeClr val="tx1"/>
                </a:solidFill>
                <a:effectLst/>
              </a:rPr>
              <a:t>:</a:t>
            </a:r>
          </a:p>
          <a:p>
            <a:endParaRPr lang="en-US" sz="140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</a:rPr>
              <a:t>Monitor weather conditions to adjust staffing and routing strategies, especially during festival days.</a:t>
            </a:r>
          </a:p>
          <a:p>
            <a:endParaRPr lang="en-US" sz="1400" i="0" dirty="0">
              <a:solidFill>
                <a:schemeClr val="tx1"/>
              </a:solidFill>
              <a:effectLst/>
            </a:endParaRPr>
          </a:p>
          <a:p>
            <a:r>
              <a:rPr lang="en-US" sz="1400" b="1" i="0" dirty="0" err="1">
                <a:solidFill>
                  <a:schemeClr val="tx1"/>
                </a:solidFill>
                <a:effectLst/>
              </a:rPr>
              <a:t>Road_traffic_density</a:t>
            </a:r>
            <a:r>
              <a:rPr lang="en-US" sz="1400" b="1" i="0" dirty="0">
                <a:solidFill>
                  <a:schemeClr val="tx1"/>
                </a:solidFill>
                <a:effectLst/>
              </a:rPr>
              <a:t>: </a:t>
            </a:r>
          </a:p>
          <a:p>
            <a:endParaRPr lang="en-US" sz="14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</a:rPr>
              <a:t>Deploy real-time routing systems, integrating traffic and weather data to avoid congested or adverse areas (e.g., high traffic density or bad weather).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</a:rPr>
              <a:t>Train delivery personnel on identified fast routes based on data analysis.</a:t>
            </a:r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D1C06010-0E68-1DF9-BF95-DF33479E5701}"/>
              </a:ext>
            </a:extLst>
          </p:cNvPr>
          <p:cNvGrpSpPr/>
          <p:nvPr/>
        </p:nvGrpSpPr>
        <p:grpSpPr>
          <a:xfrm>
            <a:off x="3346777" y="1765497"/>
            <a:ext cx="2450446" cy="283032"/>
            <a:chOff x="0" y="3793111"/>
            <a:chExt cx="3873909" cy="934771"/>
          </a:xfrm>
        </p:grpSpPr>
        <p:sp>
          <p:nvSpPr>
            <p:cNvPr id="38" name="Hình chữ nhật: Góc Tròn 37">
              <a:extLst>
                <a:ext uri="{FF2B5EF4-FFF2-40B4-BE49-F238E27FC236}">
                  <a16:creationId xmlns:a16="http://schemas.microsoft.com/office/drawing/2014/main" id="{FE543EAA-8687-D535-EF0D-9FB064F03936}"/>
                </a:ext>
              </a:extLst>
            </p:cNvPr>
            <p:cNvSpPr/>
            <p:nvPr/>
          </p:nvSpPr>
          <p:spPr>
            <a:xfrm>
              <a:off x="0" y="3793111"/>
              <a:ext cx="3873909" cy="93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Hình chữ nhật: Góc Tròn 4">
              <a:extLst>
                <a:ext uri="{FF2B5EF4-FFF2-40B4-BE49-F238E27FC236}">
                  <a16:creationId xmlns:a16="http://schemas.microsoft.com/office/drawing/2014/main" id="{A85BAB17-5148-1271-A9E0-510D0CE96345}"/>
                </a:ext>
              </a:extLst>
            </p:cNvPr>
            <p:cNvSpPr txBox="1"/>
            <p:nvPr/>
          </p:nvSpPr>
          <p:spPr>
            <a:xfrm>
              <a:off x="45632" y="3838743"/>
              <a:ext cx="3782645" cy="843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/>
                <a:t>Area</a:t>
              </a:r>
              <a:endParaRPr lang="en-US" sz="1000" kern="1200" dirty="0"/>
            </a:p>
          </p:txBody>
        </p:sp>
      </p:grp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234D6091-DE32-BDC5-3629-E6F10C51C244}"/>
              </a:ext>
            </a:extLst>
          </p:cNvPr>
          <p:cNvSpPr/>
          <p:nvPr/>
        </p:nvSpPr>
        <p:spPr>
          <a:xfrm>
            <a:off x="3331572" y="2062346"/>
            <a:ext cx="2480855" cy="45548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i="0" dirty="0">
                <a:solidFill>
                  <a:schemeClr val="tx1"/>
                </a:solidFill>
                <a:effectLst/>
              </a:rPr>
              <a:t>City:</a:t>
            </a:r>
          </a:p>
          <a:p>
            <a:endParaRPr lang="en-US" sz="1400" b="1" i="0" dirty="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</a:rPr>
              <a:t>Deploy more resources to Semi-Urban areas to improve delivery speed, as these regions show longer delivery times.</a:t>
            </a:r>
          </a:p>
        </p:txBody>
      </p:sp>
    </p:spTree>
    <p:extLst>
      <p:ext uri="{BB962C8B-B14F-4D97-AF65-F5344CB8AC3E}">
        <p14:creationId xmlns:p14="http://schemas.microsoft.com/office/powerpoint/2010/main" val="66011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569884-297A-7EDB-7358-02C50D0C9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CA094-1176-C3D7-D50F-6B4BCB12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9. Q&amp;A</a:t>
            </a:r>
          </a:p>
        </p:txBody>
      </p:sp>
    </p:spTree>
    <p:extLst>
      <p:ext uri="{BB962C8B-B14F-4D97-AF65-F5344CB8AC3E}">
        <p14:creationId xmlns:p14="http://schemas.microsoft.com/office/powerpoint/2010/main" val="22528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98496-1FE6-0DF9-092F-1E1D0F73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Thank You - RackLift">
            <a:extLst>
              <a:ext uri="{FF2B5EF4-FFF2-40B4-BE49-F238E27FC236}">
                <a16:creationId xmlns:a16="http://schemas.microsoft.com/office/drawing/2014/main" id="{9D67636A-5CFE-16EE-9785-AC79483B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700" y="1608276"/>
            <a:ext cx="3462326" cy="34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hank You Wallpapers - 4k, HD Thank You Backgrounds on WallpaperBat">
            <a:extLst>
              <a:ext uri="{FF2B5EF4-FFF2-40B4-BE49-F238E27FC236}">
                <a16:creationId xmlns:a16="http://schemas.microsoft.com/office/drawing/2014/main" id="{71B08BFF-97A7-3036-5F75-7205749C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5974" y="2033165"/>
            <a:ext cx="3483396" cy="261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7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700" b="0" i="0" dirty="0">
                <a:effectLst/>
              </a:rPr>
              <a:t>With the rising demand for online food delivery services, companies like Zomato face increasing pressure to optimize logistics while maintaining high service standards. This project analyzes Zomato's delivery dataset.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/>
              <a:t>2.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700" b="0" i="0">
                <a:effectLst/>
              </a:rPr>
              <a:t>Evaluate key factors affecting delivery time and customer experience in Zomato’s delivery operations. </a:t>
            </a:r>
          </a:p>
          <a:p>
            <a:pPr>
              <a:lnSpc>
                <a:spcPct val="900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700" b="0" i="0">
                <a:effectLst/>
              </a:rPr>
              <a:t>By applying data analytics and predictive modeling, the project seeks to understand how internal and external variables (e.g., traffic, vehicle condition, delivery personnel rating) influence delivery outcomes. </a:t>
            </a:r>
          </a:p>
          <a:p>
            <a:pPr>
              <a:lnSpc>
                <a:spcPct val="900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700" b="0" i="0">
                <a:effectLst/>
              </a:rPr>
              <a:t>The insights will help inform operational decisions and improve efficiency.</a:t>
            </a:r>
            <a:endParaRPr lang="en-US" sz="17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Số liệu thống kê">
            <a:extLst>
              <a:ext uri="{FF2B5EF4-FFF2-40B4-BE49-F238E27FC236}">
                <a16:creationId xmlns:a16="http://schemas.microsoft.com/office/drawing/2014/main" id="{52856E6C-D678-1D2F-35C5-0D9E4C3B3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34B1B-1A29-9343-137A-C6C1412F7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E08DA-3D20-72DF-88B3-5CEA6D62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3. Outcome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5EA20-3085-D56D-D018-5E4D08DE6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934571"/>
              </p:ext>
            </p:extLst>
          </p:nvPr>
        </p:nvGraphicFramePr>
        <p:xfrm>
          <a:off x="580103" y="2752315"/>
          <a:ext cx="7934102" cy="296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Nhóm 5">
            <a:extLst>
              <a:ext uri="{FF2B5EF4-FFF2-40B4-BE49-F238E27FC236}">
                <a16:creationId xmlns:a16="http://schemas.microsoft.com/office/drawing/2014/main" id="{B36B3EDB-1CE3-312A-B754-8DCB8DF9E70C}"/>
              </a:ext>
            </a:extLst>
          </p:cNvPr>
          <p:cNvGrpSpPr/>
          <p:nvPr/>
        </p:nvGrpSpPr>
        <p:grpSpPr>
          <a:xfrm>
            <a:off x="580103" y="1544866"/>
            <a:ext cx="7934102" cy="818589"/>
            <a:chOff x="1008617" y="432622"/>
            <a:chExt cx="1929533" cy="818589"/>
          </a:xfrm>
        </p:grpSpPr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1416024E-6B90-E2E2-4315-E071DD475DE2}"/>
                </a:ext>
              </a:extLst>
            </p:cNvPr>
            <p:cNvSpPr/>
            <p:nvPr/>
          </p:nvSpPr>
          <p:spPr>
            <a:xfrm>
              <a:off x="1008617" y="432622"/>
              <a:ext cx="1929533" cy="8185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3713E5CB-1ADB-322A-B83F-454619F47D80}"/>
                </a:ext>
              </a:extLst>
            </p:cNvPr>
            <p:cNvSpPr txBox="1"/>
            <p:nvPr/>
          </p:nvSpPr>
          <p:spPr>
            <a:xfrm>
              <a:off x="1008617" y="432622"/>
              <a:ext cx="1929533" cy="818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This project will provide a comprehensive, data-driven assessment of Zomato's delivery system. Expected outcomes include: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66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EA5DC-6C09-11F5-40C0-B155E6AA9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CC524FB-8463-47CC-A658-B8A17031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9D06B4-2ECB-4498-7599-33E2FAD71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AFB500-35D6-350E-7592-E48DEB1D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63EF0B-1462-E46D-E505-F463F75FC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CC8FE-D5A5-37A2-98BF-999AA3B6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4. Dataset Information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976C04-E6EA-F5E0-0F7D-32EE8A1D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69" y="1596536"/>
            <a:ext cx="7935246" cy="677014"/>
          </a:xfrm>
        </p:spPr>
        <p:txBody>
          <a:bodyPr anchor="ctr">
            <a:noAutofit/>
          </a:bodyPr>
          <a:lstStyle/>
          <a:p>
            <a:pPr indent="0" algn="ctr">
              <a:spcBef>
                <a:spcPts val="1800"/>
              </a:spcBef>
              <a:spcAft>
                <a:spcPts val="1200"/>
              </a:spcAft>
              <a:buNone/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400" b="1" i="0" dirty="0">
                <a:effectLst/>
              </a:rPr>
              <a:t>Source: Zomato Delivery Dataset</a:t>
            </a:r>
          </a:p>
          <a:p>
            <a:pPr indent="0" algn="ctr">
              <a:spcAft>
                <a:spcPts val="1200"/>
              </a:spcAft>
              <a:buNone/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000" b="0" i="0" u="sng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https://www.kaggle.com/datasets/saurabhbadole/zomato-delivery-operations-analytics-dataset</a:t>
            </a:r>
            <a:endParaRPr lang="en-US" sz="1000" b="0" i="0" u="sng" dirty="0">
              <a:effectLst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09E3CF-F96A-8005-923F-515E0CF04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98223"/>
              </p:ext>
            </p:extLst>
          </p:nvPr>
        </p:nvGraphicFramePr>
        <p:xfrm>
          <a:off x="580103" y="2273550"/>
          <a:ext cx="7934101" cy="436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04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FA422-5469-F62F-B33D-3B9FDD028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92F34C2-B5A0-CECC-002A-41674931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5F7330-6DBD-B201-44F7-54718D48B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FC437F-F98F-00C1-4EF7-856E21D7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0748DB-1D48-693F-CD29-A01453A16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691B5-99DD-964A-55F0-1C2E8570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>
                <a:solidFill>
                  <a:srgbClr val="FFFFFF"/>
                </a:solidFill>
              </a:rPr>
              <a:t>5. Tools and Technologies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796438-51C2-BA65-274F-8691A5B321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13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E98B8-4A6A-0127-9BD1-7CD2742C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B08BB-44A8-D34E-AE78-570DAA60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>
                <a:solidFill>
                  <a:srgbClr val="FFFFFF"/>
                </a:solidFill>
              </a:rPr>
              <a:t>6.1 Analysis Plan - Preparation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6C32DBB-F69E-0D0C-5CDE-EDC4D2D35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89936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9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CCBBC-D48F-8210-770C-BC9D121B2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585B9A1-400D-AC2F-9C82-6FE49C1E7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914F-BD35-4BE7-1737-DFFDDF1A1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1BE143-A953-07E5-27EA-97C2E563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6092D8-7FDA-3FA1-6CAF-3E4B90575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B1FD9-4890-430C-93CC-1F715DE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6.2 Analysis Plan - EDA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9FC34ED-5DD2-4436-2221-37642696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25036"/>
            <a:ext cx="4572001" cy="39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6FA11D0-847A-2DAC-023A-EB73747BAE7E}"/>
              </a:ext>
            </a:extLst>
          </p:cNvPr>
          <p:cNvSpPr txBox="1"/>
          <p:nvPr/>
        </p:nvSpPr>
        <p:spPr>
          <a:xfrm>
            <a:off x="501445" y="5861132"/>
            <a:ext cx="365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b="1" dirty="0"/>
              <a:t>&gt;&gt;&gt;&gt; Insight:</a:t>
            </a:r>
            <a:r>
              <a:rPr lang="en-US" dirty="0"/>
              <a:t> Employees aged 29 and under have a faster delivery time rate.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EC69D82-F07D-EAC5-343D-123B0296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25036"/>
            <a:ext cx="4572000" cy="39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443048A-6293-C55B-02B9-43BB100F4C06}"/>
              </a:ext>
            </a:extLst>
          </p:cNvPr>
          <p:cNvSpPr txBox="1"/>
          <p:nvPr/>
        </p:nvSpPr>
        <p:spPr>
          <a:xfrm>
            <a:off x="4984957" y="5862804"/>
            <a:ext cx="36575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b="1" i="0" dirty="0">
                <a:effectLst/>
              </a:rPr>
              <a:t>&gt;&gt;&gt;&gt; Insight:</a:t>
            </a:r>
            <a:r>
              <a:rPr lang="en-US" b="0" i="0" dirty="0">
                <a:effectLst/>
              </a:rPr>
              <a:t> Faster delivery times tend to receive higher ratings.</a:t>
            </a:r>
            <a:endParaRPr lang="en-US" dirty="0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515470E6-27DE-210D-1766-E6C418E79D84}"/>
              </a:ext>
            </a:extLst>
          </p:cNvPr>
          <p:cNvSpPr/>
          <p:nvPr/>
        </p:nvSpPr>
        <p:spPr>
          <a:xfrm>
            <a:off x="137652" y="1300398"/>
            <a:ext cx="2477729" cy="34985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effectLst/>
              </a:rPr>
              <a:t>Delivery staff</a:t>
            </a:r>
          </a:p>
        </p:txBody>
      </p:sp>
    </p:spTree>
    <p:extLst>
      <p:ext uri="{BB962C8B-B14F-4D97-AF65-F5344CB8AC3E}">
        <p14:creationId xmlns:p14="http://schemas.microsoft.com/office/powerpoint/2010/main" val="179448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00C6DC-9A48-1C74-D24C-72994D0F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C1A2F56-2F45-D737-57B5-12183D3A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897DBA-564D-9D3A-AA99-A1DFF4E13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F8A0C-1A06-27EB-22AA-E98978BC8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3956B-5B8E-8C77-97F5-27C669BB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4445A-7E1C-95F7-D3DF-BD0351B9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3500" dirty="0">
                <a:solidFill>
                  <a:srgbClr val="FFFFFF"/>
                </a:solidFill>
              </a:rPr>
              <a:t>6.2 Analysis Plan - EDA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894EB28-4E60-E5F8-753E-02DCA4C8EFDB}"/>
              </a:ext>
            </a:extLst>
          </p:cNvPr>
          <p:cNvSpPr txBox="1"/>
          <p:nvPr/>
        </p:nvSpPr>
        <p:spPr>
          <a:xfrm>
            <a:off x="501445" y="5861132"/>
            <a:ext cx="3657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 b="1" dirty="0"/>
              <a:t>&gt;&gt;&gt;&gt; Insight: </a:t>
            </a:r>
            <a:r>
              <a:rPr lang="en-US" sz="1600" dirty="0"/>
              <a:t>The condition of the vehicle affects the delivery time. A good vehicle condition ensures faster delivery.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C0090FC-3B27-FFC1-56F3-A2D0B07D7629}"/>
              </a:ext>
            </a:extLst>
          </p:cNvPr>
          <p:cNvSpPr txBox="1"/>
          <p:nvPr/>
        </p:nvSpPr>
        <p:spPr>
          <a:xfrm>
            <a:off x="4984957" y="5862804"/>
            <a:ext cx="3657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rPr lang="en-US" sz="1600" b="1" i="0" dirty="0">
                <a:effectLst/>
              </a:rPr>
              <a:t>&gt;&gt;&gt;&gt; Insight: </a:t>
            </a:r>
            <a:r>
              <a:rPr lang="en-US" sz="1600" i="0" dirty="0">
                <a:effectLst/>
              </a:rPr>
              <a:t>Multiple deliveries affect the delivery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6A883-CF4A-7AEE-7BA2-4C270964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37593"/>
            <a:ext cx="4572000" cy="41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4F3B1373-039B-C5C3-C2B9-FD2F6C43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86" y="3429000"/>
            <a:ext cx="4409767" cy="2083952"/>
          </a:xfrm>
          <a:prstGeom prst="rect">
            <a:avLst/>
          </a:prstGeom>
        </p:spPr>
      </p:pic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C2CF5B1A-03F2-6060-42DC-317CD7E3E190}"/>
              </a:ext>
            </a:extLst>
          </p:cNvPr>
          <p:cNvSpPr/>
          <p:nvPr/>
        </p:nvSpPr>
        <p:spPr>
          <a:xfrm>
            <a:off x="137652" y="1300398"/>
            <a:ext cx="2477729" cy="34985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effectLst/>
              </a:rPr>
              <a:t>Vehicles</a:t>
            </a:r>
          </a:p>
        </p:txBody>
      </p:sp>
    </p:spTree>
    <p:extLst>
      <p:ext uri="{BB962C8B-B14F-4D97-AF65-F5344CB8AC3E}">
        <p14:creationId xmlns:p14="http://schemas.microsoft.com/office/powerpoint/2010/main" val="211733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909</Words>
  <Application>Microsoft Office PowerPoint</Application>
  <PresentationFormat>Trình chiếu Trên màn hình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3" baseType="lpstr">
      <vt:lpstr>Amasis MT Pro Black</vt:lpstr>
      <vt:lpstr>Arial</vt:lpstr>
      <vt:lpstr>Calibri</vt:lpstr>
      <vt:lpstr>Office Theme</vt:lpstr>
      <vt:lpstr>Zomato Delivery Analysis</vt:lpstr>
      <vt:lpstr>1. Introduction</vt:lpstr>
      <vt:lpstr>2. Purpose</vt:lpstr>
      <vt:lpstr>3. Outcome</vt:lpstr>
      <vt:lpstr>4. Dataset Information</vt:lpstr>
      <vt:lpstr>5. Tools and Technologies</vt:lpstr>
      <vt:lpstr>6.1 Analysis Plan - Preparation</vt:lpstr>
      <vt:lpstr>6.2 Analysis Plan - EDA</vt:lpstr>
      <vt:lpstr>6.2 Analysis Plan - EDA</vt:lpstr>
      <vt:lpstr>6.2 Analysis Plan - EDA</vt:lpstr>
      <vt:lpstr>6.2 Analysis Plan - EDA</vt:lpstr>
      <vt:lpstr>6.2 Analysis Plan - EDA</vt:lpstr>
      <vt:lpstr>6.2 Analysis Plan - EDA</vt:lpstr>
      <vt:lpstr>6.3 Visualization and Reporting</vt:lpstr>
      <vt:lpstr>7. Conclusions</vt:lpstr>
      <vt:lpstr>8. Recommendations</vt:lpstr>
      <vt:lpstr>8. Recommendations</vt:lpstr>
      <vt:lpstr>9. Q&amp;A</vt:lpstr>
      <vt:lpstr>Bản trình bày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Huynh Vu</cp:lastModifiedBy>
  <cp:revision>4</cp:revision>
  <dcterms:created xsi:type="dcterms:W3CDTF">2013-01-27T09:14:16Z</dcterms:created>
  <dcterms:modified xsi:type="dcterms:W3CDTF">2025-05-27T07:43:35Z</dcterms:modified>
  <cp:category/>
</cp:coreProperties>
</file>