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64" autoAdjust="0"/>
  </p:normalViewPr>
  <p:slideViewPr>
    <p:cSldViewPr snapToGrid="0">
      <p:cViewPr varScale="1">
        <p:scale>
          <a:sx n="103" d="100"/>
          <a:sy n="103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CED4B-6D92-4D80-82F8-89CCCE6A310B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FD1E0-57D5-4E04-AD73-7B2216E51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4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https://viblo.asia/p/4-dac-tinh-cua-lap-trinh-huong-doi-tuong-object-oriented-program-XL6lAA7Nlek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FD1E0-57D5-4E04-AD73-7B2216E51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4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06D28-D7FD-D35E-8ACE-71E902B4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3F9C4-2C3A-924A-2A40-265143258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3DB7-8DDC-B83E-4B98-30934EA1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AD8B1-082F-174F-0543-53ACA7AD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2CE52-A36E-9318-1D70-C1DB4522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1F9F-27F9-3A6E-FEB5-D16CF4B1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8F88-736A-D661-0A3F-7FE4B271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ABDA9-2B8D-BA32-13A3-03DC4A67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8826C-C2C0-5325-814F-BF719066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81C17-3CE1-2316-2A95-2DA5220B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DC8D1-4C42-61C6-6CDC-8CD97E50F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DF95C-5472-BF4F-8EF5-3B372B0D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F76B0-7191-00C7-6872-668CC48A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40F8-EBF6-3437-566C-BDFF33FB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73769-1C4E-CCD2-3F87-9E24B97F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2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7AC3-E1CB-CC93-3201-2A49248B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6E3CB-4721-6D56-C402-E012A1A3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CF64B-3577-8C47-1A27-BE422AC5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3952-22EE-AE86-AD9A-0B427F09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5DF9B-8DC5-3D38-B3CD-48910230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9F5B-49C2-EC90-9D5C-59FEE5CE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122C-FBCC-57A4-4AA8-D15F23CB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D687-AFD0-FE29-FDE9-D60391B5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97B00-A6EE-5D9D-99B0-7CE597D6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6DE5-837D-C98C-EEA4-B9B1D0DC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867A-6898-237B-03C9-2753BFB7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7D2CA-FC2B-1EDA-DD2C-B9BE41F5E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937F0-B1E8-30B0-807F-A3514E605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E2A2-46E9-A763-44A7-1B641BE0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85376-FF4C-47D1-1178-3E861D00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4BA72-A9CF-7407-19ED-EB9EEAE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D7D6-51F3-99E3-7FA0-7A3EF76C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CF11-844E-85A0-1630-96CFC99DD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6F0A1-8E71-2F96-E8DB-8B6DB6871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12342-CE25-BD60-DB0B-D0F245593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BE140-722B-E772-0A5E-72FDA14A5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3EC33-A73E-B18D-94CB-29D4E546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228FF-657D-1F33-C217-373528C1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E700C-21A7-06D7-98C8-99E80D8E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2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C0B5-BC0C-5479-4EE8-ACFC1A84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97B15-C0D9-3CC5-18C2-D6692DA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737A4-3D81-DBCF-B9F9-7076F87E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67020-8F72-2BC0-DFB1-1FBBBE7C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FFC6D-03A0-8245-8C62-6AEA557C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63CD8-07CA-1E8E-9D52-A2446453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A136E-CD1C-4CBD-C582-4820C9C2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2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584F-EAFB-58F9-B1B6-E99402C5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3941-5C93-3F45-3FA9-7071C3C2A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75A2C-1BF9-01FC-4B74-53A27278C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93304-A832-687C-A5B2-08D310CE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DF2C5-2302-7A73-A541-66CD07EF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BB795-9591-2207-689E-0D1AD5BE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7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5336-043F-AC6F-47BB-4EE0BC13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EAD3A-5440-1F1B-1E7B-19347CD88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C180-8F41-47EC-4032-5FE03BFAD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C3653-7317-F77F-F267-E8F1DF84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6BB12-7B60-D218-F358-6408B059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78DFD-525C-226D-6009-0890D17F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2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A3539-2A01-94E7-5F67-613C8E8D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BD80E-0BA8-F925-CFDC-B1FF5A1E6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D1FA-6B79-65FF-7E49-F18FE03CD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6F99-48D8-40E6-91BA-EB9DF8A5A5D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83F4-D6C6-BC16-0C8A-56F3F2073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9475-B997-41F8-4B52-E17E1AEDC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7CC1-3E0B-49CB-9547-5EEF1F48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2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87F467-C92F-42DA-06A1-D035DE30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11" y="374974"/>
            <a:ext cx="3571875" cy="2114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22BA1-BCD5-302C-EC33-E49835577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312" y="833504"/>
            <a:ext cx="2475251" cy="25655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71F92-01F2-D36E-5114-0238684D0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843" y="1128645"/>
            <a:ext cx="3292471" cy="21011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A82C3A-5E36-1612-CB0A-9887E096DA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502" y="3366391"/>
            <a:ext cx="3068291" cy="11468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A91354-919A-A90C-2A68-64C850D640F2}"/>
              </a:ext>
            </a:extLst>
          </p:cNvPr>
          <p:cNvSpPr txBox="1"/>
          <p:nvPr/>
        </p:nvSpPr>
        <p:spPr>
          <a:xfrm>
            <a:off x="2858276" y="494950"/>
            <a:ext cx="147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Tính</a:t>
            </a:r>
            <a:r>
              <a:rPr lang="en-US" sz="1600" b="1" dirty="0"/>
              <a:t> </a:t>
            </a:r>
            <a:r>
              <a:rPr lang="en-US" sz="1600" b="1" dirty="0" err="1"/>
              <a:t>đóng</a:t>
            </a:r>
            <a:r>
              <a:rPr lang="en-US" sz="1600" b="1" dirty="0"/>
              <a:t> </a:t>
            </a:r>
            <a:r>
              <a:rPr lang="en-US" sz="1600" b="1" dirty="0" err="1"/>
              <a:t>gói</a:t>
            </a: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AA9F8-BB31-3706-DB29-47B5AE86AECB}"/>
              </a:ext>
            </a:extLst>
          </p:cNvPr>
          <p:cNvSpPr txBox="1"/>
          <p:nvPr/>
        </p:nvSpPr>
        <p:spPr>
          <a:xfrm>
            <a:off x="9033971" y="475307"/>
            <a:ext cx="147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Tính</a:t>
            </a:r>
            <a:r>
              <a:rPr lang="en-US" sz="1600" b="1" dirty="0"/>
              <a:t> </a:t>
            </a:r>
            <a:r>
              <a:rPr lang="en-US" sz="1600" b="1" dirty="0" err="1"/>
              <a:t>kế</a:t>
            </a:r>
            <a:r>
              <a:rPr lang="en-US" sz="1600" b="1" dirty="0"/>
              <a:t> </a:t>
            </a:r>
            <a:r>
              <a:rPr lang="en-US" sz="1600" b="1" dirty="0" err="1"/>
              <a:t>thừa</a:t>
            </a:r>
            <a:endParaRPr 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6C879-A7A6-E7ED-4C58-8D71C85D51F3}"/>
              </a:ext>
            </a:extLst>
          </p:cNvPr>
          <p:cNvSpPr txBox="1"/>
          <p:nvPr/>
        </p:nvSpPr>
        <p:spPr>
          <a:xfrm>
            <a:off x="1989417" y="2956252"/>
            <a:ext cx="147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Tính</a:t>
            </a:r>
            <a:r>
              <a:rPr lang="en-US" sz="1600" b="1" dirty="0"/>
              <a:t> </a:t>
            </a:r>
            <a:r>
              <a:rPr lang="en-US" sz="1600" b="1" dirty="0" err="1"/>
              <a:t>đa</a:t>
            </a:r>
            <a:r>
              <a:rPr lang="en-US" sz="1600" b="1" dirty="0"/>
              <a:t> </a:t>
            </a:r>
            <a:r>
              <a:rPr lang="en-US" sz="1600" b="1" dirty="0" err="1"/>
              <a:t>hình</a:t>
            </a:r>
            <a:endParaRPr lang="en-US" sz="16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B9F0AF-EC1E-0B54-0D02-D9E321E09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8057" y="4513277"/>
            <a:ext cx="3059515" cy="23320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EFDFC5-267A-F0B8-E5BC-886ED2E4AB92}"/>
              </a:ext>
            </a:extLst>
          </p:cNvPr>
          <p:cNvSpPr txBox="1"/>
          <p:nvPr/>
        </p:nvSpPr>
        <p:spPr>
          <a:xfrm>
            <a:off x="6488566" y="3744348"/>
            <a:ext cx="2148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Tính</a:t>
            </a:r>
            <a:r>
              <a:rPr lang="en-US" sz="1600" b="1" dirty="0"/>
              <a:t> </a:t>
            </a:r>
            <a:r>
              <a:rPr lang="en-US" sz="1600" b="1" dirty="0" err="1"/>
              <a:t>trừu</a:t>
            </a:r>
            <a:r>
              <a:rPr lang="en-US" sz="1600" b="1" dirty="0"/>
              <a:t> </a:t>
            </a:r>
            <a:r>
              <a:rPr lang="en-US" sz="1600" b="1" dirty="0" err="1"/>
              <a:t>tượng</a:t>
            </a:r>
            <a:endParaRPr lang="en-US" sz="1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8BDE4A-7EEC-B5A8-F489-A9BA0E45C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3350" y="4261669"/>
            <a:ext cx="3630028" cy="22660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BEE026-822D-8229-D523-7B6E47D0E0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33971" y="3755410"/>
            <a:ext cx="2794506" cy="304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8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135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22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 HuynhNguyenHoang-VINA</dc:creator>
  <cp:lastModifiedBy>Vu HuynhNguyenHoang-VINA</cp:lastModifiedBy>
  <cp:revision>2</cp:revision>
  <cp:lastPrinted>2024-12-24T07:17:51Z</cp:lastPrinted>
  <dcterms:created xsi:type="dcterms:W3CDTF">2024-12-24T02:26:00Z</dcterms:created>
  <dcterms:modified xsi:type="dcterms:W3CDTF">2024-12-24T09:36:40Z</dcterms:modified>
</cp:coreProperties>
</file>