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6" r:id="rId4"/>
    <p:sldId id="271" r:id="rId5"/>
    <p:sldId id="270" r:id="rId6"/>
    <p:sldId id="262" r:id="rId7"/>
    <p:sldId id="263" r:id="rId8"/>
    <p:sldId id="265" r:id="rId9"/>
    <p:sldId id="266" r:id="rId10"/>
    <p:sldId id="267" r:id="rId11"/>
    <p:sldId id="259" r:id="rId12"/>
    <p:sldId id="260" r:id="rId13"/>
    <p:sldId id="261" r:id="rId14"/>
    <p:sldId id="269" r:id="rId15"/>
    <p:sldId id="268" r:id="rId16"/>
    <p:sldId id="264" r:id="rId17"/>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dea" id="{8741ABE5-E822-4148-AD71-506F2A48796D}">
          <p14:sldIdLst>
            <p14:sldId id="257"/>
            <p14:sldId id="258"/>
          </p14:sldIdLst>
        </p14:section>
        <p14:section name="OOP" id="{BEC53BE8-8E12-4553-BF9E-72102654F700}">
          <p14:sldIdLst>
            <p14:sldId id="256"/>
            <p14:sldId id="271"/>
            <p14:sldId id="270"/>
          </p14:sldIdLst>
        </p14:section>
        <p14:section name="Winform" id="{68668382-7135-4BC3-929B-5A71D51E8EA5}">
          <p14:sldIdLst>
            <p14:sldId id="262"/>
            <p14:sldId id="263"/>
          </p14:sldIdLst>
        </p14:section>
        <p14:section name="WFP" id="{FFFF667C-3889-45C4-9394-624CBF361D58}">
          <p14:sldIdLst>
            <p14:sldId id="265"/>
            <p14:sldId id="266"/>
            <p14:sldId id="267"/>
          </p14:sldIdLst>
        </p14:section>
        <p14:section name="API" id="{4394AAB7-1BBF-485F-B546-D3CFBECCFF48}">
          <p14:sldIdLst>
            <p14:sldId id="259"/>
            <p14:sldId id="260"/>
            <p14:sldId id="261"/>
            <p14:sldId id="269"/>
            <p14:sldId id="268"/>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069" autoAdjust="0"/>
  </p:normalViewPr>
  <p:slideViewPr>
    <p:cSldViewPr snapToGrid="0">
      <p:cViewPr varScale="1">
        <p:scale>
          <a:sx n="103" d="100"/>
          <a:sy n="103" d="100"/>
        </p:scale>
        <p:origin x="13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E29CED4B-6D92-4D80-82F8-89CCCE6A310B}" type="datetimeFigureOut">
              <a:rPr lang="en-US" smtClean="0"/>
              <a:t>12/26/2024</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4C3FD1E0-57D5-4E04-AD73-7B2216E5199C}" type="slidenum">
              <a:rPr lang="en-US" smtClean="0"/>
              <a:t>‹#›</a:t>
            </a:fld>
            <a:endParaRPr lang="en-US"/>
          </a:p>
        </p:txBody>
      </p:sp>
    </p:spTree>
    <p:extLst>
      <p:ext uri="{BB962C8B-B14F-4D97-AF65-F5344CB8AC3E}">
        <p14:creationId xmlns:p14="http://schemas.microsoft.com/office/powerpoint/2010/main" val="1514948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https://viblo.asia/p/4-dac-tinh-cua-lap-trinh-huong-doi-tuong-object-oriented-program-XL6lAA7Nlek</a:t>
            </a:r>
          </a:p>
          <a:p>
            <a:r>
              <a:rPr lang="en-US" dirty="0"/>
              <a:t>https://anhtester.com/lesson/selenium-c-bai-3-c-huong-doi-tuong-oop</a:t>
            </a:r>
          </a:p>
        </p:txBody>
      </p:sp>
      <p:sp>
        <p:nvSpPr>
          <p:cNvPr id="4" name="Slide Number Placeholder 3"/>
          <p:cNvSpPr>
            <a:spLocks noGrp="1"/>
          </p:cNvSpPr>
          <p:nvPr>
            <p:ph type="sldNum" sz="quarter" idx="5"/>
          </p:nvPr>
        </p:nvSpPr>
        <p:spPr/>
        <p:txBody>
          <a:bodyPr/>
          <a:lstStyle/>
          <a:p>
            <a:fld id="{4C3FD1E0-57D5-4E04-AD73-7B2216E5199C}" type="slidenum">
              <a:rPr lang="en-US" smtClean="0"/>
              <a:t>3</a:t>
            </a:fld>
            <a:endParaRPr lang="en-US"/>
          </a:p>
        </p:txBody>
      </p:sp>
    </p:spTree>
    <p:extLst>
      <p:ext uri="{BB962C8B-B14F-4D97-AF65-F5344CB8AC3E}">
        <p14:creationId xmlns:p14="http://schemas.microsoft.com/office/powerpoint/2010/main" val="3447847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System;</a:t>
            </a:r>
          </a:p>
          <a:p>
            <a:r>
              <a:rPr lang="en-US" dirty="0"/>
              <a:t>using </a:t>
            </a:r>
            <a:r>
              <a:rPr lang="en-US" dirty="0" err="1"/>
              <a:t>System.Collections.Generic</a:t>
            </a:r>
            <a:r>
              <a:rPr lang="en-US" dirty="0"/>
              <a:t>;</a:t>
            </a:r>
          </a:p>
          <a:p>
            <a:r>
              <a:rPr lang="en-US" dirty="0"/>
              <a:t>using </a:t>
            </a:r>
            <a:r>
              <a:rPr lang="en-US" dirty="0" err="1"/>
              <a:t>System.ComponentModel</a:t>
            </a:r>
            <a:r>
              <a:rPr lang="en-US" dirty="0"/>
              <a:t>;</a:t>
            </a:r>
          </a:p>
          <a:p>
            <a:r>
              <a:rPr lang="en-US" dirty="0"/>
              <a:t>using </a:t>
            </a:r>
            <a:r>
              <a:rPr lang="en-US" dirty="0" err="1"/>
              <a:t>System.Data</a:t>
            </a:r>
            <a:r>
              <a:rPr lang="en-US" dirty="0"/>
              <a:t>;</a:t>
            </a:r>
          </a:p>
          <a:p>
            <a:r>
              <a:rPr lang="en-US" dirty="0"/>
              <a:t>using </a:t>
            </a:r>
            <a:r>
              <a:rPr lang="en-US" dirty="0" err="1"/>
              <a:t>System.Drawing</a:t>
            </a:r>
            <a:r>
              <a:rPr lang="en-US" dirty="0"/>
              <a:t>;</a:t>
            </a:r>
          </a:p>
          <a:p>
            <a:r>
              <a:rPr lang="en-US" dirty="0"/>
              <a:t>using </a:t>
            </a:r>
            <a:r>
              <a:rPr lang="en-US" dirty="0" err="1"/>
              <a:t>System.Linq</a:t>
            </a:r>
            <a:r>
              <a:rPr lang="en-US" dirty="0"/>
              <a:t>;</a:t>
            </a:r>
          </a:p>
          <a:p>
            <a:r>
              <a:rPr lang="en-US" dirty="0"/>
              <a:t>using </a:t>
            </a:r>
            <a:r>
              <a:rPr lang="en-US" dirty="0" err="1"/>
              <a:t>System.Text</a:t>
            </a:r>
            <a:r>
              <a:rPr lang="en-US" dirty="0"/>
              <a:t>;</a:t>
            </a:r>
          </a:p>
          <a:p>
            <a:r>
              <a:rPr lang="en-US" dirty="0"/>
              <a:t>using </a:t>
            </a:r>
            <a:r>
              <a:rPr lang="en-US" dirty="0" err="1"/>
              <a:t>System.Threading.Tasks</a:t>
            </a:r>
            <a:r>
              <a:rPr lang="en-US" dirty="0"/>
              <a:t>;</a:t>
            </a:r>
          </a:p>
          <a:p>
            <a:r>
              <a:rPr lang="en-US" dirty="0"/>
              <a:t>using </a:t>
            </a:r>
            <a:r>
              <a:rPr lang="en-US" dirty="0" err="1"/>
              <a:t>System.Windows.Forms</a:t>
            </a:r>
            <a:r>
              <a:rPr lang="en-US" dirty="0"/>
              <a:t>;</a:t>
            </a:r>
          </a:p>
          <a:p>
            <a:endParaRPr lang="en-US" dirty="0"/>
          </a:p>
          <a:p>
            <a:r>
              <a:rPr lang="en-US" dirty="0"/>
              <a:t>namespace </a:t>
            </a:r>
            <a:r>
              <a:rPr lang="en-US" dirty="0" err="1"/>
              <a:t>RadioButtonGUI</a:t>
            </a:r>
            <a:endParaRPr lang="en-US" dirty="0"/>
          </a:p>
          <a:p>
            <a:r>
              <a:rPr lang="en-US" dirty="0"/>
              <a:t>{</a:t>
            </a:r>
          </a:p>
          <a:p>
            <a:r>
              <a:rPr lang="en-US" dirty="0"/>
              <a:t>    public partial class Form1 : Form</a:t>
            </a:r>
          </a:p>
          <a:p>
            <a:r>
              <a:rPr lang="en-US" dirty="0"/>
              <a:t>    {</a:t>
            </a:r>
          </a:p>
          <a:p>
            <a:r>
              <a:rPr lang="en-US" dirty="0"/>
              <a:t>        public Form1()</a:t>
            </a:r>
          </a:p>
          <a:p>
            <a:r>
              <a:rPr lang="en-US" dirty="0"/>
              <a:t>        {</a:t>
            </a:r>
          </a:p>
          <a:p>
            <a:r>
              <a:rPr lang="en-US" dirty="0"/>
              <a:t>            </a:t>
            </a:r>
            <a:r>
              <a:rPr lang="en-US" dirty="0" err="1"/>
              <a:t>InitializeComponent</a:t>
            </a:r>
            <a:r>
              <a:rPr lang="en-US" dirty="0"/>
              <a:t>();</a:t>
            </a:r>
          </a:p>
          <a:p>
            <a:r>
              <a:rPr lang="en-US" dirty="0"/>
              <a:t>        }</a:t>
            </a:r>
          </a:p>
          <a:p>
            <a:endParaRPr lang="en-US" dirty="0"/>
          </a:p>
          <a:p>
            <a:r>
              <a:rPr lang="en-US" dirty="0"/>
              <a:t>        void </a:t>
            </a:r>
            <a:r>
              <a:rPr lang="en-US" dirty="0" err="1"/>
              <a:t>ShowResult</a:t>
            </a:r>
            <a:r>
              <a:rPr lang="en-US" dirty="0"/>
              <a:t>(Label </a:t>
            </a:r>
            <a:r>
              <a:rPr lang="en-US" dirty="0" err="1"/>
              <a:t>lb</a:t>
            </a:r>
            <a:r>
              <a:rPr lang="en-US" dirty="0"/>
              <a:t>, Panel </a:t>
            </a:r>
            <a:r>
              <a:rPr lang="en-US" dirty="0" err="1"/>
              <a:t>pnl</a:t>
            </a:r>
            <a:r>
              <a:rPr lang="en-US" dirty="0"/>
              <a:t>)</a:t>
            </a:r>
          </a:p>
          <a:p>
            <a:r>
              <a:rPr lang="en-US" dirty="0"/>
              <a:t>        {</a:t>
            </a:r>
          </a:p>
          <a:p>
            <a:r>
              <a:rPr lang="en-US" dirty="0"/>
              <a:t>            </a:t>
            </a:r>
            <a:r>
              <a:rPr lang="en-US" dirty="0" err="1"/>
              <a:t>RadioButton</a:t>
            </a:r>
            <a:r>
              <a:rPr lang="en-US" dirty="0"/>
              <a:t> </a:t>
            </a:r>
            <a:r>
              <a:rPr lang="en-US" dirty="0" err="1"/>
              <a:t>ckb</a:t>
            </a:r>
            <a:r>
              <a:rPr lang="en-US" dirty="0"/>
              <a:t> = null;</a:t>
            </a:r>
          </a:p>
          <a:p>
            <a:endParaRPr lang="en-US" dirty="0"/>
          </a:p>
          <a:p>
            <a:r>
              <a:rPr lang="en-US" dirty="0"/>
              <a:t>            foreach (</a:t>
            </a:r>
            <a:r>
              <a:rPr lang="en-US" dirty="0" err="1"/>
              <a:t>RadioButton</a:t>
            </a:r>
            <a:r>
              <a:rPr lang="en-US" dirty="0"/>
              <a:t> item in </a:t>
            </a:r>
            <a:r>
              <a:rPr lang="en-US" dirty="0" err="1"/>
              <a:t>pnl.Controls</a:t>
            </a:r>
            <a:r>
              <a:rPr lang="en-US" dirty="0"/>
              <a:t>)</a:t>
            </a:r>
          </a:p>
          <a:p>
            <a:r>
              <a:rPr lang="en-US" dirty="0"/>
              <a:t>            {</a:t>
            </a:r>
          </a:p>
          <a:p>
            <a:r>
              <a:rPr lang="en-US" dirty="0"/>
              <a:t>                if (item != null)</a:t>
            </a:r>
          </a:p>
          <a:p>
            <a:r>
              <a:rPr lang="en-US" dirty="0"/>
              <a:t>                    if (</a:t>
            </a:r>
            <a:r>
              <a:rPr lang="en-US" dirty="0" err="1"/>
              <a:t>item.Checked</a:t>
            </a:r>
            <a:r>
              <a:rPr lang="en-US" dirty="0"/>
              <a:t>)</a:t>
            </a:r>
          </a:p>
          <a:p>
            <a:r>
              <a:rPr lang="en-US" dirty="0"/>
              <a:t>                    {</a:t>
            </a:r>
          </a:p>
          <a:p>
            <a:r>
              <a:rPr lang="en-US" dirty="0"/>
              <a:t>                        </a:t>
            </a:r>
            <a:r>
              <a:rPr lang="en-US" dirty="0" err="1"/>
              <a:t>ckb</a:t>
            </a:r>
            <a:r>
              <a:rPr lang="en-US" dirty="0"/>
              <a:t> = item;</a:t>
            </a:r>
          </a:p>
          <a:p>
            <a:r>
              <a:rPr lang="en-US" dirty="0"/>
              <a:t>                        break;</a:t>
            </a:r>
          </a:p>
          <a:p>
            <a:r>
              <a:rPr lang="en-US" dirty="0"/>
              <a:t>                    }</a:t>
            </a:r>
          </a:p>
          <a:p>
            <a:r>
              <a:rPr lang="en-US" dirty="0"/>
              <a:t>            }</a:t>
            </a:r>
          </a:p>
          <a:p>
            <a:endParaRPr lang="en-US" dirty="0"/>
          </a:p>
          <a:p>
            <a:r>
              <a:rPr lang="en-US" dirty="0"/>
              <a:t>            if (</a:t>
            </a:r>
            <a:r>
              <a:rPr lang="en-US" dirty="0" err="1"/>
              <a:t>ckb</a:t>
            </a:r>
            <a:r>
              <a:rPr lang="en-US" dirty="0"/>
              <a:t> != null)</a:t>
            </a:r>
          </a:p>
          <a:p>
            <a:r>
              <a:rPr lang="en-US" dirty="0"/>
              <a:t>                </a:t>
            </a:r>
            <a:r>
              <a:rPr lang="en-US" dirty="0" err="1"/>
              <a:t>lb.Text</a:t>
            </a:r>
            <a:r>
              <a:rPr lang="en-US" dirty="0"/>
              <a:t> = </a:t>
            </a:r>
            <a:r>
              <a:rPr lang="en-US" dirty="0" err="1"/>
              <a:t>ckb.Text</a:t>
            </a:r>
            <a:r>
              <a:rPr lang="en-US" dirty="0"/>
              <a:t>;</a:t>
            </a:r>
          </a:p>
          <a:p>
            <a:r>
              <a:rPr lang="en-US" dirty="0"/>
              <a:t>        }</a:t>
            </a:r>
          </a:p>
          <a:p>
            <a:endParaRPr lang="en-US" dirty="0"/>
          </a:p>
          <a:p>
            <a:r>
              <a:rPr lang="en-US" dirty="0"/>
              <a:t>        private void button1_Click(object sender, </a:t>
            </a:r>
            <a:r>
              <a:rPr lang="en-US" dirty="0" err="1"/>
              <a:t>EventArgs</a:t>
            </a:r>
            <a:r>
              <a:rPr lang="en-US" dirty="0"/>
              <a:t> e)</a:t>
            </a:r>
          </a:p>
          <a:p>
            <a:r>
              <a:rPr lang="en-US" dirty="0"/>
              <a:t>        {</a:t>
            </a:r>
          </a:p>
          <a:p>
            <a:r>
              <a:rPr lang="en-US" dirty="0"/>
              <a:t>            </a:t>
            </a:r>
            <a:r>
              <a:rPr lang="en-US" dirty="0" err="1"/>
              <a:t>ShowResult</a:t>
            </a:r>
            <a:r>
              <a:rPr lang="en-US" dirty="0"/>
              <a:t>(label1, pnl1);</a:t>
            </a:r>
          </a:p>
          <a:p>
            <a:r>
              <a:rPr lang="en-US" dirty="0"/>
              <a:t>            </a:t>
            </a:r>
            <a:r>
              <a:rPr lang="en-US" dirty="0" err="1"/>
              <a:t>ShowResult</a:t>
            </a:r>
            <a:r>
              <a:rPr lang="en-US" dirty="0"/>
              <a:t>(label2, pnl2);</a:t>
            </a:r>
          </a:p>
          <a:p>
            <a:r>
              <a:rPr lang="en-US" dirty="0"/>
              <a:t>            </a:t>
            </a:r>
            <a:r>
              <a:rPr lang="en-US" dirty="0" err="1"/>
              <a:t>ShowResult</a:t>
            </a:r>
            <a:r>
              <a:rPr lang="en-US" dirty="0"/>
              <a:t>(label3, pnl3);</a:t>
            </a:r>
          </a:p>
          <a:p>
            <a:r>
              <a:rPr lang="en-US" dirty="0"/>
              <a:t>        }</a:t>
            </a:r>
          </a:p>
          <a:p>
            <a:endParaRPr lang="en-US" dirty="0"/>
          </a:p>
          <a:p>
            <a:r>
              <a:rPr lang="en-US" dirty="0"/>
              <a:t>        private void radioButton4_CheckedChanged(object sender, </a:t>
            </a:r>
            <a:r>
              <a:rPr lang="en-US" dirty="0" err="1"/>
              <a:t>EventArgs</a:t>
            </a:r>
            <a:r>
              <a:rPr lang="en-US" dirty="0"/>
              <a:t> e)</a:t>
            </a:r>
          </a:p>
          <a:p>
            <a:r>
              <a:rPr lang="en-US" dirty="0"/>
              <a:t>        {</a:t>
            </a:r>
          </a:p>
          <a:p>
            <a:r>
              <a:rPr lang="en-US" dirty="0"/>
              <a:t>            </a:t>
            </a:r>
            <a:r>
              <a:rPr lang="en-US" dirty="0" err="1"/>
              <a:t>RadioButton</a:t>
            </a:r>
            <a:r>
              <a:rPr lang="en-US" dirty="0"/>
              <a:t> radio = sender as </a:t>
            </a:r>
            <a:r>
              <a:rPr lang="en-US" dirty="0" err="1"/>
              <a:t>RadioButton</a:t>
            </a:r>
            <a:r>
              <a:rPr lang="en-US" dirty="0"/>
              <a:t>;</a:t>
            </a:r>
          </a:p>
          <a:p>
            <a:endParaRPr lang="en-US" dirty="0"/>
          </a:p>
          <a:p>
            <a:r>
              <a:rPr lang="en-US" dirty="0"/>
              <a:t>            if (</a:t>
            </a:r>
            <a:r>
              <a:rPr lang="en-US" dirty="0" err="1"/>
              <a:t>radio.Checked</a:t>
            </a:r>
            <a:r>
              <a:rPr lang="en-US" dirty="0"/>
              <a:t>)</a:t>
            </a:r>
          </a:p>
          <a:p>
            <a:r>
              <a:rPr lang="en-US" dirty="0"/>
              <a:t>                label1.Text = </a:t>
            </a:r>
            <a:r>
              <a:rPr lang="en-US" dirty="0" err="1"/>
              <a:t>radio.Text</a:t>
            </a:r>
            <a:r>
              <a:rPr lang="en-US" dirty="0"/>
              <a:t>;</a:t>
            </a:r>
          </a:p>
          <a:p>
            <a:r>
              <a:rPr lang="en-US" dirty="0"/>
              <a:t>        }</a:t>
            </a:r>
          </a:p>
          <a:p>
            <a:endParaRPr lang="en-US" dirty="0"/>
          </a:p>
          <a:p>
            <a:r>
              <a:rPr lang="en-US" dirty="0"/>
              <a:t>        private void pnl2dddd_CheckedChanged(object sender, </a:t>
            </a:r>
            <a:r>
              <a:rPr lang="en-US" dirty="0" err="1"/>
              <a:t>EventArgs</a:t>
            </a:r>
            <a:r>
              <a:rPr lang="en-US" dirty="0"/>
              <a:t> e)</a:t>
            </a:r>
          </a:p>
          <a:p>
            <a:r>
              <a:rPr lang="en-US" dirty="0"/>
              <a:t>        {</a:t>
            </a:r>
          </a:p>
          <a:p>
            <a:r>
              <a:rPr lang="en-US" dirty="0"/>
              <a:t>            </a:t>
            </a:r>
            <a:r>
              <a:rPr lang="en-US" dirty="0" err="1"/>
              <a:t>RadioButton</a:t>
            </a:r>
            <a:r>
              <a:rPr lang="en-US" dirty="0"/>
              <a:t> radio = sender as </a:t>
            </a:r>
            <a:r>
              <a:rPr lang="en-US" dirty="0" err="1"/>
              <a:t>RadioButton</a:t>
            </a:r>
            <a:r>
              <a:rPr lang="en-US" dirty="0"/>
              <a:t>;</a:t>
            </a:r>
          </a:p>
          <a:p>
            <a:endParaRPr lang="en-US" dirty="0"/>
          </a:p>
          <a:p>
            <a:r>
              <a:rPr lang="en-US" dirty="0"/>
              <a:t>            if (</a:t>
            </a:r>
            <a:r>
              <a:rPr lang="en-US" dirty="0" err="1"/>
              <a:t>radio.Checked</a:t>
            </a:r>
            <a:r>
              <a:rPr lang="en-US" dirty="0"/>
              <a:t>)</a:t>
            </a:r>
          </a:p>
          <a:p>
            <a:r>
              <a:rPr lang="en-US" dirty="0"/>
              <a:t>                label2.Text = </a:t>
            </a:r>
            <a:r>
              <a:rPr lang="en-US" dirty="0" err="1"/>
              <a:t>radio.Text</a:t>
            </a:r>
            <a:r>
              <a:rPr lang="en-US" dirty="0"/>
              <a:t>;</a:t>
            </a:r>
          </a:p>
          <a:p>
            <a:r>
              <a:rPr lang="en-US" dirty="0"/>
              <a:t>        }</a:t>
            </a:r>
          </a:p>
          <a:p>
            <a:endParaRPr lang="en-US" dirty="0"/>
          </a:p>
          <a:p>
            <a:r>
              <a:rPr lang="en-US" dirty="0"/>
              <a:t>        private void radioButton10_CheckedChanged(object sender, </a:t>
            </a:r>
            <a:r>
              <a:rPr lang="en-US" dirty="0" err="1"/>
              <a:t>EventArgs</a:t>
            </a:r>
            <a:r>
              <a:rPr lang="en-US" dirty="0"/>
              <a:t> e)</a:t>
            </a:r>
          </a:p>
          <a:p>
            <a:r>
              <a:rPr lang="en-US" dirty="0"/>
              <a:t>        {</a:t>
            </a:r>
          </a:p>
          <a:p>
            <a:r>
              <a:rPr lang="en-US" dirty="0"/>
              <a:t>            </a:t>
            </a:r>
            <a:r>
              <a:rPr lang="en-US" dirty="0" err="1"/>
              <a:t>RadioButton</a:t>
            </a:r>
            <a:r>
              <a:rPr lang="en-US" dirty="0"/>
              <a:t> radio = sender as </a:t>
            </a:r>
            <a:r>
              <a:rPr lang="en-US" dirty="0" err="1"/>
              <a:t>RadioButton</a:t>
            </a:r>
            <a:r>
              <a:rPr lang="en-US" dirty="0"/>
              <a:t>;</a:t>
            </a:r>
          </a:p>
          <a:p>
            <a:endParaRPr lang="en-US" dirty="0"/>
          </a:p>
          <a:p>
            <a:r>
              <a:rPr lang="en-US" dirty="0"/>
              <a:t>            if (</a:t>
            </a:r>
            <a:r>
              <a:rPr lang="en-US" dirty="0" err="1"/>
              <a:t>radio.Checked</a:t>
            </a:r>
            <a:r>
              <a:rPr lang="en-US" dirty="0"/>
              <a:t>)</a:t>
            </a:r>
          </a:p>
          <a:p>
            <a:r>
              <a:rPr lang="en-US" dirty="0"/>
              <a:t>                label3.Text = </a:t>
            </a:r>
            <a:r>
              <a:rPr lang="en-US" dirty="0" err="1"/>
              <a:t>radio.Text</a:t>
            </a:r>
            <a:r>
              <a:rPr lang="en-US" dirty="0"/>
              <a:t>;</a:t>
            </a:r>
          </a:p>
          <a:p>
            <a:r>
              <a:rPr lang="en-US" dirty="0"/>
              <a:t>        }</a:t>
            </a:r>
          </a:p>
          <a:p>
            <a:r>
              <a:rPr lang="en-US" dirty="0"/>
              <a:t>    }</a:t>
            </a:r>
          </a:p>
          <a:p>
            <a:r>
              <a:rPr lang="en-US" dirty="0"/>
              <a:t>}</a:t>
            </a:r>
          </a:p>
          <a:p>
            <a:endParaRPr lang="en-US" dirty="0"/>
          </a:p>
        </p:txBody>
      </p:sp>
      <p:sp>
        <p:nvSpPr>
          <p:cNvPr id="4" name="Slide Number Placeholder 3"/>
          <p:cNvSpPr>
            <a:spLocks noGrp="1"/>
          </p:cNvSpPr>
          <p:nvPr>
            <p:ph type="sldNum" sz="quarter" idx="5"/>
          </p:nvPr>
        </p:nvSpPr>
        <p:spPr/>
        <p:txBody>
          <a:bodyPr/>
          <a:lstStyle/>
          <a:p>
            <a:fld id="{4C3FD1E0-57D5-4E04-AD73-7B2216E5199C}" type="slidenum">
              <a:rPr lang="en-US" smtClean="0"/>
              <a:t>6</a:t>
            </a:fld>
            <a:endParaRPr lang="en-US"/>
          </a:p>
        </p:txBody>
      </p:sp>
    </p:spTree>
    <p:extLst>
      <p:ext uri="{BB962C8B-B14F-4D97-AF65-F5344CB8AC3E}">
        <p14:creationId xmlns:p14="http://schemas.microsoft.com/office/powerpoint/2010/main" val="196964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06D28-D7FD-D35E-8ACE-71E902B4E3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E3F9C4-2C3A-924A-2A40-265143258A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EB3DB7-8DDC-B83E-4B98-30934EA14642}"/>
              </a:ext>
            </a:extLst>
          </p:cNvPr>
          <p:cNvSpPr>
            <a:spLocks noGrp="1"/>
          </p:cNvSpPr>
          <p:nvPr>
            <p:ph type="dt" sz="half" idx="10"/>
          </p:nvPr>
        </p:nvSpPr>
        <p:spPr/>
        <p:txBody>
          <a:bodyPr/>
          <a:lstStyle/>
          <a:p>
            <a:fld id="{E7E86F99-48D8-40E6-91BA-EB9DF8A5A5DA}" type="datetimeFigureOut">
              <a:rPr lang="en-US" smtClean="0"/>
              <a:t>12/26/2024</a:t>
            </a:fld>
            <a:endParaRPr lang="en-US"/>
          </a:p>
        </p:txBody>
      </p:sp>
      <p:sp>
        <p:nvSpPr>
          <p:cNvPr id="5" name="Footer Placeholder 4">
            <a:extLst>
              <a:ext uri="{FF2B5EF4-FFF2-40B4-BE49-F238E27FC236}">
                <a16:creationId xmlns:a16="http://schemas.microsoft.com/office/drawing/2014/main" id="{E2FAD8B1-082F-174F-0543-53ACA7ADF6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2CE52-A36E-9318-1D70-C1DB452239F5}"/>
              </a:ext>
            </a:extLst>
          </p:cNvPr>
          <p:cNvSpPr>
            <a:spLocks noGrp="1"/>
          </p:cNvSpPr>
          <p:nvPr>
            <p:ph type="sldNum" sz="quarter" idx="12"/>
          </p:nvPr>
        </p:nvSpPr>
        <p:spPr/>
        <p:txBody>
          <a:bodyPr/>
          <a:lstStyle/>
          <a:p>
            <a:fld id="{23A17CC1-3E0B-49CB-9547-5EEF1F48A587}" type="slidenum">
              <a:rPr lang="en-US" smtClean="0"/>
              <a:t>‹#›</a:t>
            </a:fld>
            <a:endParaRPr lang="en-US"/>
          </a:p>
        </p:txBody>
      </p:sp>
    </p:spTree>
    <p:extLst>
      <p:ext uri="{BB962C8B-B14F-4D97-AF65-F5344CB8AC3E}">
        <p14:creationId xmlns:p14="http://schemas.microsoft.com/office/powerpoint/2010/main" val="1179822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11F9F-27F9-3A6E-FEB5-D16CF4B1BE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DA8F88-736A-D661-0A3F-7FE4B271E6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0ABDA9-2B8D-BA32-13A3-03DC4A67F673}"/>
              </a:ext>
            </a:extLst>
          </p:cNvPr>
          <p:cNvSpPr>
            <a:spLocks noGrp="1"/>
          </p:cNvSpPr>
          <p:nvPr>
            <p:ph type="dt" sz="half" idx="10"/>
          </p:nvPr>
        </p:nvSpPr>
        <p:spPr/>
        <p:txBody>
          <a:bodyPr/>
          <a:lstStyle/>
          <a:p>
            <a:fld id="{E7E86F99-48D8-40E6-91BA-EB9DF8A5A5DA}" type="datetimeFigureOut">
              <a:rPr lang="en-US" smtClean="0"/>
              <a:t>12/26/2024</a:t>
            </a:fld>
            <a:endParaRPr lang="en-US"/>
          </a:p>
        </p:txBody>
      </p:sp>
      <p:sp>
        <p:nvSpPr>
          <p:cNvPr id="5" name="Footer Placeholder 4">
            <a:extLst>
              <a:ext uri="{FF2B5EF4-FFF2-40B4-BE49-F238E27FC236}">
                <a16:creationId xmlns:a16="http://schemas.microsoft.com/office/drawing/2014/main" id="{4A18826C-C2C0-5325-814F-BF719066ED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81C17-3CE1-2316-2A95-2DA5220B4193}"/>
              </a:ext>
            </a:extLst>
          </p:cNvPr>
          <p:cNvSpPr>
            <a:spLocks noGrp="1"/>
          </p:cNvSpPr>
          <p:nvPr>
            <p:ph type="sldNum" sz="quarter" idx="12"/>
          </p:nvPr>
        </p:nvSpPr>
        <p:spPr/>
        <p:txBody>
          <a:bodyPr/>
          <a:lstStyle/>
          <a:p>
            <a:fld id="{23A17CC1-3E0B-49CB-9547-5EEF1F48A587}" type="slidenum">
              <a:rPr lang="en-US" smtClean="0"/>
              <a:t>‹#›</a:t>
            </a:fld>
            <a:endParaRPr lang="en-US"/>
          </a:p>
        </p:txBody>
      </p:sp>
    </p:spTree>
    <p:extLst>
      <p:ext uri="{BB962C8B-B14F-4D97-AF65-F5344CB8AC3E}">
        <p14:creationId xmlns:p14="http://schemas.microsoft.com/office/powerpoint/2010/main" val="1588436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8DC8D1-4C42-61C6-6CDC-8CD97E50FA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1DF95C-5472-BF4F-8EF5-3B372B0D9C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EF76B0-7191-00C7-6872-668CC48A4ADE}"/>
              </a:ext>
            </a:extLst>
          </p:cNvPr>
          <p:cNvSpPr>
            <a:spLocks noGrp="1"/>
          </p:cNvSpPr>
          <p:nvPr>
            <p:ph type="dt" sz="half" idx="10"/>
          </p:nvPr>
        </p:nvSpPr>
        <p:spPr/>
        <p:txBody>
          <a:bodyPr/>
          <a:lstStyle/>
          <a:p>
            <a:fld id="{E7E86F99-48D8-40E6-91BA-EB9DF8A5A5DA}" type="datetimeFigureOut">
              <a:rPr lang="en-US" smtClean="0"/>
              <a:t>12/26/2024</a:t>
            </a:fld>
            <a:endParaRPr lang="en-US"/>
          </a:p>
        </p:txBody>
      </p:sp>
      <p:sp>
        <p:nvSpPr>
          <p:cNvPr id="5" name="Footer Placeholder 4">
            <a:extLst>
              <a:ext uri="{FF2B5EF4-FFF2-40B4-BE49-F238E27FC236}">
                <a16:creationId xmlns:a16="http://schemas.microsoft.com/office/drawing/2014/main" id="{522140F8-EBF6-3437-566C-BDFF33FBB2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73769-1C4E-CCD2-3F87-9E24B97F8794}"/>
              </a:ext>
            </a:extLst>
          </p:cNvPr>
          <p:cNvSpPr>
            <a:spLocks noGrp="1"/>
          </p:cNvSpPr>
          <p:nvPr>
            <p:ph type="sldNum" sz="quarter" idx="12"/>
          </p:nvPr>
        </p:nvSpPr>
        <p:spPr/>
        <p:txBody>
          <a:bodyPr/>
          <a:lstStyle/>
          <a:p>
            <a:fld id="{23A17CC1-3E0B-49CB-9547-5EEF1F48A587}" type="slidenum">
              <a:rPr lang="en-US" smtClean="0"/>
              <a:t>‹#›</a:t>
            </a:fld>
            <a:endParaRPr lang="en-US"/>
          </a:p>
        </p:txBody>
      </p:sp>
    </p:spTree>
    <p:extLst>
      <p:ext uri="{BB962C8B-B14F-4D97-AF65-F5344CB8AC3E}">
        <p14:creationId xmlns:p14="http://schemas.microsoft.com/office/powerpoint/2010/main" val="2632620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67AC3-E1CB-CC93-3201-2A49248BAD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F6E3CB-4721-6D56-C402-E012A1A3D0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DCF64B-3577-8C47-1A27-BE422AC5BFA0}"/>
              </a:ext>
            </a:extLst>
          </p:cNvPr>
          <p:cNvSpPr>
            <a:spLocks noGrp="1"/>
          </p:cNvSpPr>
          <p:nvPr>
            <p:ph type="dt" sz="half" idx="10"/>
          </p:nvPr>
        </p:nvSpPr>
        <p:spPr/>
        <p:txBody>
          <a:bodyPr/>
          <a:lstStyle/>
          <a:p>
            <a:fld id="{E7E86F99-48D8-40E6-91BA-EB9DF8A5A5DA}" type="datetimeFigureOut">
              <a:rPr lang="en-US" smtClean="0"/>
              <a:t>12/26/2024</a:t>
            </a:fld>
            <a:endParaRPr lang="en-US"/>
          </a:p>
        </p:txBody>
      </p:sp>
      <p:sp>
        <p:nvSpPr>
          <p:cNvPr id="5" name="Footer Placeholder 4">
            <a:extLst>
              <a:ext uri="{FF2B5EF4-FFF2-40B4-BE49-F238E27FC236}">
                <a16:creationId xmlns:a16="http://schemas.microsoft.com/office/drawing/2014/main" id="{29163952-22EE-AE86-AD9A-0B427F09E8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25DF9B-8DC5-3D38-B3CD-48910230D4F6}"/>
              </a:ext>
            </a:extLst>
          </p:cNvPr>
          <p:cNvSpPr>
            <a:spLocks noGrp="1"/>
          </p:cNvSpPr>
          <p:nvPr>
            <p:ph type="sldNum" sz="quarter" idx="12"/>
          </p:nvPr>
        </p:nvSpPr>
        <p:spPr/>
        <p:txBody>
          <a:bodyPr/>
          <a:lstStyle/>
          <a:p>
            <a:fld id="{23A17CC1-3E0B-49CB-9547-5EEF1F48A587}" type="slidenum">
              <a:rPr lang="en-US" smtClean="0"/>
              <a:t>‹#›</a:t>
            </a:fld>
            <a:endParaRPr lang="en-US"/>
          </a:p>
        </p:txBody>
      </p:sp>
    </p:spTree>
    <p:extLst>
      <p:ext uri="{BB962C8B-B14F-4D97-AF65-F5344CB8AC3E}">
        <p14:creationId xmlns:p14="http://schemas.microsoft.com/office/powerpoint/2010/main" val="46187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49F5B-49C2-EC90-9D5C-59FEE5CE73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A2122C-FBCC-57A4-4AA8-D15F23CB3E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F0D687-AFD0-FE29-FDE9-D60391B5F92C}"/>
              </a:ext>
            </a:extLst>
          </p:cNvPr>
          <p:cNvSpPr>
            <a:spLocks noGrp="1"/>
          </p:cNvSpPr>
          <p:nvPr>
            <p:ph type="dt" sz="half" idx="10"/>
          </p:nvPr>
        </p:nvSpPr>
        <p:spPr/>
        <p:txBody>
          <a:bodyPr/>
          <a:lstStyle/>
          <a:p>
            <a:fld id="{E7E86F99-48D8-40E6-91BA-EB9DF8A5A5DA}" type="datetimeFigureOut">
              <a:rPr lang="en-US" smtClean="0"/>
              <a:t>12/26/2024</a:t>
            </a:fld>
            <a:endParaRPr lang="en-US"/>
          </a:p>
        </p:txBody>
      </p:sp>
      <p:sp>
        <p:nvSpPr>
          <p:cNvPr id="5" name="Footer Placeholder 4">
            <a:extLst>
              <a:ext uri="{FF2B5EF4-FFF2-40B4-BE49-F238E27FC236}">
                <a16:creationId xmlns:a16="http://schemas.microsoft.com/office/drawing/2014/main" id="{EA597B00-A6EE-5D9D-99B0-7CE597D669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06DE5-837D-C98C-EEA4-B9B1D0DC7070}"/>
              </a:ext>
            </a:extLst>
          </p:cNvPr>
          <p:cNvSpPr>
            <a:spLocks noGrp="1"/>
          </p:cNvSpPr>
          <p:nvPr>
            <p:ph type="sldNum" sz="quarter" idx="12"/>
          </p:nvPr>
        </p:nvSpPr>
        <p:spPr/>
        <p:txBody>
          <a:bodyPr/>
          <a:lstStyle/>
          <a:p>
            <a:fld id="{23A17CC1-3E0B-49CB-9547-5EEF1F48A587}" type="slidenum">
              <a:rPr lang="en-US" smtClean="0"/>
              <a:t>‹#›</a:t>
            </a:fld>
            <a:endParaRPr lang="en-US"/>
          </a:p>
        </p:txBody>
      </p:sp>
    </p:spTree>
    <p:extLst>
      <p:ext uri="{BB962C8B-B14F-4D97-AF65-F5344CB8AC3E}">
        <p14:creationId xmlns:p14="http://schemas.microsoft.com/office/powerpoint/2010/main" val="226168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867A-6898-237B-03C9-2753BFB75A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27D2CA-FC2B-1EDA-DD2C-B9BE41F5E9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8937F0-B1E8-30B0-807F-A3514E6052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ACE2A2-46E9-A763-44A7-1B641BE090FC}"/>
              </a:ext>
            </a:extLst>
          </p:cNvPr>
          <p:cNvSpPr>
            <a:spLocks noGrp="1"/>
          </p:cNvSpPr>
          <p:nvPr>
            <p:ph type="dt" sz="half" idx="10"/>
          </p:nvPr>
        </p:nvSpPr>
        <p:spPr/>
        <p:txBody>
          <a:bodyPr/>
          <a:lstStyle/>
          <a:p>
            <a:fld id="{E7E86F99-48D8-40E6-91BA-EB9DF8A5A5DA}" type="datetimeFigureOut">
              <a:rPr lang="en-US" smtClean="0"/>
              <a:t>12/26/2024</a:t>
            </a:fld>
            <a:endParaRPr lang="en-US"/>
          </a:p>
        </p:txBody>
      </p:sp>
      <p:sp>
        <p:nvSpPr>
          <p:cNvPr id="6" name="Footer Placeholder 5">
            <a:extLst>
              <a:ext uri="{FF2B5EF4-FFF2-40B4-BE49-F238E27FC236}">
                <a16:creationId xmlns:a16="http://schemas.microsoft.com/office/drawing/2014/main" id="{02985376-FF4C-47D1-1178-3E861D0023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14BA72-A9CF-7407-19ED-EB9EEAE4C80D}"/>
              </a:ext>
            </a:extLst>
          </p:cNvPr>
          <p:cNvSpPr>
            <a:spLocks noGrp="1"/>
          </p:cNvSpPr>
          <p:nvPr>
            <p:ph type="sldNum" sz="quarter" idx="12"/>
          </p:nvPr>
        </p:nvSpPr>
        <p:spPr/>
        <p:txBody>
          <a:bodyPr/>
          <a:lstStyle/>
          <a:p>
            <a:fld id="{23A17CC1-3E0B-49CB-9547-5EEF1F48A587}" type="slidenum">
              <a:rPr lang="en-US" smtClean="0"/>
              <a:t>‹#›</a:t>
            </a:fld>
            <a:endParaRPr lang="en-US"/>
          </a:p>
        </p:txBody>
      </p:sp>
    </p:spTree>
    <p:extLst>
      <p:ext uri="{BB962C8B-B14F-4D97-AF65-F5344CB8AC3E}">
        <p14:creationId xmlns:p14="http://schemas.microsoft.com/office/powerpoint/2010/main" val="1077180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3D7D6-51F3-99E3-7FA0-7A3EF76C6C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E0CF11-844E-85A0-1630-96CFC99DD4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76F0A1-8E71-2F96-E8DB-8B6DB6871F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312342-CE25-BD60-DB0B-D0F2455932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ABE140-722B-E772-0A5E-72FDA14A5F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43EC33-A73E-B18D-94CB-29D4E5462D22}"/>
              </a:ext>
            </a:extLst>
          </p:cNvPr>
          <p:cNvSpPr>
            <a:spLocks noGrp="1"/>
          </p:cNvSpPr>
          <p:nvPr>
            <p:ph type="dt" sz="half" idx="10"/>
          </p:nvPr>
        </p:nvSpPr>
        <p:spPr/>
        <p:txBody>
          <a:bodyPr/>
          <a:lstStyle/>
          <a:p>
            <a:fld id="{E7E86F99-48D8-40E6-91BA-EB9DF8A5A5DA}" type="datetimeFigureOut">
              <a:rPr lang="en-US" smtClean="0"/>
              <a:t>12/26/2024</a:t>
            </a:fld>
            <a:endParaRPr lang="en-US"/>
          </a:p>
        </p:txBody>
      </p:sp>
      <p:sp>
        <p:nvSpPr>
          <p:cNvPr id="8" name="Footer Placeholder 7">
            <a:extLst>
              <a:ext uri="{FF2B5EF4-FFF2-40B4-BE49-F238E27FC236}">
                <a16:creationId xmlns:a16="http://schemas.microsoft.com/office/drawing/2014/main" id="{B23228FF-657D-1F33-C217-373528C11D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8E700C-21A7-06D7-98C8-99E80D8EB4DC}"/>
              </a:ext>
            </a:extLst>
          </p:cNvPr>
          <p:cNvSpPr>
            <a:spLocks noGrp="1"/>
          </p:cNvSpPr>
          <p:nvPr>
            <p:ph type="sldNum" sz="quarter" idx="12"/>
          </p:nvPr>
        </p:nvSpPr>
        <p:spPr/>
        <p:txBody>
          <a:bodyPr/>
          <a:lstStyle/>
          <a:p>
            <a:fld id="{23A17CC1-3E0B-49CB-9547-5EEF1F48A587}" type="slidenum">
              <a:rPr lang="en-US" smtClean="0"/>
              <a:t>‹#›</a:t>
            </a:fld>
            <a:endParaRPr lang="en-US"/>
          </a:p>
        </p:txBody>
      </p:sp>
    </p:spTree>
    <p:extLst>
      <p:ext uri="{BB962C8B-B14F-4D97-AF65-F5344CB8AC3E}">
        <p14:creationId xmlns:p14="http://schemas.microsoft.com/office/powerpoint/2010/main" val="2638621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9C0B5-BC0C-5479-4EE8-ACFC1A84F0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197B15-C0D9-3CC5-18C2-D6692DAE8CE8}"/>
              </a:ext>
            </a:extLst>
          </p:cNvPr>
          <p:cNvSpPr>
            <a:spLocks noGrp="1"/>
          </p:cNvSpPr>
          <p:nvPr>
            <p:ph type="dt" sz="half" idx="10"/>
          </p:nvPr>
        </p:nvSpPr>
        <p:spPr/>
        <p:txBody>
          <a:bodyPr/>
          <a:lstStyle/>
          <a:p>
            <a:fld id="{E7E86F99-48D8-40E6-91BA-EB9DF8A5A5DA}" type="datetimeFigureOut">
              <a:rPr lang="en-US" smtClean="0"/>
              <a:t>12/26/2024</a:t>
            </a:fld>
            <a:endParaRPr lang="en-US"/>
          </a:p>
        </p:txBody>
      </p:sp>
      <p:sp>
        <p:nvSpPr>
          <p:cNvPr id="4" name="Footer Placeholder 3">
            <a:extLst>
              <a:ext uri="{FF2B5EF4-FFF2-40B4-BE49-F238E27FC236}">
                <a16:creationId xmlns:a16="http://schemas.microsoft.com/office/drawing/2014/main" id="{C4A737A4-3D81-DBCF-B9F9-7076F87E02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467020-8F72-2BC0-DFB1-1FBBBE7C1E41}"/>
              </a:ext>
            </a:extLst>
          </p:cNvPr>
          <p:cNvSpPr>
            <a:spLocks noGrp="1"/>
          </p:cNvSpPr>
          <p:nvPr>
            <p:ph type="sldNum" sz="quarter" idx="12"/>
          </p:nvPr>
        </p:nvSpPr>
        <p:spPr/>
        <p:txBody>
          <a:bodyPr/>
          <a:lstStyle/>
          <a:p>
            <a:fld id="{23A17CC1-3E0B-49CB-9547-5EEF1F48A587}" type="slidenum">
              <a:rPr lang="en-US" smtClean="0"/>
              <a:t>‹#›</a:t>
            </a:fld>
            <a:endParaRPr lang="en-US"/>
          </a:p>
        </p:txBody>
      </p:sp>
    </p:spTree>
    <p:extLst>
      <p:ext uri="{BB962C8B-B14F-4D97-AF65-F5344CB8AC3E}">
        <p14:creationId xmlns:p14="http://schemas.microsoft.com/office/powerpoint/2010/main" val="2372383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0FFC6D-03A0-8245-8C62-6AEA557C3D85}"/>
              </a:ext>
            </a:extLst>
          </p:cNvPr>
          <p:cNvSpPr>
            <a:spLocks noGrp="1"/>
          </p:cNvSpPr>
          <p:nvPr>
            <p:ph type="dt" sz="half" idx="10"/>
          </p:nvPr>
        </p:nvSpPr>
        <p:spPr/>
        <p:txBody>
          <a:bodyPr/>
          <a:lstStyle/>
          <a:p>
            <a:fld id="{E7E86F99-48D8-40E6-91BA-EB9DF8A5A5DA}" type="datetimeFigureOut">
              <a:rPr lang="en-US" smtClean="0"/>
              <a:t>12/26/2024</a:t>
            </a:fld>
            <a:endParaRPr lang="en-US"/>
          </a:p>
        </p:txBody>
      </p:sp>
      <p:sp>
        <p:nvSpPr>
          <p:cNvPr id="3" name="Footer Placeholder 2">
            <a:extLst>
              <a:ext uri="{FF2B5EF4-FFF2-40B4-BE49-F238E27FC236}">
                <a16:creationId xmlns:a16="http://schemas.microsoft.com/office/drawing/2014/main" id="{9AA63CD8-07CA-1E8E-9D52-A2446453F1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4A136E-CD1C-4CBD-C582-4820C9C29F8D}"/>
              </a:ext>
            </a:extLst>
          </p:cNvPr>
          <p:cNvSpPr>
            <a:spLocks noGrp="1"/>
          </p:cNvSpPr>
          <p:nvPr>
            <p:ph type="sldNum" sz="quarter" idx="12"/>
          </p:nvPr>
        </p:nvSpPr>
        <p:spPr/>
        <p:txBody>
          <a:bodyPr/>
          <a:lstStyle/>
          <a:p>
            <a:fld id="{23A17CC1-3E0B-49CB-9547-5EEF1F48A587}" type="slidenum">
              <a:rPr lang="en-US" smtClean="0"/>
              <a:t>‹#›</a:t>
            </a:fld>
            <a:endParaRPr lang="en-US"/>
          </a:p>
        </p:txBody>
      </p:sp>
    </p:spTree>
    <p:extLst>
      <p:ext uri="{BB962C8B-B14F-4D97-AF65-F5344CB8AC3E}">
        <p14:creationId xmlns:p14="http://schemas.microsoft.com/office/powerpoint/2010/main" val="2927320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5584F-EAFB-58F9-B1B6-E99402C554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5E3941-5C93-3F45-3FA9-7071C3C2A1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875A2C-1BF9-01FC-4B74-53A27278CA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F93304-A832-687C-A5B2-08D310CE3CF0}"/>
              </a:ext>
            </a:extLst>
          </p:cNvPr>
          <p:cNvSpPr>
            <a:spLocks noGrp="1"/>
          </p:cNvSpPr>
          <p:nvPr>
            <p:ph type="dt" sz="half" idx="10"/>
          </p:nvPr>
        </p:nvSpPr>
        <p:spPr/>
        <p:txBody>
          <a:bodyPr/>
          <a:lstStyle/>
          <a:p>
            <a:fld id="{E7E86F99-48D8-40E6-91BA-EB9DF8A5A5DA}" type="datetimeFigureOut">
              <a:rPr lang="en-US" smtClean="0"/>
              <a:t>12/26/2024</a:t>
            </a:fld>
            <a:endParaRPr lang="en-US"/>
          </a:p>
        </p:txBody>
      </p:sp>
      <p:sp>
        <p:nvSpPr>
          <p:cNvPr id="6" name="Footer Placeholder 5">
            <a:extLst>
              <a:ext uri="{FF2B5EF4-FFF2-40B4-BE49-F238E27FC236}">
                <a16:creationId xmlns:a16="http://schemas.microsoft.com/office/drawing/2014/main" id="{6D0DF2C5-2302-7A73-A541-66CD07EFBB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8BB795-9591-2207-689E-0D1AD5BE1F1D}"/>
              </a:ext>
            </a:extLst>
          </p:cNvPr>
          <p:cNvSpPr>
            <a:spLocks noGrp="1"/>
          </p:cNvSpPr>
          <p:nvPr>
            <p:ph type="sldNum" sz="quarter" idx="12"/>
          </p:nvPr>
        </p:nvSpPr>
        <p:spPr/>
        <p:txBody>
          <a:bodyPr/>
          <a:lstStyle/>
          <a:p>
            <a:fld id="{23A17CC1-3E0B-49CB-9547-5EEF1F48A587}" type="slidenum">
              <a:rPr lang="en-US" smtClean="0"/>
              <a:t>‹#›</a:t>
            </a:fld>
            <a:endParaRPr lang="en-US"/>
          </a:p>
        </p:txBody>
      </p:sp>
    </p:spTree>
    <p:extLst>
      <p:ext uri="{BB962C8B-B14F-4D97-AF65-F5344CB8AC3E}">
        <p14:creationId xmlns:p14="http://schemas.microsoft.com/office/powerpoint/2010/main" val="425957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35336-043F-AC6F-47BB-4EE0BC136B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8EAD3A-5440-1F1B-1E7B-19347CD886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27C180-8F41-47EC-4032-5FE03BFAD4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7C3653-7317-F77F-F267-E8F1DF8453D4}"/>
              </a:ext>
            </a:extLst>
          </p:cNvPr>
          <p:cNvSpPr>
            <a:spLocks noGrp="1"/>
          </p:cNvSpPr>
          <p:nvPr>
            <p:ph type="dt" sz="half" idx="10"/>
          </p:nvPr>
        </p:nvSpPr>
        <p:spPr/>
        <p:txBody>
          <a:bodyPr/>
          <a:lstStyle/>
          <a:p>
            <a:fld id="{E7E86F99-48D8-40E6-91BA-EB9DF8A5A5DA}" type="datetimeFigureOut">
              <a:rPr lang="en-US" smtClean="0"/>
              <a:t>12/26/2024</a:t>
            </a:fld>
            <a:endParaRPr lang="en-US"/>
          </a:p>
        </p:txBody>
      </p:sp>
      <p:sp>
        <p:nvSpPr>
          <p:cNvPr id="6" name="Footer Placeholder 5">
            <a:extLst>
              <a:ext uri="{FF2B5EF4-FFF2-40B4-BE49-F238E27FC236}">
                <a16:creationId xmlns:a16="http://schemas.microsoft.com/office/drawing/2014/main" id="{B5C6BB12-7B60-D218-F358-6408B059EB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578DFD-525C-226D-6009-0890D17F2A23}"/>
              </a:ext>
            </a:extLst>
          </p:cNvPr>
          <p:cNvSpPr>
            <a:spLocks noGrp="1"/>
          </p:cNvSpPr>
          <p:nvPr>
            <p:ph type="sldNum" sz="quarter" idx="12"/>
          </p:nvPr>
        </p:nvSpPr>
        <p:spPr/>
        <p:txBody>
          <a:bodyPr/>
          <a:lstStyle/>
          <a:p>
            <a:fld id="{23A17CC1-3E0B-49CB-9547-5EEF1F48A587}" type="slidenum">
              <a:rPr lang="en-US" smtClean="0"/>
              <a:t>‹#›</a:t>
            </a:fld>
            <a:endParaRPr lang="en-US"/>
          </a:p>
        </p:txBody>
      </p:sp>
    </p:spTree>
    <p:extLst>
      <p:ext uri="{BB962C8B-B14F-4D97-AF65-F5344CB8AC3E}">
        <p14:creationId xmlns:p14="http://schemas.microsoft.com/office/powerpoint/2010/main" val="1387625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CA3539-2A01-94E7-5F67-613C8E8DB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ABD80E-0BA8-F925-CFDC-B1FF5A1E62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9AD1FA-6B79-65FF-7E49-F18FE03CDC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E86F99-48D8-40E6-91BA-EB9DF8A5A5DA}" type="datetimeFigureOut">
              <a:rPr lang="en-US" smtClean="0"/>
              <a:t>12/26/2024</a:t>
            </a:fld>
            <a:endParaRPr lang="en-US"/>
          </a:p>
        </p:txBody>
      </p:sp>
      <p:sp>
        <p:nvSpPr>
          <p:cNvPr id="5" name="Footer Placeholder 4">
            <a:extLst>
              <a:ext uri="{FF2B5EF4-FFF2-40B4-BE49-F238E27FC236}">
                <a16:creationId xmlns:a16="http://schemas.microsoft.com/office/drawing/2014/main" id="{84D683F4-D6C6-BC16-0C8A-56F3F20735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909475-B997-41F8-4B52-E17E1AEDC5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A17CC1-3E0B-49CB-9547-5EEF1F48A587}" type="slidenum">
              <a:rPr lang="en-US" smtClean="0"/>
              <a:t>‹#›</a:t>
            </a:fld>
            <a:endParaRPr lang="en-US"/>
          </a:p>
        </p:txBody>
      </p:sp>
    </p:spTree>
    <p:extLst>
      <p:ext uri="{BB962C8B-B14F-4D97-AF65-F5344CB8AC3E}">
        <p14:creationId xmlns:p14="http://schemas.microsoft.com/office/powerpoint/2010/main" val="472920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11" Type="http://schemas.microsoft.com/office/2007/relationships/hdphoto" Target="../media/hdphoto2.wdp"/><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42F1CD-5BB3-20CA-E189-9603877555DA}"/>
              </a:ext>
            </a:extLst>
          </p:cNvPr>
          <p:cNvPicPr>
            <a:picLocks noChangeAspect="1"/>
          </p:cNvPicPr>
          <p:nvPr/>
        </p:nvPicPr>
        <p:blipFill rotWithShape="1">
          <a:blip r:embed="rId2"/>
          <a:srcRect l="28522" t="13211" r="30553" b="14517"/>
          <a:stretch/>
        </p:blipFill>
        <p:spPr>
          <a:xfrm>
            <a:off x="554624" y="3278577"/>
            <a:ext cx="667987" cy="1179636"/>
          </a:xfrm>
          <a:prstGeom prst="rect">
            <a:avLst/>
          </a:prstGeom>
        </p:spPr>
      </p:pic>
      <p:pic>
        <p:nvPicPr>
          <p:cNvPr id="3" name="Picture 2">
            <a:extLst>
              <a:ext uri="{FF2B5EF4-FFF2-40B4-BE49-F238E27FC236}">
                <a16:creationId xmlns:a16="http://schemas.microsoft.com/office/drawing/2014/main" id="{20AF070C-9512-3046-52E9-68D2B7090A37}"/>
              </a:ext>
            </a:extLst>
          </p:cNvPr>
          <p:cNvPicPr>
            <a:picLocks noChangeAspect="1"/>
          </p:cNvPicPr>
          <p:nvPr/>
        </p:nvPicPr>
        <p:blipFill rotWithShape="1">
          <a:blip r:embed="rId2"/>
          <a:srcRect l="28522" t="13211" r="30553" b="14517"/>
          <a:stretch/>
        </p:blipFill>
        <p:spPr>
          <a:xfrm>
            <a:off x="1556651" y="3272959"/>
            <a:ext cx="667987" cy="1179636"/>
          </a:xfrm>
          <a:prstGeom prst="rect">
            <a:avLst/>
          </a:prstGeom>
        </p:spPr>
      </p:pic>
      <p:pic>
        <p:nvPicPr>
          <p:cNvPr id="4" name="Picture 3">
            <a:extLst>
              <a:ext uri="{FF2B5EF4-FFF2-40B4-BE49-F238E27FC236}">
                <a16:creationId xmlns:a16="http://schemas.microsoft.com/office/drawing/2014/main" id="{4D5D45E4-4733-164A-4936-9DE889ECECBA}"/>
              </a:ext>
            </a:extLst>
          </p:cNvPr>
          <p:cNvPicPr>
            <a:picLocks noChangeAspect="1"/>
          </p:cNvPicPr>
          <p:nvPr/>
        </p:nvPicPr>
        <p:blipFill rotWithShape="1">
          <a:blip r:embed="rId2"/>
          <a:srcRect l="28522" t="13211" r="30553" b="14517"/>
          <a:stretch/>
        </p:blipFill>
        <p:spPr>
          <a:xfrm>
            <a:off x="2558678" y="3272959"/>
            <a:ext cx="667987" cy="1179636"/>
          </a:xfrm>
          <a:prstGeom prst="rect">
            <a:avLst/>
          </a:prstGeom>
        </p:spPr>
      </p:pic>
      <p:pic>
        <p:nvPicPr>
          <p:cNvPr id="5" name="Picture 4">
            <a:extLst>
              <a:ext uri="{FF2B5EF4-FFF2-40B4-BE49-F238E27FC236}">
                <a16:creationId xmlns:a16="http://schemas.microsoft.com/office/drawing/2014/main" id="{96C71327-DA19-B709-B86D-64E9C3804565}"/>
              </a:ext>
            </a:extLst>
          </p:cNvPr>
          <p:cNvPicPr>
            <a:picLocks noChangeAspect="1"/>
          </p:cNvPicPr>
          <p:nvPr/>
        </p:nvPicPr>
        <p:blipFill rotWithShape="1">
          <a:blip r:embed="rId2"/>
          <a:srcRect l="28522" t="13211" r="30553" b="14517"/>
          <a:stretch/>
        </p:blipFill>
        <p:spPr>
          <a:xfrm>
            <a:off x="3555593" y="3272959"/>
            <a:ext cx="667987" cy="1179636"/>
          </a:xfrm>
          <a:prstGeom prst="rect">
            <a:avLst/>
          </a:prstGeom>
        </p:spPr>
      </p:pic>
      <p:pic>
        <p:nvPicPr>
          <p:cNvPr id="6" name="Picture 5">
            <a:extLst>
              <a:ext uri="{FF2B5EF4-FFF2-40B4-BE49-F238E27FC236}">
                <a16:creationId xmlns:a16="http://schemas.microsoft.com/office/drawing/2014/main" id="{16AAA5DC-0391-B5B8-9FDA-7AE152125741}"/>
              </a:ext>
            </a:extLst>
          </p:cNvPr>
          <p:cNvPicPr>
            <a:picLocks noChangeAspect="1"/>
          </p:cNvPicPr>
          <p:nvPr/>
        </p:nvPicPr>
        <p:blipFill rotWithShape="1">
          <a:blip r:embed="rId2"/>
          <a:srcRect l="28522" t="13211" r="30553" b="14517"/>
          <a:stretch/>
        </p:blipFill>
        <p:spPr>
          <a:xfrm>
            <a:off x="2035888" y="1687614"/>
            <a:ext cx="667987" cy="1179636"/>
          </a:xfrm>
          <a:prstGeom prst="rect">
            <a:avLst/>
          </a:prstGeom>
        </p:spPr>
      </p:pic>
      <p:pic>
        <p:nvPicPr>
          <p:cNvPr id="7" name="Picture 6">
            <a:extLst>
              <a:ext uri="{FF2B5EF4-FFF2-40B4-BE49-F238E27FC236}">
                <a16:creationId xmlns:a16="http://schemas.microsoft.com/office/drawing/2014/main" id="{F7988A91-71F4-C19F-1F75-1845DAA1BC73}"/>
              </a:ext>
            </a:extLst>
          </p:cNvPr>
          <p:cNvPicPr>
            <a:picLocks noChangeAspect="1"/>
          </p:cNvPicPr>
          <p:nvPr/>
        </p:nvPicPr>
        <p:blipFill>
          <a:blip r:embed="rId3"/>
          <a:stretch>
            <a:fillRect/>
          </a:stretch>
        </p:blipFill>
        <p:spPr>
          <a:xfrm>
            <a:off x="545717" y="4897067"/>
            <a:ext cx="685800" cy="685800"/>
          </a:xfrm>
          <a:prstGeom prst="rect">
            <a:avLst/>
          </a:prstGeom>
        </p:spPr>
      </p:pic>
      <p:pic>
        <p:nvPicPr>
          <p:cNvPr id="8" name="Picture 7">
            <a:extLst>
              <a:ext uri="{FF2B5EF4-FFF2-40B4-BE49-F238E27FC236}">
                <a16:creationId xmlns:a16="http://schemas.microsoft.com/office/drawing/2014/main" id="{D7D3904E-7BE5-FCE9-8DDC-9D4F1CF99B36}"/>
              </a:ext>
            </a:extLst>
          </p:cNvPr>
          <p:cNvPicPr>
            <a:picLocks noChangeAspect="1"/>
          </p:cNvPicPr>
          <p:nvPr/>
        </p:nvPicPr>
        <p:blipFill>
          <a:blip r:embed="rId3"/>
          <a:stretch>
            <a:fillRect/>
          </a:stretch>
        </p:blipFill>
        <p:spPr>
          <a:xfrm>
            <a:off x="1547744" y="4897067"/>
            <a:ext cx="685800" cy="685800"/>
          </a:xfrm>
          <a:prstGeom prst="rect">
            <a:avLst/>
          </a:prstGeom>
        </p:spPr>
      </p:pic>
      <p:pic>
        <p:nvPicPr>
          <p:cNvPr id="9" name="Picture 8">
            <a:extLst>
              <a:ext uri="{FF2B5EF4-FFF2-40B4-BE49-F238E27FC236}">
                <a16:creationId xmlns:a16="http://schemas.microsoft.com/office/drawing/2014/main" id="{3F62B49F-2274-A1FD-5205-981EC361D250}"/>
              </a:ext>
            </a:extLst>
          </p:cNvPr>
          <p:cNvPicPr>
            <a:picLocks noChangeAspect="1"/>
          </p:cNvPicPr>
          <p:nvPr/>
        </p:nvPicPr>
        <p:blipFill>
          <a:blip r:embed="rId3"/>
          <a:stretch>
            <a:fillRect/>
          </a:stretch>
        </p:blipFill>
        <p:spPr>
          <a:xfrm>
            <a:off x="2549771" y="4897067"/>
            <a:ext cx="685800" cy="685800"/>
          </a:xfrm>
          <a:prstGeom prst="rect">
            <a:avLst/>
          </a:prstGeom>
        </p:spPr>
      </p:pic>
      <p:pic>
        <p:nvPicPr>
          <p:cNvPr id="10" name="Picture 9">
            <a:extLst>
              <a:ext uri="{FF2B5EF4-FFF2-40B4-BE49-F238E27FC236}">
                <a16:creationId xmlns:a16="http://schemas.microsoft.com/office/drawing/2014/main" id="{D5A0497F-1C72-90CE-B5DA-5B3C66EE50DF}"/>
              </a:ext>
            </a:extLst>
          </p:cNvPr>
          <p:cNvPicPr>
            <a:picLocks noChangeAspect="1"/>
          </p:cNvPicPr>
          <p:nvPr/>
        </p:nvPicPr>
        <p:blipFill>
          <a:blip r:embed="rId3"/>
          <a:stretch>
            <a:fillRect/>
          </a:stretch>
        </p:blipFill>
        <p:spPr>
          <a:xfrm>
            <a:off x="3546686" y="4897067"/>
            <a:ext cx="685800" cy="685800"/>
          </a:xfrm>
          <a:prstGeom prst="rect">
            <a:avLst/>
          </a:prstGeom>
        </p:spPr>
      </p:pic>
      <p:pic>
        <p:nvPicPr>
          <p:cNvPr id="11" name="Picture 10">
            <a:extLst>
              <a:ext uri="{FF2B5EF4-FFF2-40B4-BE49-F238E27FC236}">
                <a16:creationId xmlns:a16="http://schemas.microsoft.com/office/drawing/2014/main" id="{CCAAC874-9ED2-15ED-CF62-C0A43D6B092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536810" y="5488320"/>
            <a:ext cx="685801" cy="685801"/>
          </a:xfrm>
          <a:prstGeom prst="rect">
            <a:avLst/>
          </a:prstGeom>
        </p:spPr>
      </p:pic>
      <p:pic>
        <p:nvPicPr>
          <p:cNvPr id="12" name="Picture 11">
            <a:extLst>
              <a:ext uri="{FF2B5EF4-FFF2-40B4-BE49-F238E27FC236}">
                <a16:creationId xmlns:a16="http://schemas.microsoft.com/office/drawing/2014/main" id="{913AC368-9F68-7C22-E238-C3F9DB62A63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1533726" y="5488320"/>
            <a:ext cx="685801" cy="685801"/>
          </a:xfrm>
          <a:prstGeom prst="rect">
            <a:avLst/>
          </a:prstGeom>
        </p:spPr>
      </p:pic>
      <p:pic>
        <p:nvPicPr>
          <p:cNvPr id="13" name="Picture 12">
            <a:extLst>
              <a:ext uri="{FF2B5EF4-FFF2-40B4-BE49-F238E27FC236}">
                <a16:creationId xmlns:a16="http://schemas.microsoft.com/office/drawing/2014/main" id="{3446F246-F135-EBC4-A815-AC39961EAB2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2549771" y="5488319"/>
            <a:ext cx="685801" cy="685801"/>
          </a:xfrm>
          <a:prstGeom prst="rect">
            <a:avLst/>
          </a:prstGeom>
        </p:spPr>
      </p:pic>
      <p:pic>
        <p:nvPicPr>
          <p:cNvPr id="14" name="Picture 13">
            <a:extLst>
              <a:ext uri="{FF2B5EF4-FFF2-40B4-BE49-F238E27FC236}">
                <a16:creationId xmlns:a16="http://schemas.microsoft.com/office/drawing/2014/main" id="{8DAAE976-6E0A-9F90-BA41-D01F4C3BB95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3546686" y="5488318"/>
            <a:ext cx="685801" cy="685801"/>
          </a:xfrm>
          <a:prstGeom prst="rect">
            <a:avLst/>
          </a:prstGeom>
        </p:spPr>
      </p:pic>
      <p:pic>
        <p:nvPicPr>
          <p:cNvPr id="15" name="Picture 14">
            <a:extLst>
              <a:ext uri="{FF2B5EF4-FFF2-40B4-BE49-F238E27FC236}">
                <a16:creationId xmlns:a16="http://schemas.microsoft.com/office/drawing/2014/main" id="{75EC2664-DE32-FDFD-DA1E-4A54305FD65B}"/>
              </a:ext>
            </a:extLst>
          </p:cNvPr>
          <p:cNvPicPr>
            <a:picLocks noChangeAspect="1"/>
          </p:cNvPicPr>
          <p:nvPr/>
        </p:nvPicPr>
        <p:blipFill>
          <a:blip r:embed="rId6"/>
          <a:stretch>
            <a:fillRect/>
          </a:stretch>
        </p:blipFill>
        <p:spPr>
          <a:xfrm>
            <a:off x="8357089" y="1620242"/>
            <a:ext cx="3385472" cy="1830271"/>
          </a:xfrm>
          <a:prstGeom prst="rect">
            <a:avLst/>
          </a:prstGeom>
        </p:spPr>
      </p:pic>
      <p:pic>
        <p:nvPicPr>
          <p:cNvPr id="16" name="Picture 15">
            <a:extLst>
              <a:ext uri="{FF2B5EF4-FFF2-40B4-BE49-F238E27FC236}">
                <a16:creationId xmlns:a16="http://schemas.microsoft.com/office/drawing/2014/main" id="{9FA7E2AA-EC45-ECAB-59FA-F25C6F76FF61}"/>
              </a:ext>
            </a:extLst>
          </p:cNvPr>
          <p:cNvPicPr>
            <a:picLocks noChangeAspect="1"/>
          </p:cNvPicPr>
          <p:nvPr/>
        </p:nvPicPr>
        <p:blipFill>
          <a:blip r:embed="rId7"/>
          <a:stretch>
            <a:fillRect/>
          </a:stretch>
        </p:blipFill>
        <p:spPr>
          <a:xfrm>
            <a:off x="8351029" y="423767"/>
            <a:ext cx="976408" cy="976408"/>
          </a:xfrm>
          <a:prstGeom prst="rect">
            <a:avLst/>
          </a:prstGeom>
        </p:spPr>
      </p:pic>
      <p:pic>
        <p:nvPicPr>
          <p:cNvPr id="17" name="Picture 16">
            <a:extLst>
              <a:ext uri="{FF2B5EF4-FFF2-40B4-BE49-F238E27FC236}">
                <a16:creationId xmlns:a16="http://schemas.microsoft.com/office/drawing/2014/main" id="{EF0C7B8B-465B-6833-D065-61102C3C5641}"/>
              </a:ext>
            </a:extLst>
          </p:cNvPr>
          <p:cNvPicPr>
            <a:picLocks noChangeAspect="1"/>
          </p:cNvPicPr>
          <p:nvPr/>
        </p:nvPicPr>
        <p:blipFill>
          <a:blip r:embed="rId8"/>
          <a:stretch>
            <a:fillRect/>
          </a:stretch>
        </p:blipFill>
        <p:spPr>
          <a:xfrm>
            <a:off x="8351029" y="3530904"/>
            <a:ext cx="545321" cy="545321"/>
          </a:xfrm>
          <a:prstGeom prst="rect">
            <a:avLst/>
          </a:prstGeom>
        </p:spPr>
      </p:pic>
      <p:pic>
        <p:nvPicPr>
          <p:cNvPr id="19" name="Picture 18">
            <a:extLst>
              <a:ext uri="{FF2B5EF4-FFF2-40B4-BE49-F238E27FC236}">
                <a16:creationId xmlns:a16="http://schemas.microsoft.com/office/drawing/2014/main" id="{AAAE8559-78B8-493A-5221-24A46AD29728}"/>
              </a:ext>
            </a:extLst>
          </p:cNvPr>
          <p:cNvPicPr>
            <a:picLocks noChangeAspect="1"/>
          </p:cNvPicPr>
          <p:nvPr/>
        </p:nvPicPr>
        <p:blipFill>
          <a:blip r:embed="rId9"/>
          <a:stretch>
            <a:fillRect/>
          </a:stretch>
        </p:blipFill>
        <p:spPr>
          <a:xfrm>
            <a:off x="5276871" y="247052"/>
            <a:ext cx="1329837" cy="664919"/>
          </a:xfrm>
          <a:prstGeom prst="rect">
            <a:avLst/>
          </a:prstGeom>
        </p:spPr>
      </p:pic>
      <p:pic>
        <p:nvPicPr>
          <p:cNvPr id="20" name="Picture 19">
            <a:extLst>
              <a:ext uri="{FF2B5EF4-FFF2-40B4-BE49-F238E27FC236}">
                <a16:creationId xmlns:a16="http://schemas.microsoft.com/office/drawing/2014/main" id="{22A8461B-1BBF-1B91-4409-F8E62368047F}"/>
              </a:ext>
            </a:extLst>
          </p:cNvPr>
          <p:cNvPicPr>
            <a:picLocks noChangeAspect="1"/>
          </p:cNvPicPr>
          <p:nvPr/>
        </p:nvPicPr>
        <p:blipFill>
          <a:blip r:embed="rId8"/>
          <a:stretch>
            <a:fillRect/>
          </a:stretch>
        </p:blipFill>
        <p:spPr>
          <a:xfrm>
            <a:off x="10078400" y="1667867"/>
            <a:ext cx="190240" cy="190240"/>
          </a:xfrm>
          <a:prstGeom prst="rect">
            <a:avLst/>
          </a:prstGeom>
        </p:spPr>
      </p:pic>
      <p:pic>
        <p:nvPicPr>
          <p:cNvPr id="22" name="Picture 21">
            <a:extLst>
              <a:ext uri="{FF2B5EF4-FFF2-40B4-BE49-F238E27FC236}">
                <a16:creationId xmlns:a16="http://schemas.microsoft.com/office/drawing/2014/main" id="{C77CA563-341D-86B7-299E-27445E2B8E85}"/>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5918" b="92959" l="8367" r="91429">
                        <a14:foregroundMark x1="31429" y1="13367" x2="29286" y2="21122"/>
                        <a14:foregroundMark x1="25102" y1="11837" x2="25102" y2="11837"/>
                        <a14:foregroundMark x1="28571" y1="6224" x2="28571" y2="6224"/>
                        <a14:foregroundMark x1="28061" y1="6122" x2="25408" y2="16837"/>
                        <a14:foregroundMark x1="25408" y1="16837" x2="25408" y2="16837"/>
                        <a14:foregroundMark x1="8571" y1="16531" x2="8571" y2="22347"/>
                        <a14:foregroundMark x1="14184" y1="93571" x2="23061" y2="94286"/>
                        <a14:foregroundMark x1="23061" y1="94286" x2="70000" y2="92653"/>
                        <a14:foregroundMark x1="70000" y1="92653" x2="88367" y2="93061"/>
                        <a14:foregroundMark x1="91429" y1="14286" x2="90816" y2="20510"/>
                      </a14:backgroundRemoval>
                    </a14:imgEffect>
                  </a14:imgLayer>
                </a14:imgProps>
              </a:ext>
            </a:extLst>
          </a:blip>
          <a:stretch>
            <a:fillRect/>
          </a:stretch>
        </p:blipFill>
        <p:spPr>
          <a:xfrm>
            <a:off x="1738722" y="54884"/>
            <a:ext cx="1257990" cy="1257990"/>
          </a:xfrm>
          <a:prstGeom prst="rect">
            <a:avLst/>
          </a:prstGeom>
        </p:spPr>
      </p:pic>
      <p:sp>
        <p:nvSpPr>
          <p:cNvPr id="23" name="TextBox 22">
            <a:extLst>
              <a:ext uri="{FF2B5EF4-FFF2-40B4-BE49-F238E27FC236}">
                <a16:creationId xmlns:a16="http://schemas.microsoft.com/office/drawing/2014/main" id="{7360A078-07B6-1B3F-4740-CB032F7F7AE4}"/>
              </a:ext>
            </a:extLst>
          </p:cNvPr>
          <p:cNvSpPr txBox="1"/>
          <p:nvPr/>
        </p:nvSpPr>
        <p:spPr>
          <a:xfrm>
            <a:off x="8963974" y="3530904"/>
            <a:ext cx="2942275" cy="646331"/>
          </a:xfrm>
          <a:prstGeom prst="rect">
            <a:avLst/>
          </a:prstGeom>
          <a:noFill/>
        </p:spPr>
        <p:txBody>
          <a:bodyPr wrap="square" rtlCol="0">
            <a:spAutoFit/>
          </a:bodyPr>
          <a:lstStyle/>
          <a:p>
            <a:r>
              <a:rPr lang="en-US" dirty="0"/>
              <a:t>Data raw material in to design Software.( add-in)</a:t>
            </a:r>
          </a:p>
        </p:txBody>
      </p:sp>
      <p:sp>
        <p:nvSpPr>
          <p:cNvPr id="24" name="TextBox 23">
            <a:extLst>
              <a:ext uri="{FF2B5EF4-FFF2-40B4-BE49-F238E27FC236}">
                <a16:creationId xmlns:a16="http://schemas.microsoft.com/office/drawing/2014/main" id="{95C50D8C-D0AE-09D9-3DEF-51353B287420}"/>
              </a:ext>
            </a:extLst>
          </p:cNvPr>
          <p:cNvSpPr txBox="1"/>
          <p:nvPr/>
        </p:nvSpPr>
        <p:spPr>
          <a:xfrm>
            <a:off x="1393047" y="1236889"/>
            <a:ext cx="2228850" cy="369332"/>
          </a:xfrm>
          <a:prstGeom prst="rect">
            <a:avLst/>
          </a:prstGeom>
          <a:noFill/>
        </p:spPr>
        <p:txBody>
          <a:bodyPr wrap="square" rtlCol="0">
            <a:spAutoFit/>
          </a:bodyPr>
          <a:lstStyle/>
          <a:p>
            <a:r>
              <a:rPr lang="en-US" dirty="0"/>
              <a:t>Physical warehouse</a:t>
            </a:r>
          </a:p>
        </p:txBody>
      </p:sp>
      <p:sp>
        <p:nvSpPr>
          <p:cNvPr id="25" name="TextBox 24">
            <a:extLst>
              <a:ext uri="{FF2B5EF4-FFF2-40B4-BE49-F238E27FC236}">
                <a16:creationId xmlns:a16="http://schemas.microsoft.com/office/drawing/2014/main" id="{B94348FB-0733-50F8-C41F-C1FAE0F0758E}"/>
              </a:ext>
            </a:extLst>
          </p:cNvPr>
          <p:cNvSpPr txBox="1"/>
          <p:nvPr/>
        </p:nvSpPr>
        <p:spPr>
          <a:xfrm>
            <a:off x="9413097" y="499213"/>
            <a:ext cx="2228850" cy="369332"/>
          </a:xfrm>
          <a:prstGeom prst="rect">
            <a:avLst/>
          </a:prstGeom>
          <a:noFill/>
        </p:spPr>
        <p:txBody>
          <a:bodyPr wrap="square" rtlCol="0">
            <a:spAutoFit/>
          </a:bodyPr>
          <a:lstStyle/>
          <a:p>
            <a:r>
              <a:rPr lang="en-US" dirty="0"/>
              <a:t>Inventor pro software</a:t>
            </a:r>
          </a:p>
        </p:txBody>
      </p:sp>
      <p:pic>
        <p:nvPicPr>
          <p:cNvPr id="26" name="Picture 25">
            <a:extLst>
              <a:ext uri="{FF2B5EF4-FFF2-40B4-BE49-F238E27FC236}">
                <a16:creationId xmlns:a16="http://schemas.microsoft.com/office/drawing/2014/main" id="{459D268E-28EC-5407-7AB2-785B0687A90A}"/>
              </a:ext>
            </a:extLst>
          </p:cNvPr>
          <p:cNvPicPr>
            <a:picLocks noChangeAspect="1"/>
          </p:cNvPicPr>
          <p:nvPr/>
        </p:nvPicPr>
        <p:blipFill rotWithShape="1">
          <a:blip r:embed="rId12"/>
          <a:srcRect l="14668" t="24222" r="6348" b="21333"/>
          <a:stretch/>
        </p:blipFill>
        <p:spPr>
          <a:xfrm>
            <a:off x="5227435" y="1667867"/>
            <a:ext cx="1508629" cy="1039907"/>
          </a:xfrm>
          <a:prstGeom prst="rect">
            <a:avLst/>
          </a:prstGeom>
        </p:spPr>
      </p:pic>
      <p:pic>
        <p:nvPicPr>
          <p:cNvPr id="1044" name="Picture 20" descr="Kiến thức cơ bản về Web API">
            <a:extLst>
              <a:ext uri="{FF2B5EF4-FFF2-40B4-BE49-F238E27FC236}">
                <a16:creationId xmlns:a16="http://schemas.microsoft.com/office/drawing/2014/main" id="{33E68DA9-56BC-20B4-715E-AE86B23C521E}"/>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45556" t="1743" r="41770" b="77442"/>
          <a:stretch/>
        </p:blipFill>
        <p:spPr bwMode="auto">
          <a:xfrm>
            <a:off x="6778116" y="4757317"/>
            <a:ext cx="881455" cy="81425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332FC693-18AF-E39A-6D40-5DAA97A01421}"/>
              </a:ext>
            </a:extLst>
          </p:cNvPr>
          <p:cNvSpPr txBox="1"/>
          <p:nvPr/>
        </p:nvSpPr>
        <p:spPr>
          <a:xfrm>
            <a:off x="7617519" y="4872059"/>
            <a:ext cx="4086224" cy="584775"/>
          </a:xfrm>
          <a:prstGeom prst="rect">
            <a:avLst/>
          </a:prstGeom>
          <a:noFill/>
        </p:spPr>
        <p:txBody>
          <a:bodyPr wrap="square" rtlCol="0">
            <a:spAutoFit/>
          </a:bodyPr>
          <a:lstStyle/>
          <a:p>
            <a:r>
              <a:rPr lang="en-US" sz="1600" dirty="0"/>
              <a:t>Show BOM real-time need to design to purchasing</a:t>
            </a:r>
          </a:p>
        </p:txBody>
      </p:sp>
      <p:pic>
        <p:nvPicPr>
          <p:cNvPr id="29" name="Picture 20" descr="Kiến thức cơ bản về Web API">
            <a:extLst>
              <a:ext uri="{FF2B5EF4-FFF2-40B4-BE49-F238E27FC236}">
                <a16:creationId xmlns:a16="http://schemas.microsoft.com/office/drawing/2014/main" id="{F4838B0B-E96E-E71A-3182-973FA2FF81C2}"/>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45556" t="1743" r="41770" b="77442"/>
          <a:stretch/>
        </p:blipFill>
        <p:spPr bwMode="auto">
          <a:xfrm>
            <a:off x="6778116" y="5907781"/>
            <a:ext cx="881455" cy="814258"/>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D4E2F556-A8BC-4405-0409-E8795BFE04F2}"/>
              </a:ext>
            </a:extLst>
          </p:cNvPr>
          <p:cNvSpPr txBox="1"/>
          <p:nvPr/>
        </p:nvSpPr>
        <p:spPr>
          <a:xfrm>
            <a:off x="7705186" y="6145633"/>
            <a:ext cx="1583433" cy="338554"/>
          </a:xfrm>
          <a:prstGeom prst="rect">
            <a:avLst/>
          </a:prstGeom>
          <a:noFill/>
        </p:spPr>
        <p:txBody>
          <a:bodyPr wrap="square" rtlCol="0">
            <a:spAutoFit/>
          </a:bodyPr>
          <a:lstStyle/>
          <a:p>
            <a:r>
              <a:rPr lang="en-US" sz="1600" dirty="0"/>
              <a:t>Proposal project</a:t>
            </a:r>
          </a:p>
        </p:txBody>
      </p:sp>
      <p:sp>
        <p:nvSpPr>
          <p:cNvPr id="31" name="TextBox 30">
            <a:extLst>
              <a:ext uri="{FF2B5EF4-FFF2-40B4-BE49-F238E27FC236}">
                <a16:creationId xmlns:a16="http://schemas.microsoft.com/office/drawing/2014/main" id="{A76A93C4-DAD6-8EE8-D756-25C4FF707568}"/>
              </a:ext>
            </a:extLst>
          </p:cNvPr>
          <p:cNvSpPr txBox="1"/>
          <p:nvPr/>
        </p:nvSpPr>
        <p:spPr>
          <a:xfrm>
            <a:off x="333859" y="4546835"/>
            <a:ext cx="1109515" cy="261610"/>
          </a:xfrm>
          <a:prstGeom prst="rect">
            <a:avLst/>
          </a:prstGeom>
          <a:noFill/>
        </p:spPr>
        <p:txBody>
          <a:bodyPr wrap="square" rtlCol="0">
            <a:spAutoFit/>
          </a:bodyPr>
          <a:lstStyle/>
          <a:p>
            <a:r>
              <a:rPr lang="en-US" sz="1100" b="1" dirty="0"/>
              <a:t>Warehouse 1</a:t>
            </a:r>
          </a:p>
        </p:txBody>
      </p:sp>
      <p:sp>
        <p:nvSpPr>
          <p:cNvPr id="33" name="TextBox 32">
            <a:extLst>
              <a:ext uri="{FF2B5EF4-FFF2-40B4-BE49-F238E27FC236}">
                <a16:creationId xmlns:a16="http://schemas.microsoft.com/office/drawing/2014/main" id="{65344721-6586-647E-81A6-4C52DF092769}"/>
              </a:ext>
            </a:extLst>
          </p:cNvPr>
          <p:cNvSpPr txBox="1"/>
          <p:nvPr/>
        </p:nvSpPr>
        <p:spPr>
          <a:xfrm>
            <a:off x="1335886" y="4554255"/>
            <a:ext cx="1109515" cy="261610"/>
          </a:xfrm>
          <a:prstGeom prst="rect">
            <a:avLst/>
          </a:prstGeom>
          <a:noFill/>
        </p:spPr>
        <p:txBody>
          <a:bodyPr wrap="square" rtlCol="0">
            <a:spAutoFit/>
          </a:bodyPr>
          <a:lstStyle/>
          <a:p>
            <a:r>
              <a:rPr lang="en-US" sz="1100" b="1" dirty="0"/>
              <a:t>Warehouse 2</a:t>
            </a:r>
          </a:p>
        </p:txBody>
      </p:sp>
      <p:sp>
        <p:nvSpPr>
          <p:cNvPr id="34" name="TextBox 33">
            <a:extLst>
              <a:ext uri="{FF2B5EF4-FFF2-40B4-BE49-F238E27FC236}">
                <a16:creationId xmlns:a16="http://schemas.microsoft.com/office/drawing/2014/main" id="{F2B71E40-54D7-6714-B44D-624D3DC99D54}"/>
              </a:ext>
            </a:extLst>
          </p:cNvPr>
          <p:cNvSpPr txBox="1"/>
          <p:nvPr/>
        </p:nvSpPr>
        <p:spPr>
          <a:xfrm>
            <a:off x="2390678" y="4554255"/>
            <a:ext cx="1109515" cy="261610"/>
          </a:xfrm>
          <a:prstGeom prst="rect">
            <a:avLst/>
          </a:prstGeom>
          <a:noFill/>
        </p:spPr>
        <p:txBody>
          <a:bodyPr wrap="square" rtlCol="0">
            <a:spAutoFit/>
          </a:bodyPr>
          <a:lstStyle/>
          <a:p>
            <a:r>
              <a:rPr lang="en-US" sz="1100" b="1" dirty="0"/>
              <a:t>Warehouse 3</a:t>
            </a:r>
          </a:p>
        </p:txBody>
      </p:sp>
      <p:sp>
        <p:nvSpPr>
          <p:cNvPr id="35" name="TextBox 34">
            <a:extLst>
              <a:ext uri="{FF2B5EF4-FFF2-40B4-BE49-F238E27FC236}">
                <a16:creationId xmlns:a16="http://schemas.microsoft.com/office/drawing/2014/main" id="{75D341E3-7319-6702-6506-70BCC9ED6B7F}"/>
              </a:ext>
            </a:extLst>
          </p:cNvPr>
          <p:cNvSpPr txBox="1"/>
          <p:nvPr/>
        </p:nvSpPr>
        <p:spPr>
          <a:xfrm>
            <a:off x="3491260" y="4544026"/>
            <a:ext cx="1109515" cy="261610"/>
          </a:xfrm>
          <a:prstGeom prst="rect">
            <a:avLst/>
          </a:prstGeom>
          <a:noFill/>
        </p:spPr>
        <p:txBody>
          <a:bodyPr wrap="square" rtlCol="0">
            <a:spAutoFit/>
          </a:bodyPr>
          <a:lstStyle/>
          <a:p>
            <a:r>
              <a:rPr lang="en-US" sz="1100" b="1" dirty="0"/>
              <a:t>Warehouse 4</a:t>
            </a:r>
          </a:p>
        </p:txBody>
      </p:sp>
      <p:sp>
        <p:nvSpPr>
          <p:cNvPr id="36" name="Rectangle: Rounded Corners 35">
            <a:extLst>
              <a:ext uri="{FF2B5EF4-FFF2-40B4-BE49-F238E27FC236}">
                <a16:creationId xmlns:a16="http://schemas.microsoft.com/office/drawing/2014/main" id="{D4412C43-98DE-0DE5-CE6D-350AC5E3D2CA}"/>
              </a:ext>
            </a:extLst>
          </p:cNvPr>
          <p:cNvSpPr/>
          <p:nvPr/>
        </p:nvSpPr>
        <p:spPr>
          <a:xfrm>
            <a:off x="230363" y="1606222"/>
            <a:ext cx="4284487" cy="5115818"/>
          </a:xfrm>
          <a:prstGeom prst="roundRect">
            <a:avLst>
              <a:gd name="adj" fmla="val 3635"/>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66883F71-DF52-E5DA-CBA4-0CB2B149670E}"/>
              </a:ext>
            </a:extLst>
          </p:cNvPr>
          <p:cNvCxnSpPr/>
          <p:nvPr/>
        </p:nvCxnSpPr>
        <p:spPr>
          <a:xfrm>
            <a:off x="2996712" y="423767"/>
            <a:ext cx="2280159" cy="0"/>
          </a:xfrm>
          <a:prstGeom prst="straightConnector1">
            <a:avLst/>
          </a:prstGeom>
          <a:ln w="19050">
            <a:solidFill>
              <a:srgbClr val="00B05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77F15E1-204C-7571-27A0-D8B88B5698BA}"/>
              </a:ext>
            </a:extLst>
          </p:cNvPr>
          <p:cNvCxnSpPr>
            <a:cxnSpLocks/>
          </p:cNvCxnSpPr>
          <p:nvPr/>
        </p:nvCxnSpPr>
        <p:spPr>
          <a:xfrm flipH="1">
            <a:off x="2996712" y="566642"/>
            <a:ext cx="2259546" cy="0"/>
          </a:xfrm>
          <a:prstGeom prst="straightConnector1">
            <a:avLst/>
          </a:prstGeom>
          <a:ln w="19050">
            <a:solidFill>
              <a:srgbClr val="00B05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BF3EFB4-3BBC-052F-B8B1-2D006491232F}"/>
              </a:ext>
            </a:extLst>
          </p:cNvPr>
          <p:cNvCxnSpPr>
            <a:cxnSpLocks/>
          </p:cNvCxnSpPr>
          <p:nvPr/>
        </p:nvCxnSpPr>
        <p:spPr>
          <a:xfrm>
            <a:off x="6529798" y="585692"/>
            <a:ext cx="1821231" cy="0"/>
          </a:xfrm>
          <a:prstGeom prst="straightConnector1">
            <a:avLst/>
          </a:prstGeom>
          <a:ln w="19050">
            <a:solidFill>
              <a:srgbClr val="00B05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99A6504-7588-D709-3C70-0878017C6BB4}"/>
              </a:ext>
            </a:extLst>
          </p:cNvPr>
          <p:cNvCxnSpPr>
            <a:cxnSpLocks/>
          </p:cNvCxnSpPr>
          <p:nvPr/>
        </p:nvCxnSpPr>
        <p:spPr>
          <a:xfrm flipH="1">
            <a:off x="6529798" y="728567"/>
            <a:ext cx="1821231" cy="0"/>
          </a:xfrm>
          <a:prstGeom prst="straightConnector1">
            <a:avLst/>
          </a:prstGeom>
          <a:ln w="19050">
            <a:solidFill>
              <a:srgbClr val="00B05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7E7D081-E316-514D-D1D1-E99FFE1AA0D9}"/>
              </a:ext>
            </a:extLst>
          </p:cNvPr>
          <p:cNvCxnSpPr>
            <a:cxnSpLocks/>
          </p:cNvCxnSpPr>
          <p:nvPr/>
        </p:nvCxnSpPr>
        <p:spPr>
          <a:xfrm>
            <a:off x="6010275" y="965077"/>
            <a:ext cx="0" cy="755896"/>
          </a:xfrm>
          <a:prstGeom prst="straightConnector1">
            <a:avLst/>
          </a:prstGeom>
          <a:ln w="19050">
            <a:solidFill>
              <a:srgbClr val="00B05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38BAA0B2-6E6A-1514-1B53-A27594345AFB}"/>
              </a:ext>
            </a:extLst>
          </p:cNvPr>
          <p:cNvCxnSpPr>
            <a:stCxn id="26" idx="2"/>
            <a:endCxn id="1044" idx="1"/>
          </p:cNvCxnSpPr>
          <p:nvPr/>
        </p:nvCxnSpPr>
        <p:spPr>
          <a:xfrm rot="16200000" flipH="1">
            <a:off x="5151597" y="3537927"/>
            <a:ext cx="2456672" cy="796366"/>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E566C26-2487-003A-3B98-C86C5E739B6C}"/>
              </a:ext>
            </a:extLst>
          </p:cNvPr>
          <p:cNvCxnSpPr>
            <a:stCxn id="1044" idx="2"/>
            <a:endCxn id="29" idx="0"/>
          </p:cNvCxnSpPr>
          <p:nvPr/>
        </p:nvCxnSpPr>
        <p:spPr>
          <a:xfrm>
            <a:off x="7218844" y="5571575"/>
            <a:ext cx="0" cy="3362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B477206B-9F52-5A85-FFB5-B861B965B16B}"/>
              </a:ext>
            </a:extLst>
          </p:cNvPr>
          <p:cNvSpPr/>
          <p:nvPr/>
        </p:nvSpPr>
        <p:spPr>
          <a:xfrm>
            <a:off x="3070576" y="774006"/>
            <a:ext cx="271811" cy="271811"/>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9" name="Oval 58">
            <a:extLst>
              <a:ext uri="{FF2B5EF4-FFF2-40B4-BE49-F238E27FC236}">
                <a16:creationId xmlns:a16="http://schemas.microsoft.com/office/drawing/2014/main" id="{C08C8662-A039-4134-AC6E-BE762893E04B}"/>
              </a:ext>
            </a:extLst>
          </p:cNvPr>
          <p:cNvSpPr/>
          <p:nvPr/>
        </p:nvSpPr>
        <p:spPr>
          <a:xfrm>
            <a:off x="9524725" y="897484"/>
            <a:ext cx="271811" cy="271811"/>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0" name="Oval 59">
            <a:extLst>
              <a:ext uri="{FF2B5EF4-FFF2-40B4-BE49-F238E27FC236}">
                <a16:creationId xmlns:a16="http://schemas.microsoft.com/office/drawing/2014/main" id="{B711E986-C2A7-E73C-2B7C-039D3AFED69E}"/>
              </a:ext>
            </a:extLst>
          </p:cNvPr>
          <p:cNvSpPr/>
          <p:nvPr/>
        </p:nvSpPr>
        <p:spPr>
          <a:xfrm>
            <a:off x="7082938" y="4489094"/>
            <a:ext cx="271811" cy="271811"/>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2991358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434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Inventor ribbon">
            <a:extLst>
              <a:ext uri="{FF2B5EF4-FFF2-40B4-BE49-F238E27FC236}">
                <a16:creationId xmlns:a16="http://schemas.microsoft.com/office/drawing/2014/main" id="{87036D8B-D914-1771-27C0-BAF7E8237C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199" y="3214778"/>
            <a:ext cx="4597763" cy="11185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D1E666F-83F6-D56D-52B7-BC2806E90AC0}"/>
              </a:ext>
            </a:extLst>
          </p:cNvPr>
          <p:cNvSpPr txBox="1"/>
          <p:nvPr/>
        </p:nvSpPr>
        <p:spPr>
          <a:xfrm>
            <a:off x="1271199" y="4568689"/>
            <a:ext cx="4532441" cy="2031325"/>
          </a:xfrm>
          <a:prstGeom prst="rect">
            <a:avLst/>
          </a:prstGeom>
          <a:noFill/>
        </p:spPr>
        <p:txBody>
          <a:bodyPr wrap="square">
            <a:spAutoFit/>
          </a:bodyPr>
          <a:lstStyle/>
          <a:p>
            <a:pPr algn="l">
              <a:buFont typeface="Arial" panose="020B0604020202020204" pitchFamily="34" charset="0"/>
              <a:buChar char="•"/>
            </a:pPr>
            <a:r>
              <a:rPr lang="en-US" sz="1400" b="0" i="0" dirty="0" err="1">
                <a:solidFill>
                  <a:srgbClr val="333333"/>
                </a:solidFill>
                <a:effectLst/>
                <a:latin typeface="Arial" panose="020B0604020202020204" pitchFamily="34" charset="0"/>
                <a:cs typeface="Arial" panose="020B0604020202020204" pitchFamily="34" charset="0"/>
              </a:rPr>
              <a:t>ZeroDoc</a:t>
            </a:r>
            <a:r>
              <a:rPr lang="en-US" sz="1400" b="0" i="0" dirty="0">
                <a:solidFill>
                  <a:srgbClr val="333333"/>
                </a:solidFill>
                <a:effectLst/>
                <a:latin typeface="Arial" panose="020B0604020202020204" pitchFamily="34" charset="0"/>
                <a:cs typeface="Arial" panose="020B0604020202020204" pitchFamily="34" charset="0"/>
              </a:rPr>
              <a:t> (Displayed when there aren’t any documents open)</a:t>
            </a:r>
          </a:p>
          <a:p>
            <a:pPr algn="l">
              <a:buFont typeface="Arial" panose="020B0604020202020204" pitchFamily="34" charset="0"/>
              <a:buChar char="•"/>
            </a:pPr>
            <a:r>
              <a:rPr lang="en-US" sz="1400" b="0" i="0" dirty="0">
                <a:solidFill>
                  <a:srgbClr val="333333"/>
                </a:solidFill>
                <a:effectLst/>
                <a:latin typeface="Arial" panose="020B0604020202020204" pitchFamily="34" charset="0"/>
                <a:cs typeface="Arial" panose="020B0604020202020204" pitchFamily="34" charset="0"/>
              </a:rPr>
              <a:t>Part</a:t>
            </a:r>
          </a:p>
          <a:p>
            <a:pPr algn="l">
              <a:buFont typeface="Arial" panose="020B0604020202020204" pitchFamily="34" charset="0"/>
              <a:buChar char="•"/>
            </a:pPr>
            <a:r>
              <a:rPr lang="en-US" sz="1400" b="0" i="0" dirty="0">
                <a:solidFill>
                  <a:srgbClr val="333333"/>
                </a:solidFill>
                <a:effectLst/>
                <a:latin typeface="Arial" panose="020B0604020202020204" pitchFamily="34" charset="0"/>
                <a:cs typeface="Arial" panose="020B0604020202020204" pitchFamily="34" charset="0"/>
              </a:rPr>
              <a:t>Assembly</a:t>
            </a:r>
          </a:p>
          <a:p>
            <a:pPr algn="l">
              <a:buFont typeface="Arial" panose="020B0604020202020204" pitchFamily="34" charset="0"/>
              <a:buChar char="•"/>
            </a:pPr>
            <a:r>
              <a:rPr lang="en-US" sz="1400" b="0" i="0" dirty="0">
                <a:solidFill>
                  <a:srgbClr val="333333"/>
                </a:solidFill>
                <a:effectLst/>
                <a:latin typeface="Arial" panose="020B0604020202020204" pitchFamily="34" charset="0"/>
                <a:cs typeface="Arial" panose="020B0604020202020204" pitchFamily="34" charset="0"/>
              </a:rPr>
              <a:t>Drawing</a:t>
            </a:r>
          </a:p>
          <a:p>
            <a:pPr algn="l">
              <a:buFont typeface="Arial" panose="020B0604020202020204" pitchFamily="34" charset="0"/>
              <a:buChar char="•"/>
            </a:pPr>
            <a:r>
              <a:rPr lang="en-US" sz="1400" b="0" i="0" dirty="0">
                <a:solidFill>
                  <a:srgbClr val="333333"/>
                </a:solidFill>
                <a:effectLst/>
                <a:latin typeface="Arial" panose="020B0604020202020204" pitchFamily="34" charset="0"/>
                <a:cs typeface="Arial" panose="020B0604020202020204" pitchFamily="34" charset="0"/>
              </a:rPr>
              <a:t>Presentation</a:t>
            </a:r>
          </a:p>
          <a:p>
            <a:pPr algn="l">
              <a:buFont typeface="Arial" panose="020B0604020202020204" pitchFamily="34" charset="0"/>
              <a:buChar char="•"/>
            </a:pPr>
            <a:r>
              <a:rPr lang="en-US" sz="1400" b="0" i="0" dirty="0" err="1">
                <a:solidFill>
                  <a:srgbClr val="333333"/>
                </a:solidFill>
                <a:effectLst/>
                <a:latin typeface="Arial" panose="020B0604020202020204" pitchFamily="34" charset="0"/>
                <a:cs typeface="Arial" panose="020B0604020202020204" pitchFamily="34" charset="0"/>
              </a:rPr>
              <a:t>iFeatures</a:t>
            </a:r>
            <a:endParaRPr lang="en-US" sz="1400" b="0" i="0" dirty="0">
              <a:solidFill>
                <a:srgbClr val="333333"/>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400" b="0" i="0" dirty="0" err="1">
                <a:solidFill>
                  <a:srgbClr val="333333"/>
                </a:solidFill>
                <a:effectLst/>
                <a:latin typeface="Arial" panose="020B0604020202020204" pitchFamily="34" charset="0"/>
                <a:cs typeface="Arial" panose="020B0604020202020204" pitchFamily="34" charset="0"/>
              </a:rPr>
              <a:t>UnknownDocument</a:t>
            </a:r>
            <a:r>
              <a:rPr lang="en-US" sz="1400" b="0" i="0" dirty="0">
                <a:solidFill>
                  <a:srgbClr val="333333"/>
                </a:solidFill>
                <a:effectLst/>
                <a:latin typeface="Arial" panose="020B0604020202020204" pitchFamily="34" charset="0"/>
                <a:cs typeface="Arial" panose="020B0604020202020204" pitchFamily="34" charset="0"/>
              </a:rPr>
              <a:t> (Used for notebook and drawing view orientation environments.)</a:t>
            </a:r>
          </a:p>
        </p:txBody>
      </p:sp>
      <p:sp>
        <p:nvSpPr>
          <p:cNvPr id="7" name="TextBox 6">
            <a:extLst>
              <a:ext uri="{FF2B5EF4-FFF2-40B4-BE49-F238E27FC236}">
                <a16:creationId xmlns:a16="http://schemas.microsoft.com/office/drawing/2014/main" id="{8624E660-81DB-5425-8CB9-4569AFD68BD5}"/>
              </a:ext>
            </a:extLst>
          </p:cNvPr>
          <p:cNvSpPr txBox="1"/>
          <p:nvPr/>
        </p:nvSpPr>
        <p:spPr>
          <a:xfrm>
            <a:off x="1271199" y="2845446"/>
            <a:ext cx="1276057" cy="369332"/>
          </a:xfrm>
          <a:prstGeom prst="rect">
            <a:avLst/>
          </a:prstGeom>
          <a:noFill/>
        </p:spPr>
        <p:txBody>
          <a:bodyPr wrap="square">
            <a:spAutoFit/>
          </a:bodyPr>
          <a:lstStyle/>
          <a:p>
            <a:pPr algn="l"/>
            <a:r>
              <a:rPr lang="en-US" b="1" i="0" dirty="0">
                <a:solidFill>
                  <a:srgbClr val="333333"/>
                </a:solidFill>
                <a:effectLst/>
                <a:latin typeface="Arial" panose="020B0604020202020204" pitchFamily="34" charset="0"/>
                <a:cs typeface="Arial" panose="020B0604020202020204" pitchFamily="34" charset="0"/>
              </a:rPr>
              <a:t>Ribbon</a:t>
            </a:r>
          </a:p>
        </p:txBody>
      </p:sp>
      <p:pic>
        <p:nvPicPr>
          <p:cNvPr id="1028" name="Picture 4" descr="Ribbon Tab">
            <a:extLst>
              <a:ext uri="{FF2B5EF4-FFF2-40B4-BE49-F238E27FC236}">
                <a16:creationId xmlns:a16="http://schemas.microsoft.com/office/drawing/2014/main" id="{19A1AF7C-B0D5-F5A6-44B4-6F45DAADC9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0564" y="2281887"/>
            <a:ext cx="4597755" cy="113862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547F670-606F-EC18-67CD-D6ADF34D6F39}"/>
              </a:ext>
            </a:extLst>
          </p:cNvPr>
          <p:cNvSpPr txBox="1"/>
          <p:nvPr/>
        </p:nvSpPr>
        <p:spPr>
          <a:xfrm>
            <a:off x="6450564" y="1896783"/>
            <a:ext cx="1626442" cy="369332"/>
          </a:xfrm>
          <a:prstGeom prst="rect">
            <a:avLst/>
          </a:prstGeom>
          <a:noFill/>
        </p:spPr>
        <p:txBody>
          <a:bodyPr wrap="square">
            <a:spAutoFit/>
          </a:bodyPr>
          <a:lstStyle/>
          <a:p>
            <a:pPr algn="l"/>
            <a:r>
              <a:rPr lang="en-US" b="1" i="0" dirty="0">
                <a:solidFill>
                  <a:srgbClr val="333333"/>
                </a:solidFill>
                <a:effectLst/>
                <a:latin typeface="Arial" panose="020B0604020202020204" pitchFamily="34" charset="0"/>
                <a:cs typeface="Arial" panose="020B0604020202020204" pitchFamily="34" charset="0"/>
              </a:rPr>
              <a:t>Ribbon Tab</a:t>
            </a:r>
          </a:p>
        </p:txBody>
      </p:sp>
      <p:pic>
        <p:nvPicPr>
          <p:cNvPr id="1030" name="Picture 6" descr="Ribbon Panel">
            <a:extLst>
              <a:ext uri="{FF2B5EF4-FFF2-40B4-BE49-F238E27FC236}">
                <a16:creationId xmlns:a16="http://schemas.microsoft.com/office/drawing/2014/main" id="{A3C4F46D-ED3D-1DBB-2FF7-85915E6223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0564" y="3934377"/>
            <a:ext cx="4597755" cy="114041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4225293-1177-6B83-7CAB-674E029BEA9B}"/>
              </a:ext>
            </a:extLst>
          </p:cNvPr>
          <p:cNvSpPr txBox="1"/>
          <p:nvPr/>
        </p:nvSpPr>
        <p:spPr>
          <a:xfrm>
            <a:off x="6450563" y="3594870"/>
            <a:ext cx="2174031" cy="369332"/>
          </a:xfrm>
          <a:prstGeom prst="rect">
            <a:avLst/>
          </a:prstGeom>
          <a:noFill/>
        </p:spPr>
        <p:txBody>
          <a:bodyPr wrap="square">
            <a:spAutoFit/>
          </a:bodyPr>
          <a:lstStyle/>
          <a:p>
            <a:pPr algn="l"/>
            <a:r>
              <a:rPr lang="en-US" b="1" i="0" dirty="0">
                <a:solidFill>
                  <a:srgbClr val="333333"/>
                </a:solidFill>
                <a:effectLst/>
                <a:latin typeface="Arial" panose="020B0604020202020204" pitchFamily="34" charset="0"/>
                <a:cs typeface="Arial" panose="020B0604020202020204" pitchFamily="34" charset="0"/>
              </a:rPr>
              <a:t>Ribbon panel</a:t>
            </a:r>
          </a:p>
        </p:txBody>
      </p:sp>
      <p:pic>
        <p:nvPicPr>
          <p:cNvPr id="1032" name="Picture 8" descr="Command Control">
            <a:extLst>
              <a:ext uri="{FF2B5EF4-FFF2-40B4-BE49-F238E27FC236}">
                <a16:creationId xmlns:a16="http://schemas.microsoft.com/office/drawing/2014/main" id="{1DA0B2EE-4FC7-9391-BFFD-DEDC07C2DB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0563" y="5483976"/>
            <a:ext cx="4597755" cy="112070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3D407D2-7038-F4EF-7397-3DB53CDDCE78}"/>
              </a:ext>
            </a:extLst>
          </p:cNvPr>
          <p:cNvSpPr txBox="1"/>
          <p:nvPr/>
        </p:nvSpPr>
        <p:spPr>
          <a:xfrm>
            <a:off x="6450563" y="5123517"/>
            <a:ext cx="2786743" cy="369332"/>
          </a:xfrm>
          <a:prstGeom prst="rect">
            <a:avLst/>
          </a:prstGeom>
          <a:noFill/>
        </p:spPr>
        <p:txBody>
          <a:bodyPr wrap="square">
            <a:spAutoFit/>
          </a:bodyPr>
          <a:lstStyle/>
          <a:p>
            <a:pPr algn="l"/>
            <a:r>
              <a:rPr lang="en-US" b="1" i="0" dirty="0">
                <a:solidFill>
                  <a:srgbClr val="333333"/>
                </a:solidFill>
                <a:effectLst/>
                <a:latin typeface="Arial" panose="020B0604020202020204" pitchFamily="34" charset="0"/>
                <a:cs typeface="Arial" panose="020B0604020202020204" pitchFamily="34" charset="0"/>
              </a:rPr>
              <a:t>Command Control</a:t>
            </a:r>
          </a:p>
        </p:txBody>
      </p:sp>
      <p:pic>
        <p:nvPicPr>
          <p:cNvPr id="1034" name="Picture 10" descr="API Object Model for the Ribbon">
            <a:extLst>
              <a:ext uri="{FF2B5EF4-FFF2-40B4-BE49-F238E27FC236}">
                <a16:creationId xmlns:a16="http://schemas.microsoft.com/office/drawing/2014/main" id="{A2CC5F5D-F6BF-F5BE-290F-05071D99E6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1199" y="861093"/>
            <a:ext cx="4303167" cy="2169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180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API Object Model for the Ribbon">
            <a:extLst>
              <a:ext uri="{FF2B5EF4-FFF2-40B4-BE49-F238E27FC236}">
                <a16:creationId xmlns:a16="http://schemas.microsoft.com/office/drawing/2014/main" id="{DFEA4CA8-C2B8-A895-F388-5B9597D9A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636" y="235975"/>
            <a:ext cx="4303167" cy="216901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1B4D7AA-7D56-9D6B-01F2-05A066831B8E}"/>
              </a:ext>
            </a:extLst>
          </p:cNvPr>
          <p:cNvPicPr>
            <a:picLocks noChangeAspect="1"/>
          </p:cNvPicPr>
          <p:nvPr/>
        </p:nvPicPr>
        <p:blipFill>
          <a:blip r:embed="rId3"/>
          <a:stretch>
            <a:fillRect/>
          </a:stretch>
        </p:blipFill>
        <p:spPr>
          <a:xfrm>
            <a:off x="495300" y="2779841"/>
            <a:ext cx="11201400" cy="3724275"/>
          </a:xfrm>
          <a:prstGeom prst="rect">
            <a:avLst/>
          </a:prstGeom>
        </p:spPr>
      </p:pic>
    </p:spTree>
    <p:extLst>
      <p:ext uri="{BB962C8B-B14F-4D97-AF65-F5344CB8AC3E}">
        <p14:creationId xmlns:p14="http://schemas.microsoft.com/office/powerpoint/2010/main" val="1848884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701D191A-6AA7-456B-4322-A1E8717DE18F}"/>
              </a:ext>
            </a:extLst>
          </p:cNvPr>
          <p:cNvSpPr/>
          <p:nvPr/>
        </p:nvSpPr>
        <p:spPr>
          <a:xfrm>
            <a:off x="238125" y="1438275"/>
            <a:ext cx="6040114" cy="5334000"/>
          </a:xfrm>
          <a:prstGeom prst="roundRect">
            <a:avLst>
              <a:gd name="adj" fmla="val 1151"/>
            </a:avLst>
          </a:prstGeom>
          <a:solidFill>
            <a:schemeClr val="accent2">
              <a:lumMod val="40000"/>
              <a:lumOff val="60000"/>
              <a:alpha val="2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6A45096D-2ADA-4252-5BB7-D6418B1F9A38}"/>
              </a:ext>
            </a:extLst>
          </p:cNvPr>
          <p:cNvGrpSpPr/>
          <p:nvPr/>
        </p:nvGrpSpPr>
        <p:grpSpPr>
          <a:xfrm>
            <a:off x="265370" y="602167"/>
            <a:ext cx="6501026" cy="849865"/>
            <a:chOff x="578497" y="1112285"/>
            <a:chExt cx="6501026" cy="849865"/>
          </a:xfrm>
        </p:grpSpPr>
        <p:pic>
          <p:nvPicPr>
            <p:cNvPr id="8" name="Picture 7">
              <a:extLst>
                <a:ext uri="{FF2B5EF4-FFF2-40B4-BE49-F238E27FC236}">
                  <a16:creationId xmlns:a16="http://schemas.microsoft.com/office/drawing/2014/main" id="{39A07F14-BA5A-0FB7-8F95-EA39A86EAFD2}"/>
                </a:ext>
              </a:extLst>
            </p:cNvPr>
            <p:cNvPicPr>
              <a:picLocks noChangeAspect="1"/>
            </p:cNvPicPr>
            <p:nvPr/>
          </p:nvPicPr>
          <p:blipFill>
            <a:blip r:embed="rId2"/>
            <a:stretch>
              <a:fillRect/>
            </a:stretch>
          </p:blipFill>
          <p:spPr>
            <a:xfrm>
              <a:off x="578497" y="1112285"/>
              <a:ext cx="6501026" cy="849865"/>
            </a:xfrm>
            <a:prstGeom prst="rect">
              <a:avLst/>
            </a:prstGeom>
          </p:spPr>
        </p:pic>
        <p:sp>
          <p:nvSpPr>
            <p:cNvPr id="25" name="Rectangle: Rounded Corners 24">
              <a:extLst>
                <a:ext uri="{FF2B5EF4-FFF2-40B4-BE49-F238E27FC236}">
                  <a16:creationId xmlns:a16="http://schemas.microsoft.com/office/drawing/2014/main" id="{A5357AFC-D4AA-6261-C50F-09877BD44E0D}"/>
                </a:ext>
              </a:extLst>
            </p:cNvPr>
            <p:cNvSpPr/>
            <p:nvPr/>
          </p:nvSpPr>
          <p:spPr>
            <a:xfrm>
              <a:off x="3810000" y="1543050"/>
              <a:ext cx="2819400" cy="123825"/>
            </a:xfrm>
            <a:prstGeom prst="roundRect">
              <a:avLst/>
            </a:prstGeom>
            <a:solidFill>
              <a:srgbClr val="FFC000">
                <a:alpha val="43000"/>
              </a:srgbClr>
            </a:solidFill>
            <a:ln>
              <a:solidFill>
                <a:srgbClr val="C0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D6C20C29-CA76-F666-D025-A0EF46D1970D}"/>
              </a:ext>
            </a:extLst>
          </p:cNvPr>
          <p:cNvSpPr txBox="1"/>
          <p:nvPr/>
        </p:nvSpPr>
        <p:spPr>
          <a:xfrm>
            <a:off x="9300809" y="71176"/>
            <a:ext cx="3393824" cy="1569660"/>
          </a:xfrm>
          <a:prstGeom prst="rect">
            <a:avLst/>
          </a:prstGeom>
          <a:noFill/>
        </p:spPr>
        <p:txBody>
          <a:bodyPr wrap="square">
            <a:spAutoFit/>
          </a:bodyPr>
          <a:lstStyle/>
          <a:p>
            <a:r>
              <a:rPr lang="en-US" sz="800" dirty="0">
                <a:solidFill>
                  <a:srgbClr val="0000FF"/>
                </a:solidFill>
                <a:latin typeface="Consolas" panose="020B0609020204030204" pitchFamily="49" charset="0"/>
              </a:rPr>
              <a:t>public</a:t>
            </a:r>
            <a:r>
              <a:rPr lang="en-US" sz="800" dirty="0">
                <a:solidFill>
                  <a:srgbClr val="000000"/>
                </a:solidFill>
                <a:latin typeface="Consolas" panose="020B0609020204030204" pitchFamily="49" charset="0"/>
              </a:rPr>
              <a:t> </a:t>
            </a:r>
            <a:r>
              <a:rPr lang="en-US" sz="800" dirty="0" err="1">
                <a:solidFill>
                  <a:srgbClr val="0000FF"/>
                </a:solidFill>
                <a:latin typeface="Consolas" panose="020B0609020204030204" pitchFamily="49" charset="0"/>
              </a:rPr>
              <a:t>enum</a:t>
            </a:r>
            <a:r>
              <a:rPr lang="en-US" sz="800" dirty="0">
                <a:solidFill>
                  <a:srgbClr val="000000"/>
                </a:solidFill>
                <a:latin typeface="Consolas" panose="020B0609020204030204" pitchFamily="49" charset="0"/>
              </a:rPr>
              <a:t> </a:t>
            </a:r>
            <a:r>
              <a:rPr lang="en-US" sz="800" dirty="0" err="1">
                <a:solidFill>
                  <a:srgbClr val="2B91AF"/>
                </a:solidFill>
                <a:latin typeface="Consolas" panose="020B0609020204030204" pitchFamily="49" charset="0"/>
              </a:rPr>
              <a:t>CommandTypesEnum</a:t>
            </a:r>
            <a:endParaRPr lang="en-US" sz="800" dirty="0">
              <a:solidFill>
                <a:srgbClr val="000000"/>
              </a:solidFill>
              <a:latin typeface="Consolas" panose="020B0609020204030204" pitchFamily="49" charset="0"/>
            </a:endParaRPr>
          </a:p>
          <a:p>
            <a:r>
              <a:rPr lang="en-US" sz="800" dirty="0">
                <a:solidFill>
                  <a:srgbClr val="000000"/>
                </a:solidFill>
                <a:latin typeface="Consolas" panose="020B0609020204030204" pitchFamily="49" charset="0"/>
              </a:rPr>
              <a:t>    {</a:t>
            </a: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kShapeEditCmdType</a:t>
            </a:r>
            <a:r>
              <a:rPr lang="en-US" sz="800" dirty="0">
                <a:solidFill>
                  <a:srgbClr val="000000"/>
                </a:solidFill>
                <a:latin typeface="Consolas" panose="020B0609020204030204" pitchFamily="49" charset="0"/>
              </a:rPr>
              <a:t> = 1,</a:t>
            </a: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kQueryOnlyCmdType</a:t>
            </a:r>
            <a:r>
              <a:rPr lang="en-US" sz="800" dirty="0">
                <a:solidFill>
                  <a:srgbClr val="000000"/>
                </a:solidFill>
                <a:latin typeface="Consolas" panose="020B0609020204030204" pitchFamily="49" charset="0"/>
              </a:rPr>
              <a:t> = 2,</a:t>
            </a: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kFileOperationsCmdType</a:t>
            </a:r>
            <a:r>
              <a:rPr lang="en-US" sz="800" dirty="0">
                <a:solidFill>
                  <a:srgbClr val="000000"/>
                </a:solidFill>
                <a:latin typeface="Consolas" panose="020B0609020204030204" pitchFamily="49" charset="0"/>
              </a:rPr>
              <a:t> = 4,</a:t>
            </a: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kFilePropertyEditCmdType</a:t>
            </a:r>
            <a:r>
              <a:rPr lang="en-US" sz="800" dirty="0">
                <a:solidFill>
                  <a:srgbClr val="000000"/>
                </a:solidFill>
                <a:latin typeface="Consolas" panose="020B0609020204030204" pitchFamily="49" charset="0"/>
              </a:rPr>
              <a:t> = 8,</a:t>
            </a: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kUpdateWithReferencesCmdType</a:t>
            </a:r>
            <a:r>
              <a:rPr lang="en-US" sz="800" dirty="0">
                <a:solidFill>
                  <a:srgbClr val="000000"/>
                </a:solidFill>
                <a:latin typeface="Consolas" panose="020B0609020204030204" pitchFamily="49" charset="0"/>
              </a:rPr>
              <a:t> = 16,</a:t>
            </a: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kNonShapeEditCmdType</a:t>
            </a:r>
            <a:r>
              <a:rPr lang="en-US" sz="800" dirty="0">
                <a:solidFill>
                  <a:srgbClr val="000000"/>
                </a:solidFill>
                <a:latin typeface="Consolas" panose="020B0609020204030204" pitchFamily="49" charset="0"/>
              </a:rPr>
              <a:t> = 32,</a:t>
            </a: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kEditMaskCmdType</a:t>
            </a:r>
            <a:r>
              <a:rPr lang="en-US" sz="800" dirty="0">
                <a:solidFill>
                  <a:srgbClr val="000000"/>
                </a:solidFill>
                <a:latin typeface="Consolas" panose="020B0609020204030204" pitchFamily="49" charset="0"/>
              </a:rPr>
              <a:t> = 57,</a:t>
            </a: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kReferencesChangeCmdType</a:t>
            </a:r>
            <a:r>
              <a:rPr lang="en-US" sz="800" dirty="0">
                <a:solidFill>
                  <a:srgbClr val="000000"/>
                </a:solidFill>
                <a:latin typeface="Consolas" panose="020B0609020204030204" pitchFamily="49" charset="0"/>
              </a:rPr>
              <a:t> = 64,</a:t>
            </a:r>
          </a:p>
          <a:p>
            <a:r>
              <a:rPr lang="en-US" sz="800" dirty="0">
                <a:solidFill>
                  <a:srgbClr val="000000"/>
                </a:solidFill>
                <a:latin typeface="Consolas" panose="020B0609020204030204" pitchFamily="49" charset="0"/>
              </a:rPr>
              <a:t>        </a:t>
            </a:r>
            <a:r>
              <a:rPr lang="en-US" sz="800" dirty="0" err="1">
                <a:solidFill>
                  <a:srgbClr val="000000"/>
                </a:solidFill>
                <a:latin typeface="Consolas" panose="020B0609020204030204" pitchFamily="49" charset="0"/>
              </a:rPr>
              <a:t>kSchemaChangeCmdType</a:t>
            </a:r>
            <a:r>
              <a:rPr lang="en-US" sz="800" dirty="0">
                <a:solidFill>
                  <a:srgbClr val="000000"/>
                </a:solidFill>
                <a:latin typeface="Consolas" panose="020B0609020204030204" pitchFamily="49" charset="0"/>
              </a:rPr>
              <a:t> = 128</a:t>
            </a:r>
          </a:p>
          <a:p>
            <a:r>
              <a:rPr lang="en-US" sz="800" dirty="0">
                <a:solidFill>
                  <a:srgbClr val="000000"/>
                </a:solidFill>
                <a:latin typeface="Consolas" panose="020B0609020204030204" pitchFamily="49" charset="0"/>
              </a:rPr>
              <a:t>    }</a:t>
            </a:r>
            <a:endParaRPr lang="en-US" sz="800" dirty="0"/>
          </a:p>
        </p:txBody>
      </p:sp>
      <p:sp>
        <p:nvSpPr>
          <p:cNvPr id="32" name="TextBox 31">
            <a:extLst>
              <a:ext uri="{FF2B5EF4-FFF2-40B4-BE49-F238E27FC236}">
                <a16:creationId xmlns:a16="http://schemas.microsoft.com/office/drawing/2014/main" id="{DD2C7ABA-38CA-DAB3-8ABE-E20FDD295B90}"/>
              </a:ext>
            </a:extLst>
          </p:cNvPr>
          <p:cNvSpPr txBox="1"/>
          <p:nvPr/>
        </p:nvSpPr>
        <p:spPr>
          <a:xfrm>
            <a:off x="321954" y="2686202"/>
            <a:ext cx="5928342" cy="1077218"/>
          </a:xfrm>
          <a:prstGeom prst="rect">
            <a:avLst/>
          </a:prstGeom>
          <a:noFill/>
        </p:spPr>
        <p:txBody>
          <a:bodyPr wrap="square">
            <a:spAutoFit/>
          </a:bodyPr>
          <a:lstStyle/>
          <a:p>
            <a:r>
              <a:rPr lang="vi-VN" sz="800" dirty="0">
                <a:solidFill>
                  <a:srgbClr val="0070C0"/>
                </a:solidFill>
              </a:rPr>
              <a:t>kQueryOnlyCmdType (value = 2)</a:t>
            </a:r>
            <a:endParaRPr lang="en-US" sz="800" dirty="0">
              <a:solidFill>
                <a:srgbClr val="0070C0"/>
              </a:solidFill>
            </a:endParaRPr>
          </a:p>
          <a:p>
            <a:r>
              <a:rPr lang="vi-VN" sz="800" dirty="0"/>
              <a:t>Sử dụng khi nào:</a:t>
            </a:r>
            <a:endParaRPr lang="en-US" sz="800" dirty="0"/>
          </a:p>
          <a:p>
            <a:pPr marL="685800" lvl="1" indent="-228600">
              <a:buFont typeface="+mj-lt"/>
              <a:buAutoNum type="arabicPeriod"/>
            </a:pPr>
            <a:r>
              <a:rPr lang="vi-VN" sz="800" dirty="0"/>
              <a:t>Sử dụng cho các lệnh chỉ truy vấn hoặc lấy thông tin, không thay đổi mô hình. Thường dùng để kiểm tra, đọc thuộc tính hoặc dữ liệu nào đó từ mô hình.</a:t>
            </a:r>
            <a:endParaRPr lang="en-US" sz="800" dirty="0"/>
          </a:p>
          <a:p>
            <a:r>
              <a:rPr lang="vi-VN" sz="800" dirty="0"/>
              <a:t>Ví dụ:</a:t>
            </a:r>
            <a:endParaRPr lang="en-US" sz="800" dirty="0"/>
          </a:p>
          <a:p>
            <a:pPr marL="685800" lvl="1" indent="-228600">
              <a:buFont typeface="+mj-lt"/>
              <a:buAutoNum type="arabicPeriod"/>
            </a:pPr>
            <a:r>
              <a:rPr lang="vi-VN" sz="800" dirty="0"/>
              <a:t>Kiểm tra kích thước hoặc thuộc tính.</a:t>
            </a:r>
            <a:endParaRPr lang="en-US" sz="800" dirty="0"/>
          </a:p>
          <a:p>
            <a:pPr marL="685800" lvl="1" indent="-228600">
              <a:buFont typeface="+mj-lt"/>
              <a:buAutoNum type="arabicPeriod"/>
            </a:pPr>
            <a:r>
              <a:rPr lang="vi-VN" sz="800" dirty="0"/>
              <a:t>Truy vấn thông tin từ các đối tượng trong mô hình.</a:t>
            </a:r>
            <a:endParaRPr lang="en-US" sz="800" dirty="0"/>
          </a:p>
          <a:p>
            <a:pPr marL="685800" lvl="1" indent="-228600">
              <a:buFont typeface="+mj-lt"/>
              <a:buAutoNum type="arabicPeriod"/>
            </a:pPr>
            <a:r>
              <a:rPr lang="vi-VN" sz="800" dirty="0"/>
              <a:t>Xác định các thông tin về tài liệu hoặc thành phần</a:t>
            </a:r>
            <a:r>
              <a:rPr lang="en-US" sz="800" dirty="0"/>
              <a:t>.</a:t>
            </a:r>
          </a:p>
        </p:txBody>
      </p:sp>
      <p:sp>
        <p:nvSpPr>
          <p:cNvPr id="31" name="TextBox 30">
            <a:extLst>
              <a:ext uri="{FF2B5EF4-FFF2-40B4-BE49-F238E27FC236}">
                <a16:creationId xmlns:a16="http://schemas.microsoft.com/office/drawing/2014/main" id="{2900826E-774A-9DDB-A0C0-5184F8254F15}"/>
              </a:ext>
            </a:extLst>
          </p:cNvPr>
          <p:cNvSpPr txBox="1"/>
          <p:nvPr/>
        </p:nvSpPr>
        <p:spPr>
          <a:xfrm>
            <a:off x="294011" y="1493470"/>
            <a:ext cx="5984228" cy="1077218"/>
          </a:xfrm>
          <a:prstGeom prst="rect">
            <a:avLst/>
          </a:prstGeom>
          <a:noFill/>
        </p:spPr>
        <p:txBody>
          <a:bodyPr wrap="square">
            <a:spAutoFit/>
          </a:bodyPr>
          <a:lstStyle/>
          <a:p>
            <a:r>
              <a:rPr lang="vi-VN" sz="800" dirty="0">
                <a:solidFill>
                  <a:srgbClr val="0070C0"/>
                </a:solidFill>
              </a:rPr>
              <a:t>kShapeEditCmdType</a:t>
            </a:r>
            <a:r>
              <a:rPr lang="vi-VN" sz="800" dirty="0"/>
              <a:t> (value = 1)</a:t>
            </a:r>
            <a:endParaRPr lang="en-US" sz="800" dirty="0"/>
          </a:p>
          <a:p>
            <a:pPr lvl="1"/>
            <a:r>
              <a:rPr lang="vi-VN" sz="800" dirty="0"/>
              <a:t>Sử dụng khi nào:</a:t>
            </a:r>
            <a:endParaRPr lang="en-US" sz="800" dirty="0"/>
          </a:p>
          <a:p>
            <a:pPr marL="800100" lvl="1" indent="-342900">
              <a:buFont typeface="+mj-lt"/>
              <a:buAutoNum type="arabicPeriod"/>
            </a:pPr>
            <a:r>
              <a:rPr lang="vi-VN" sz="800" dirty="0"/>
              <a:t>Sử dụng cho các lệnh liên quan đến việc tạo và chỉnh sửa hình dạng 2D và 3D trong mô hình Inventor. Điều này bao gồm các chức năng như vẽ, chỉnh sửa phác thảo, tạo các đối tượng 3D từ phác thảo.</a:t>
            </a:r>
            <a:endParaRPr lang="en-US" sz="800" dirty="0"/>
          </a:p>
          <a:p>
            <a:pPr lvl="1"/>
            <a:r>
              <a:rPr lang="vi-VN" sz="800" dirty="0"/>
              <a:t>Ví dụ:</a:t>
            </a:r>
            <a:endParaRPr lang="en-US" sz="800" dirty="0"/>
          </a:p>
          <a:p>
            <a:pPr marL="800100" lvl="1" indent="-342900">
              <a:buFont typeface="+mj-lt"/>
              <a:buAutoNum type="arabicPeriod"/>
            </a:pPr>
            <a:r>
              <a:rPr lang="vi-VN" sz="800" dirty="0"/>
              <a:t>Tạo đường phác thảo.</a:t>
            </a:r>
            <a:endParaRPr lang="en-US" sz="800" dirty="0"/>
          </a:p>
          <a:p>
            <a:pPr marL="800100" lvl="1" indent="-342900">
              <a:buFont typeface="+mj-lt"/>
              <a:buAutoNum type="arabicPeriod"/>
            </a:pPr>
            <a:r>
              <a:rPr lang="vi-VN" sz="800" dirty="0"/>
              <a:t>Chỉnh sửa một hình dạng hoặc phác thảo sẵn có.</a:t>
            </a:r>
            <a:endParaRPr lang="en-US" sz="800" dirty="0"/>
          </a:p>
          <a:p>
            <a:pPr marL="800100" lvl="1" indent="-342900">
              <a:buFont typeface="+mj-lt"/>
              <a:buAutoNum type="arabicPeriod"/>
            </a:pPr>
            <a:r>
              <a:rPr lang="vi-VN" sz="800" dirty="0"/>
              <a:t>Tạo các đối tượng 3D từ các phác thảo</a:t>
            </a:r>
            <a:endParaRPr lang="en-US" sz="800" dirty="0"/>
          </a:p>
        </p:txBody>
      </p:sp>
      <p:cxnSp>
        <p:nvCxnSpPr>
          <p:cNvPr id="36" name="Straight Connector 35">
            <a:extLst>
              <a:ext uri="{FF2B5EF4-FFF2-40B4-BE49-F238E27FC236}">
                <a16:creationId xmlns:a16="http://schemas.microsoft.com/office/drawing/2014/main" id="{CF768587-31E8-C6D7-81C2-F038FD97AA6D}"/>
              </a:ext>
            </a:extLst>
          </p:cNvPr>
          <p:cNvCxnSpPr>
            <a:cxnSpLocks/>
          </p:cNvCxnSpPr>
          <p:nvPr/>
        </p:nvCxnSpPr>
        <p:spPr>
          <a:xfrm>
            <a:off x="1050278" y="2612126"/>
            <a:ext cx="414337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4097960-A388-35DB-96AB-1610A6CA8F44}"/>
              </a:ext>
            </a:extLst>
          </p:cNvPr>
          <p:cNvSpPr txBox="1"/>
          <p:nvPr/>
        </p:nvSpPr>
        <p:spPr>
          <a:xfrm>
            <a:off x="238125" y="3789870"/>
            <a:ext cx="5928342" cy="1077218"/>
          </a:xfrm>
          <a:prstGeom prst="rect">
            <a:avLst/>
          </a:prstGeom>
          <a:noFill/>
        </p:spPr>
        <p:txBody>
          <a:bodyPr wrap="square">
            <a:spAutoFit/>
          </a:bodyPr>
          <a:lstStyle/>
          <a:p>
            <a:r>
              <a:rPr lang="vi-VN" sz="800" dirty="0">
                <a:solidFill>
                  <a:srgbClr val="0070C0"/>
                </a:solidFill>
              </a:rPr>
              <a:t>kFileOperationsCmdType (value = 4)</a:t>
            </a:r>
            <a:endParaRPr lang="en-US" sz="800" dirty="0">
              <a:solidFill>
                <a:srgbClr val="0070C0"/>
              </a:solidFill>
            </a:endParaRPr>
          </a:p>
          <a:p>
            <a:r>
              <a:rPr lang="vi-VN" sz="800" dirty="0"/>
              <a:t>Sử dụng khi nào:</a:t>
            </a:r>
            <a:endParaRPr lang="en-US" sz="800" dirty="0"/>
          </a:p>
          <a:p>
            <a:pPr marL="685800" lvl="1" indent="-228600">
              <a:buFont typeface="+mj-lt"/>
              <a:buAutoNum type="arabicPeriod"/>
            </a:pPr>
            <a:r>
              <a:rPr lang="vi-VN" sz="800" dirty="0"/>
              <a:t>Sử dụng cho các lệnh liên quan đến hoạt động trên tệp, như mở, lưu, đóng, nhập và xuất các tệp.</a:t>
            </a:r>
            <a:endParaRPr lang="en-US" sz="800" dirty="0"/>
          </a:p>
          <a:p>
            <a:r>
              <a:rPr lang="vi-VN" sz="800" dirty="0"/>
              <a:t>Ví dụ:</a:t>
            </a:r>
            <a:endParaRPr lang="en-US" sz="800" dirty="0"/>
          </a:p>
          <a:p>
            <a:pPr marL="685800" lvl="1" indent="-228600">
              <a:buFont typeface="+mj-lt"/>
              <a:buAutoNum type="arabicPeriod"/>
            </a:pPr>
            <a:r>
              <a:rPr lang="vi-VN" sz="800" dirty="0"/>
              <a:t>Mở tệp mô hình.</a:t>
            </a:r>
            <a:endParaRPr lang="en-US" sz="800" dirty="0"/>
          </a:p>
          <a:p>
            <a:pPr marL="685800" lvl="1" indent="-228600">
              <a:buFont typeface="+mj-lt"/>
              <a:buAutoNum type="arabicPeriod"/>
            </a:pPr>
            <a:r>
              <a:rPr lang="vi-VN" sz="800" dirty="0"/>
              <a:t>Lưu tệp.</a:t>
            </a:r>
            <a:endParaRPr lang="en-US" sz="800" dirty="0"/>
          </a:p>
          <a:p>
            <a:pPr marL="685800" lvl="1" indent="-228600">
              <a:buFont typeface="+mj-lt"/>
              <a:buAutoNum type="arabicPeriod"/>
            </a:pPr>
            <a:r>
              <a:rPr lang="vi-VN" sz="800" dirty="0"/>
              <a:t>Xuất mô hình sang định dạng khác.</a:t>
            </a:r>
            <a:endParaRPr lang="en-US" sz="800" dirty="0"/>
          </a:p>
          <a:p>
            <a:pPr marL="685800" lvl="1" indent="-228600">
              <a:buFont typeface="+mj-lt"/>
              <a:buAutoNum type="arabicPeriod"/>
            </a:pPr>
            <a:r>
              <a:rPr lang="vi-VN" sz="800" dirty="0"/>
              <a:t>Nhập mô hình từ định dạng khác.</a:t>
            </a:r>
            <a:endParaRPr lang="en-US" sz="800" dirty="0"/>
          </a:p>
        </p:txBody>
      </p:sp>
      <p:cxnSp>
        <p:nvCxnSpPr>
          <p:cNvPr id="39" name="Straight Connector 38">
            <a:extLst>
              <a:ext uri="{FF2B5EF4-FFF2-40B4-BE49-F238E27FC236}">
                <a16:creationId xmlns:a16="http://schemas.microsoft.com/office/drawing/2014/main" id="{61E25F9B-9F67-5061-0D92-2154955A0867}"/>
              </a:ext>
            </a:extLst>
          </p:cNvPr>
          <p:cNvCxnSpPr>
            <a:cxnSpLocks/>
          </p:cNvCxnSpPr>
          <p:nvPr/>
        </p:nvCxnSpPr>
        <p:spPr>
          <a:xfrm>
            <a:off x="1050278" y="3775221"/>
            <a:ext cx="414337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F8F8669-44BD-1AC1-9634-4C15B5297356}"/>
              </a:ext>
            </a:extLst>
          </p:cNvPr>
          <p:cNvSpPr txBox="1"/>
          <p:nvPr/>
        </p:nvSpPr>
        <p:spPr>
          <a:xfrm>
            <a:off x="238125" y="4900166"/>
            <a:ext cx="5928342" cy="830997"/>
          </a:xfrm>
          <a:prstGeom prst="rect">
            <a:avLst/>
          </a:prstGeom>
          <a:noFill/>
        </p:spPr>
        <p:txBody>
          <a:bodyPr wrap="square">
            <a:spAutoFit/>
          </a:bodyPr>
          <a:lstStyle/>
          <a:p>
            <a:r>
              <a:rPr lang="vi-VN" sz="800" dirty="0">
                <a:solidFill>
                  <a:srgbClr val="0070C0"/>
                </a:solidFill>
              </a:rPr>
              <a:t>kFilePropertyEditCmdType (value = 8)</a:t>
            </a:r>
            <a:endParaRPr lang="en-US" sz="800" dirty="0">
              <a:solidFill>
                <a:srgbClr val="0070C0"/>
              </a:solidFill>
            </a:endParaRPr>
          </a:p>
          <a:p>
            <a:r>
              <a:rPr lang="vi-VN" sz="800" dirty="0"/>
              <a:t>Sử dụng khi nào:</a:t>
            </a:r>
            <a:endParaRPr lang="en-US" sz="800" dirty="0"/>
          </a:p>
          <a:p>
            <a:pPr marL="685800" lvl="1" indent="-228600">
              <a:buFont typeface="+mj-lt"/>
              <a:buAutoNum type="arabicPeriod"/>
            </a:pPr>
            <a:r>
              <a:rPr lang="vi-VN" sz="800" dirty="0"/>
              <a:t>Sử dụng cho các lệnh thay đổi thuộc tính của tệp, như chỉnh sửa thuộc tính và metadata của tài liệu.</a:t>
            </a:r>
            <a:endParaRPr lang="en-US" sz="800" dirty="0"/>
          </a:p>
          <a:p>
            <a:r>
              <a:rPr lang="vi-VN" sz="800" dirty="0"/>
              <a:t>Ví dụ:</a:t>
            </a:r>
            <a:endParaRPr lang="en-US" sz="800" dirty="0"/>
          </a:p>
          <a:p>
            <a:pPr marL="685800" lvl="1" indent="-228600">
              <a:buFont typeface="+mj-lt"/>
              <a:buAutoNum type="arabicPeriod"/>
            </a:pPr>
            <a:r>
              <a:rPr lang="vi-VN" sz="800" dirty="0"/>
              <a:t>Thay đổi tên tệp.</a:t>
            </a:r>
            <a:endParaRPr lang="en-US" sz="800" dirty="0"/>
          </a:p>
          <a:p>
            <a:pPr marL="685800" lvl="1" indent="-228600">
              <a:buFont typeface="+mj-lt"/>
              <a:buAutoNum type="arabicPeriod"/>
            </a:pPr>
            <a:r>
              <a:rPr lang="vi-VN" sz="800" dirty="0"/>
              <a:t>Chỉnh sửa metadata (tác giả, ngày tạo) của tài liệu</a:t>
            </a:r>
            <a:r>
              <a:rPr lang="en-US" sz="800" dirty="0">
                <a:solidFill>
                  <a:srgbClr val="0070C0"/>
                </a:solidFill>
              </a:rPr>
              <a:t>.</a:t>
            </a:r>
            <a:endParaRPr lang="en-US" sz="800" dirty="0"/>
          </a:p>
        </p:txBody>
      </p:sp>
      <p:cxnSp>
        <p:nvCxnSpPr>
          <p:cNvPr id="41" name="Straight Connector 40">
            <a:extLst>
              <a:ext uri="{FF2B5EF4-FFF2-40B4-BE49-F238E27FC236}">
                <a16:creationId xmlns:a16="http://schemas.microsoft.com/office/drawing/2014/main" id="{07A44A72-B906-D116-2421-1BFE15026519}"/>
              </a:ext>
            </a:extLst>
          </p:cNvPr>
          <p:cNvCxnSpPr>
            <a:cxnSpLocks/>
          </p:cNvCxnSpPr>
          <p:nvPr/>
        </p:nvCxnSpPr>
        <p:spPr>
          <a:xfrm>
            <a:off x="1038518" y="4867088"/>
            <a:ext cx="414337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6E489BE8-EE0B-9A1D-3D05-69940C473E34}"/>
              </a:ext>
            </a:extLst>
          </p:cNvPr>
          <p:cNvSpPr txBox="1"/>
          <p:nvPr/>
        </p:nvSpPr>
        <p:spPr>
          <a:xfrm>
            <a:off x="284486" y="5749925"/>
            <a:ext cx="5928342" cy="954107"/>
          </a:xfrm>
          <a:prstGeom prst="rect">
            <a:avLst/>
          </a:prstGeom>
          <a:noFill/>
        </p:spPr>
        <p:txBody>
          <a:bodyPr wrap="square">
            <a:spAutoFit/>
          </a:bodyPr>
          <a:lstStyle/>
          <a:p>
            <a:r>
              <a:rPr lang="vi-VN" sz="800" dirty="0">
                <a:solidFill>
                  <a:srgbClr val="0070C0"/>
                </a:solidFill>
              </a:rPr>
              <a:t>kUpdateWithReferencesCmdType (value = 16)</a:t>
            </a:r>
            <a:endParaRPr lang="en-US" sz="800" dirty="0">
              <a:solidFill>
                <a:srgbClr val="0070C0"/>
              </a:solidFill>
            </a:endParaRPr>
          </a:p>
          <a:p>
            <a:r>
              <a:rPr lang="vi-VN" sz="800" dirty="0"/>
              <a:t>Sử dụng khi nào:</a:t>
            </a:r>
            <a:endParaRPr lang="en-US" sz="800" dirty="0"/>
          </a:p>
          <a:p>
            <a:pPr marL="685800" lvl="1" indent="-228600">
              <a:buFont typeface="+mj-lt"/>
              <a:buAutoNum type="arabicPeriod"/>
            </a:pPr>
            <a:r>
              <a:rPr lang="vi-VN" sz="800" dirty="0"/>
              <a:t>Sử dụng cho các lệnh cập nhật mô hình bao gồm kiểm tra và cập nhật các tham chiếu. Thường dùng khi mô hình có các tham chiếu liên kết cần được kiểm tra và duy trì.</a:t>
            </a:r>
            <a:endParaRPr lang="en-US" sz="800" dirty="0"/>
          </a:p>
          <a:p>
            <a:r>
              <a:rPr lang="vi-VN" sz="800" dirty="0"/>
              <a:t>Ví dụ:</a:t>
            </a:r>
            <a:endParaRPr lang="en-US" sz="800" dirty="0"/>
          </a:p>
          <a:p>
            <a:pPr marL="685800" lvl="1" indent="-228600">
              <a:buFont typeface="+mj-lt"/>
              <a:buAutoNum type="arabicPeriod"/>
            </a:pPr>
            <a:r>
              <a:rPr lang="vi-VN" sz="800" dirty="0"/>
              <a:t>Cập nhật mô hình và kiểm tra các tham chiếu liên kết với các bộ phận khác.</a:t>
            </a:r>
            <a:endParaRPr lang="en-US" sz="800" dirty="0"/>
          </a:p>
          <a:p>
            <a:pPr marL="685800" lvl="1" indent="-228600">
              <a:buFont typeface="+mj-lt"/>
              <a:buAutoNum type="arabicPeriod"/>
            </a:pPr>
            <a:r>
              <a:rPr lang="vi-VN" sz="800" dirty="0"/>
              <a:t>Đảm bảo tất cả các thành phần và tham chiếu đều đúng và cập nhật.</a:t>
            </a:r>
            <a:endParaRPr lang="en-US" sz="800" dirty="0"/>
          </a:p>
        </p:txBody>
      </p:sp>
      <p:cxnSp>
        <p:nvCxnSpPr>
          <p:cNvPr id="43" name="Straight Connector 42">
            <a:extLst>
              <a:ext uri="{FF2B5EF4-FFF2-40B4-BE49-F238E27FC236}">
                <a16:creationId xmlns:a16="http://schemas.microsoft.com/office/drawing/2014/main" id="{CD681593-1853-4CD7-E5A2-3E9D24A54ADA}"/>
              </a:ext>
            </a:extLst>
          </p:cNvPr>
          <p:cNvCxnSpPr>
            <a:cxnSpLocks/>
          </p:cNvCxnSpPr>
          <p:nvPr/>
        </p:nvCxnSpPr>
        <p:spPr>
          <a:xfrm>
            <a:off x="1028992" y="5731163"/>
            <a:ext cx="414337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E4E4C251-F2DD-3B7C-D228-CACCEA06378D}"/>
              </a:ext>
            </a:extLst>
          </p:cNvPr>
          <p:cNvSpPr/>
          <p:nvPr/>
        </p:nvSpPr>
        <p:spPr>
          <a:xfrm>
            <a:off x="6362068" y="2392294"/>
            <a:ext cx="5763257" cy="4387938"/>
          </a:xfrm>
          <a:prstGeom prst="roundRect">
            <a:avLst>
              <a:gd name="adj" fmla="val 1151"/>
            </a:avLst>
          </a:prstGeom>
          <a:solidFill>
            <a:schemeClr val="accent2">
              <a:lumMod val="40000"/>
              <a:lumOff val="60000"/>
              <a:alpha val="2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60361B55-261B-BBA4-FBAC-D892029E7F3F}"/>
              </a:ext>
            </a:extLst>
          </p:cNvPr>
          <p:cNvSpPr txBox="1"/>
          <p:nvPr/>
        </p:nvSpPr>
        <p:spPr>
          <a:xfrm>
            <a:off x="6343877" y="2395193"/>
            <a:ext cx="5763257" cy="1077218"/>
          </a:xfrm>
          <a:prstGeom prst="rect">
            <a:avLst/>
          </a:prstGeom>
          <a:noFill/>
        </p:spPr>
        <p:txBody>
          <a:bodyPr wrap="square">
            <a:spAutoFit/>
          </a:bodyPr>
          <a:lstStyle/>
          <a:p>
            <a:r>
              <a:rPr lang="vi-VN" sz="800" dirty="0">
                <a:solidFill>
                  <a:srgbClr val="0070C0"/>
                </a:solidFill>
              </a:rPr>
              <a:t>kNonShapeEditCmdType (value = 32)</a:t>
            </a:r>
            <a:endParaRPr lang="en-US" sz="800" dirty="0">
              <a:solidFill>
                <a:srgbClr val="0070C0"/>
              </a:solidFill>
            </a:endParaRPr>
          </a:p>
          <a:p>
            <a:r>
              <a:rPr lang="vi-VN" sz="800" dirty="0"/>
              <a:t>Sử dụng khi nào:</a:t>
            </a:r>
            <a:endParaRPr lang="en-US" sz="800" dirty="0"/>
          </a:p>
          <a:p>
            <a:pPr lvl="1"/>
            <a:r>
              <a:rPr lang="vi-VN" sz="800" dirty="0"/>
              <a:t>Sử dụng cho các lệnh không liên quan đến sửa đổi hình dạng, như thay đổi thuộc tính của đối tượng mà không chỉnh sửa trực tiếp hình dạng của nó.</a:t>
            </a:r>
            <a:endParaRPr lang="en-US" sz="800" dirty="0"/>
          </a:p>
          <a:p>
            <a:r>
              <a:rPr lang="vi-VN" sz="800" dirty="0"/>
              <a:t>Ví dụ:</a:t>
            </a:r>
            <a:endParaRPr lang="en-US" sz="800" dirty="0"/>
          </a:p>
          <a:p>
            <a:pPr marL="685800" lvl="1" indent="-228600">
              <a:buFont typeface="+mj-lt"/>
              <a:buAutoNum type="arabicPeriod"/>
            </a:pPr>
            <a:r>
              <a:rPr lang="vi-VN" sz="800" dirty="0"/>
              <a:t>Thay đổi màu sắc hoặc vật liệu của đối tượng.</a:t>
            </a:r>
            <a:endParaRPr lang="en-US" sz="800" dirty="0"/>
          </a:p>
          <a:p>
            <a:pPr marL="685800" lvl="1" indent="-228600">
              <a:buFont typeface="+mj-lt"/>
              <a:buAutoNum type="arabicPeriod"/>
            </a:pPr>
            <a:r>
              <a:rPr lang="vi-VN" sz="800" dirty="0"/>
              <a:t>Điều chỉnh thuộc tính không gian của đối tượng.</a:t>
            </a:r>
            <a:endParaRPr lang="en-US" sz="800" dirty="0"/>
          </a:p>
          <a:p>
            <a:pPr marL="685800" lvl="1" indent="-228600">
              <a:buFont typeface="+mj-lt"/>
              <a:buAutoNum type="arabicPeriod"/>
            </a:pPr>
            <a:r>
              <a:rPr lang="vi-VN" sz="800" dirty="0"/>
              <a:t>Thay đổi các thuộc tính hiển thị khác</a:t>
            </a:r>
            <a:r>
              <a:rPr lang="en-US" sz="800" dirty="0"/>
              <a:t>.</a:t>
            </a:r>
          </a:p>
        </p:txBody>
      </p:sp>
      <p:sp>
        <p:nvSpPr>
          <p:cNvPr id="46" name="TextBox 45">
            <a:extLst>
              <a:ext uri="{FF2B5EF4-FFF2-40B4-BE49-F238E27FC236}">
                <a16:creationId xmlns:a16="http://schemas.microsoft.com/office/drawing/2014/main" id="{756E671D-7C12-DF6A-D1E9-36B93A2205F4}"/>
              </a:ext>
            </a:extLst>
          </p:cNvPr>
          <p:cNvSpPr txBox="1"/>
          <p:nvPr/>
        </p:nvSpPr>
        <p:spPr>
          <a:xfrm>
            <a:off x="6343877" y="3492005"/>
            <a:ext cx="5763257" cy="954107"/>
          </a:xfrm>
          <a:prstGeom prst="rect">
            <a:avLst/>
          </a:prstGeom>
          <a:noFill/>
        </p:spPr>
        <p:txBody>
          <a:bodyPr wrap="square">
            <a:spAutoFit/>
          </a:bodyPr>
          <a:lstStyle/>
          <a:p>
            <a:r>
              <a:rPr lang="vi-VN" sz="800" dirty="0">
                <a:solidFill>
                  <a:srgbClr val="0070C0"/>
                </a:solidFill>
              </a:rPr>
              <a:t>kEditMaskCmdType (value = 57)</a:t>
            </a:r>
            <a:endParaRPr lang="en-US" sz="800" dirty="0">
              <a:solidFill>
                <a:srgbClr val="0070C0"/>
              </a:solidFill>
            </a:endParaRPr>
          </a:p>
          <a:p>
            <a:r>
              <a:rPr lang="vi-VN" sz="800" dirty="0"/>
              <a:t>Sử dụng khi nào:</a:t>
            </a:r>
            <a:endParaRPr lang="en-US" sz="800" dirty="0"/>
          </a:p>
          <a:p>
            <a:pPr marL="685800" lvl="1" indent="-228600">
              <a:buFont typeface="+mj-lt"/>
              <a:buAutoNum type="arabicPeriod"/>
            </a:pPr>
            <a:r>
              <a:rPr lang="vi-VN" sz="800" dirty="0"/>
              <a:t>Sử dụng khi cần tạo các lệnh chỉnh sửa tổng hợp phức tạp. Thường gồm nhiều tác vụ liên quan đến cả chỉnh sửa hình dạng và thuộc tính không hình dạng.</a:t>
            </a:r>
            <a:endParaRPr lang="en-US" sz="800" dirty="0"/>
          </a:p>
          <a:p>
            <a:r>
              <a:rPr lang="vi-VN" sz="800" dirty="0"/>
              <a:t>Ví dụ:</a:t>
            </a:r>
            <a:endParaRPr lang="en-US" sz="800" dirty="0"/>
          </a:p>
          <a:p>
            <a:pPr marL="685800" lvl="1" indent="-228600">
              <a:buFont typeface="+mj-lt"/>
              <a:buAutoNum type="arabicPeriod"/>
            </a:pPr>
            <a:r>
              <a:rPr lang="vi-VN" sz="800" dirty="0"/>
              <a:t>Chỉnh sửa một bộ phận với các hành động phức tạp bao gồm cả thay đổi hình dạng và thuộc tính.</a:t>
            </a:r>
            <a:endParaRPr lang="en-US" sz="800" dirty="0"/>
          </a:p>
          <a:p>
            <a:pPr marL="685800" lvl="1" indent="-228600">
              <a:buFont typeface="+mj-lt"/>
              <a:buAutoNum type="arabicPeriod"/>
            </a:pPr>
            <a:r>
              <a:rPr lang="vi-VN" sz="800" dirty="0"/>
              <a:t>Cung cấp khả năng chỉnh sửa nâng cao khi làm việc với sản phẩm phức tạp</a:t>
            </a:r>
            <a:r>
              <a:rPr lang="en-US" sz="800" dirty="0"/>
              <a:t>.</a:t>
            </a:r>
          </a:p>
        </p:txBody>
      </p:sp>
      <p:sp>
        <p:nvSpPr>
          <p:cNvPr id="47" name="TextBox 46">
            <a:extLst>
              <a:ext uri="{FF2B5EF4-FFF2-40B4-BE49-F238E27FC236}">
                <a16:creationId xmlns:a16="http://schemas.microsoft.com/office/drawing/2014/main" id="{63C45C21-7655-1E39-F05F-18D35FF895F0}"/>
              </a:ext>
            </a:extLst>
          </p:cNvPr>
          <p:cNvSpPr txBox="1"/>
          <p:nvPr/>
        </p:nvSpPr>
        <p:spPr>
          <a:xfrm>
            <a:off x="6381433" y="4465706"/>
            <a:ext cx="5763257" cy="954107"/>
          </a:xfrm>
          <a:prstGeom prst="rect">
            <a:avLst/>
          </a:prstGeom>
          <a:noFill/>
        </p:spPr>
        <p:txBody>
          <a:bodyPr wrap="square">
            <a:spAutoFit/>
          </a:bodyPr>
          <a:lstStyle/>
          <a:p>
            <a:r>
              <a:rPr lang="vi-VN" sz="800" dirty="0">
                <a:solidFill>
                  <a:srgbClr val="0070C0"/>
                </a:solidFill>
              </a:rPr>
              <a:t>kReferencesChangeCmdType (value = 64)</a:t>
            </a:r>
            <a:endParaRPr lang="en-US" sz="800" dirty="0">
              <a:solidFill>
                <a:srgbClr val="0070C0"/>
              </a:solidFill>
            </a:endParaRPr>
          </a:p>
          <a:p>
            <a:r>
              <a:rPr lang="vi-VN" sz="800" dirty="0"/>
              <a:t>Sử dụng khi nào:Sử dụng cho lệnh liên quan đến thay đổi hoặc cập nhật các tham chiếu của các đối tượng mô hình. Điều này bao gồm cập nhật các liên kết và mối quan hệ giữa các đối tượng.</a:t>
            </a:r>
            <a:endParaRPr lang="en-US" sz="800" dirty="0"/>
          </a:p>
          <a:p>
            <a:endParaRPr lang="en-US" sz="800" dirty="0"/>
          </a:p>
          <a:p>
            <a:r>
              <a:rPr lang="vi-VN" sz="800" dirty="0"/>
              <a:t>Ví dụ:</a:t>
            </a:r>
            <a:endParaRPr lang="en-US" sz="800" dirty="0"/>
          </a:p>
          <a:p>
            <a:pPr marL="685800" lvl="1" indent="-228600">
              <a:buFont typeface="+mj-lt"/>
              <a:buAutoNum type="arabicPeriod"/>
            </a:pPr>
            <a:r>
              <a:rPr lang="vi-VN" sz="800" dirty="0"/>
              <a:t>Thay đổi kết nối giữa các thành phần trong một cụm.</a:t>
            </a:r>
            <a:endParaRPr lang="en-US" sz="800" dirty="0"/>
          </a:p>
          <a:p>
            <a:pPr marL="685800" lvl="1" indent="-228600">
              <a:buFont typeface="+mj-lt"/>
              <a:buAutoNum type="arabicPeriod"/>
            </a:pPr>
            <a:r>
              <a:rPr lang="vi-VN" sz="800" dirty="0"/>
              <a:t>Cập nhật tham chiếu đến các đối tượng bên ngoài</a:t>
            </a:r>
            <a:r>
              <a:rPr lang="en-US" sz="800" dirty="0"/>
              <a:t>.</a:t>
            </a:r>
          </a:p>
        </p:txBody>
      </p:sp>
      <p:sp>
        <p:nvSpPr>
          <p:cNvPr id="48" name="TextBox 47">
            <a:extLst>
              <a:ext uri="{FF2B5EF4-FFF2-40B4-BE49-F238E27FC236}">
                <a16:creationId xmlns:a16="http://schemas.microsoft.com/office/drawing/2014/main" id="{D18A72BA-D5B7-2A2E-AFE7-7B5698BB35BD}"/>
              </a:ext>
            </a:extLst>
          </p:cNvPr>
          <p:cNvSpPr txBox="1"/>
          <p:nvPr/>
        </p:nvSpPr>
        <p:spPr>
          <a:xfrm>
            <a:off x="6428743" y="5544986"/>
            <a:ext cx="5668638" cy="954107"/>
          </a:xfrm>
          <a:prstGeom prst="rect">
            <a:avLst/>
          </a:prstGeom>
          <a:noFill/>
        </p:spPr>
        <p:txBody>
          <a:bodyPr wrap="square">
            <a:spAutoFit/>
          </a:bodyPr>
          <a:lstStyle/>
          <a:p>
            <a:r>
              <a:rPr lang="vi-VN" sz="800" dirty="0">
                <a:solidFill>
                  <a:srgbClr val="0070C0"/>
                </a:solidFill>
              </a:rPr>
              <a:t>kSchemaChangeCmdType (value = 128)</a:t>
            </a:r>
            <a:endParaRPr lang="en-US" sz="800" dirty="0">
              <a:solidFill>
                <a:srgbClr val="0070C0"/>
              </a:solidFill>
            </a:endParaRPr>
          </a:p>
          <a:p>
            <a:r>
              <a:rPr lang="vi-VN" sz="800" dirty="0"/>
              <a:t>Sử dụng khi nào:</a:t>
            </a:r>
            <a:endParaRPr lang="en-US" sz="800" dirty="0"/>
          </a:p>
          <a:p>
            <a:pPr marL="685800" lvl="1" indent="-228600">
              <a:buFont typeface="+mj-lt"/>
              <a:buAutoNum type="arabicPeriod"/>
            </a:pPr>
            <a:r>
              <a:rPr lang="vi-VN" sz="800" dirty="0"/>
              <a:t>Sử dụng cho các lệnh liên quan đến thay đổi sơ đồ của tài liệu hoặc mô hình. Điều này thường bao gồm thay đổi cấu trúc dữ liệu hoặc cấu trúc của mô hình.</a:t>
            </a:r>
            <a:endParaRPr lang="en-US" sz="800" dirty="0"/>
          </a:p>
          <a:p>
            <a:r>
              <a:rPr lang="vi-VN" sz="800" dirty="0"/>
              <a:t>Ví dụ:</a:t>
            </a:r>
            <a:endParaRPr lang="en-US" sz="800" dirty="0"/>
          </a:p>
          <a:p>
            <a:pPr marL="685800" lvl="1" indent="-228600">
              <a:buFont typeface="+mj-lt"/>
              <a:buAutoNum type="arabicPeriod"/>
            </a:pPr>
            <a:r>
              <a:rPr lang="vi-VN" sz="800" dirty="0"/>
              <a:t>Cập nhật sơ đồ dữ liệu của tài liệu.</a:t>
            </a:r>
            <a:endParaRPr lang="en-US" sz="800" dirty="0"/>
          </a:p>
          <a:p>
            <a:pPr marL="685800" lvl="1" indent="-228600">
              <a:buFont typeface="+mj-lt"/>
              <a:buAutoNum type="arabicPeriod"/>
            </a:pPr>
            <a:r>
              <a:rPr lang="vi-VN" sz="800" dirty="0"/>
              <a:t>Thay đổi các cấu trúc nội bộ và các ràng buộc dữ liệu</a:t>
            </a:r>
            <a:r>
              <a:rPr lang="en-US" sz="800" dirty="0"/>
              <a:t>.</a:t>
            </a:r>
          </a:p>
        </p:txBody>
      </p:sp>
      <p:cxnSp>
        <p:nvCxnSpPr>
          <p:cNvPr id="49" name="Straight Connector 48">
            <a:extLst>
              <a:ext uri="{FF2B5EF4-FFF2-40B4-BE49-F238E27FC236}">
                <a16:creationId xmlns:a16="http://schemas.microsoft.com/office/drawing/2014/main" id="{0177AA96-1651-5258-2670-F83A471CC561}"/>
              </a:ext>
            </a:extLst>
          </p:cNvPr>
          <p:cNvCxnSpPr>
            <a:cxnSpLocks/>
          </p:cNvCxnSpPr>
          <p:nvPr/>
        </p:nvCxnSpPr>
        <p:spPr>
          <a:xfrm>
            <a:off x="7053476" y="3472411"/>
            <a:ext cx="414337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00D0DA2-D570-907E-B3D0-95585EC5E306}"/>
              </a:ext>
            </a:extLst>
          </p:cNvPr>
          <p:cNvCxnSpPr>
            <a:cxnSpLocks/>
          </p:cNvCxnSpPr>
          <p:nvPr/>
        </p:nvCxnSpPr>
        <p:spPr>
          <a:xfrm>
            <a:off x="7053476" y="4446112"/>
            <a:ext cx="414337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F346D5C-3C79-7B51-76AE-D06461375701}"/>
              </a:ext>
            </a:extLst>
          </p:cNvPr>
          <p:cNvCxnSpPr>
            <a:cxnSpLocks/>
          </p:cNvCxnSpPr>
          <p:nvPr/>
        </p:nvCxnSpPr>
        <p:spPr>
          <a:xfrm>
            <a:off x="7053476" y="5491592"/>
            <a:ext cx="4143375"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6E2170C-6606-3572-1A6B-10C8E619052C}"/>
              </a:ext>
            </a:extLst>
          </p:cNvPr>
          <p:cNvSpPr txBox="1"/>
          <p:nvPr/>
        </p:nvSpPr>
        <p:spPr>
          <a:xfrm>
            <a:off x="238125" y="98166"/>
            <a:ext cx="8921817" cy="507831"/>
          </a:xfrm>
          <a:prstGeom prst="rect">
            <a:avLst/>
          </a:prstGeom>
          <a:noFill/>
        </p:spPr>
        <p:txBody>
          <a:bodyPr wrap="square">
            <a:spAutoFit/>
          </a:bodyPr>
          <a:lstStyle/>
          <a:p>
            <a:r>
              <a:rPr lang="en-US" sz="900" dirty="0" err="1">
                <a:solidFill>
                  <a:srgbClr val="000000"/>
                </a:solidFill>
                <a:latin typeface="Consolas" panose="020B0609020204030204" pitchFamily="49" charset="0"/>
              </a:rPr>
              <a:t>ButtonDefinition</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AddButtonDefinition</a:t>
            </a:r>
            <a:r>
              <a:rPr lang="en-US" sz="900" dirty="0">
                <a:solidFill>
                  <a:srgbClr val="000000"/>
                </a:solidFill>
                <a:latin typeface="Consolas" panose="020B0609020204030204" pitchFamily="49" charset="0"/>
              </a:rPr>
              <a:t>(</a:t>
            </a:r>
            <a:r>
              <a:rPr lang="en-US" sz="900" dirty="0">
                <a:solidFill>
                  <a:srgbClr val="0000FF"/>
                </a:solidFill>
                <a:latin typeface="Consolas" panose="020B0609020204030204" pitchFamily="49" charset="0"/>
              </a:rPr>
              <a:t>string</a:t>
            </a:r>
            <a:r>
              <a:rPr lang="en-US" sz="900" dirty="0">
                <a:solidFill>
                  <a:srgbClr val="000000"/>
                </a:solidFill>
                <a:latin typeface="Consolas" panose="020B0609020204030204" pitchFamily="49" charset="0"/>
              </a:rPr>
              <a:t> DisplayName, </a:t>
            </a:r>
            <a:r>
              <a:rPr lang="en-US" sz="900" dirty="0">
                <a:solidFill>
                  <a:srgbClr val="0000FF"/>
                </a:solidFill>
                <a:latin typeface="Consolas" panose="020B0609020204030204" pitchFamily="49" charset="0"/>
              </a:rPr>
              <a:t>string</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InternalName</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CommandTypesEnum</a:t>
            </a:r>
            <a:r>
              <a:rPr lang="en-US" sz="900" dirty="0">
                <a:solidFill>
                  <a:srgbClr val="000000"/>
                </a:solidFill>
                <a:latin typeface="Consolas" panose="020B0609020204030204" pitchFamily="49" charset="0"/>
              </a:rPr>
              <a:t> Classification, </a:t>
            </a:r>
            <a:r>
              <a:rPr lang="en-US" sz="900" dirty="0">
                <a:solidFill>
                  <a:srgbClr val="0000FF"/>
                </a:solidFill>
                <a:latin typeface="Consolas" panose="020B0609020204030204" pitchFamily="49" charset="0"/>
              </a:rPr>
              <a:t>object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ClientId</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string</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DescriptionText</a:t>
            </a:r>
            <a:r>
              <a:rPr lang="en-US" sz="900" dirty="0">
                <a:solidFill>
                  <a:srgbClr val="000000"/>
                </a:solidFill>
                <a:latin typeface="Consolas" panose="020B0609020204030204" pitchFamily="49" charset="0"/>
              </a:rPr>
              <a:t> = </a:t>
            </a:r>
            <a:r>
              <a:rPr lang="en-US" sz="900" dirty="0">
                <a:solidFill>
                  <a:srgbClr val="A31515"/>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string</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ToolTipText</a:t>
            </a:r>
            <a:r>
              <a:rPr lang="en-US" sz="900" dirty="0">
                <a:solidFill>
                  <a:srgbClr val="000000"/>
                </a:solidFill>
                <a:latin typeface="Consolas" panose="020B0609020204030204" pitchFamily="49" charset="0"/>
              </a:rPr>
              <a:t> = </a:t>
            </a:r>
            <a:r>
              <a:rPr lang="en-US" sz="900" dirty="0">
                <a:solidFill>
                  <a:srgbClr val="A31515"/>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object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StandardIcon</a:t>
            </a:r>
            <a:r>
              <a:rPr lang="en-US" sz="900" dirty="0">
                <a:solidFill>
                  <a:srgbClr val="000000"/>
                </a:solidFill>
                <a:latin typeface="Consolas" panose="020B0609020204030204" pitchFamily="49" charset="0"/>
              </a:rPr>
              <a:t> = </a:t>
            </a:r>
            <a:r>
              <a:rPr lang="en-US" sz="900" dirty="0">
                <a:solidFill>
                  <a:srgbClr val="0000FF"/>
                </a:solidFill>
                <a:latin typeface="Consolas" panose="020B0609020204030204" pitchFamily="49" charset="0"/>
              </a:rPr>
              <a:t>null</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object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LargeIcon</a:t>
            </a:r>
            <a:r>
              <a:rPr lang="en-US" sz="900" dirty="0">
                <a:solidFill>
                  <a:srgbClr val="000000"/>
                </a:solidFill>
                <a:latin typeface="Consolas" panose="020B0609020204030204" pitchFamily="49" charset="0"/>
              </a:rPr>
              <a:t> = </a:t>
            </a:r>
            <a:r>
              <a:rPr lang="en-US" sz="900" dirty="0">
                <a:solidFill>
                  <a:srgbClr val="0000FF"/>
                </a:solidFill>
                <a:latin typeface="Consolas" panose="020B0609020204030204" pitchFamily="49" charset="0"/>
              </a:rPr>
              <a:t>null</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ButtonDisplayEnum</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ButtonDisplay</a:t>
            </a:r>
            <a:r>
              <a:rPr lang="en-US" sz="900" dirty="0">
                <a:solidFill>
                  <a:srgbClr val="000000"/>
                </a:solidFill>
                <a:latin typeface="Consolas" panose="020B0609020204030204" pitchFamily="49" charset="0"/>
              </a:rPr>
              <a:t> = </a:t>
            </a:r>
            <a:r>
              <a:rPr lang="en-US" sz="900" dirty="0" err="1">
                <a:solidFill>
                  <a:srgbClr val="000000"/>
                </a:solidFill>
                <a:latin typeface="Consolas" panose="020B0609020204030204" pitchFamily="49" charset="0"/>
              </a:rPr>
              <a:t>ButtonDisplayEnum.kDisplayTextInLearningMode</a:t>
            </a:r>
            <a:r>
              <a:rPr lang="en-US" sz="900" dirty="0">
                <a:solidFill>
                  <a:srgbClr val="000000"/>
                </a:solidFill>
                <a:latin typeface="Consolas" panose="020B0609020204030204" pitchFamily="49" charset="0"/>
              </a:rPr>
              <a:t>);</a:t>
            </a:r>
            <a:endParaRPr lang="en-US" sz="900" dirty="0"/>
          </a:p>
        </p:txBody>
      </p:sp>
    </p:spTree>
    <p:extLst>
      <p:ext uri="{BB962C8B-B14F-4D97-AF65-F5344CB8AC3E}">
        <p14:creationId xmlns:p14="http://schemas.microsoft.com/office/powerpoint/2010/main" val="3722241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D6C20C29-CA76-F666-D025-A0EF46D1970D}"/>
              </a:ext>
            </a:extLst>
          </p:cNvPr>
          <p:cNvSpPr txBox="1"/>
          <p:nvPr/>
        </p:nvSpPr>
        <p:spPr>
          <a:xfrm>
            <a:off x="485775" y="1196633"/>
            <a:ext cx="4800600" cy="1107996"/>
          </a:xfrm>
          <a:prstGeom prst="rect">
            <a:avLst/>
          </a:prstGeom>
          <a:noFill/>
        </p:spPr>
        <p:txBody>
          <a:bodyPr wrap="square">
            <a:spAutoFit/>
          </a:bodyPr>
          <a:lstStyle/>
          <a:p>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err="1">
                <a:solidFill>
                  <a:srgbClr val="0000FF"/>
                </a:solidFill>
                <a:latin typeface="Consolas" panose="020B0609020204030204" pitchFamily="49" charset="0"/>
              </a:rPr>
              <a:t>enum</a:t>
            </a: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ButtonDisplayEnum</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kNoTextWithIcon</a:t>
            </a:r>
            <a:r>
              <a:rPr lang="en-US" sz="1100" dirty="0">
                <a:solidFill>
                  <a:srgbClr val="000000"/>
                </a:solidFill>
                <a:latin typeface="Consolas" panose="020B0609020204030204" pitchFamily="49" charset="0"/>
              </a:rPr>
              <a:t> = 43009,</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kAlwaysDisplayText</a:t>
            </a:r>
            <a:r>
              <a:rPr lang="en-US" sz="1100" dirty="0">
                <a:solidFill>
                  <a:srgbClr val="000000"/>
                </a:solidFill>
                <a:latin typeface="Consolas" panose="020B0609020204030204" pitchFamily="49" charset="0"/>
              </a:rPr>
              <a:t> = 43010,</a:t>
            </a:r>
          </a:p>
          <a:p>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kDisplayTextInLearningMode</a:t>
            </a:r>
            <a:r>
              <a:rPr lang="en-US" sz="1100" dirty="0">
                <a:solidFill>
                  <a:srgbClr val="000000"/>
                </a:solidFill>
                <a:latin typeface="Consolas" panose="020B0609020204030204" pitchFamily="49" charset="0"/>
              </a:rPr>
              <a:t> = 43011</a:t>
            </a:r>
          </a:p>
          <a:p>
            <a:r>
              <a:rPr lang="en-US" sz="1100" dirty="0">
                <a:solidFill>
                  <a:srgbClr val="000000"/>
                </a:solidFill>
                <a:latin typeface="Consolas" panose="020B0609020204030204" pitchFamily="49" charset="0"/>
              </a:rPr>
              <a:t>    }</a:t>
            </a:r>
            <a:endParaRPr lang="en-US" sz="600" dirty="0"/>
          </a:p>
        </p:txBody>
      </p:sp>
      <p:grpSp>
        <p:nvGrpSpPr>
          <p:cNvPr id="2" name="Group 1">
            <a:extLst>
              <a:ext uri="{FF2B5EF4-FFF2-40B4-BE49-F238E27FC236}">
                <a16:creationId xmlns:a16="http://schemas.microsoft.com/office/drawing/2014/main" id="{1128DBEE-A9F4-DE51-2C2D-EBF233E82123}"/>
              </a:ext>
            </a:extLst>
          </p:cNvPr>
          <p:cNvGrpSpPr/>
          <p:nvPr/>
        </p:nvGrpSpPr>
        <p:grpSpPr>
          <a:xfrm>
            <a:off x="227968" y="334611"/>
            <a:ext cx="8208758" cy="549268"/>
            <a:chOff x="238126" y="98166"/>
            <a:chExt cx="8208758" cy="549268"/>
          </a:xfrm>
        </p:grpSpPr>
        <p:sp>
          <p:nvSpPr>
            <p:cNvPr id="25" name="Rectangle: Rounded Corners 24">
              <a:extLst>
                <a:ext uri="{FF2B5EF4-FFF2-40B4-BE49-F238E27FC236}">
                  <a16:creationId xmlns:a16="http://schemas.microsoft.com/office/drawing/2014/main" id="{A5357AFC-D4AA-6261-C50F-09877BD44E0D}"/>
                </a:ext>
              </a:extLst>
            </p:cNvPr>
            <p:cNvSpPr/>
            <p:nvPr/>
          </p:nvSpPr>
          <p:spPr>
            <a:xfrm>
              <a:off x="302564" y="452357"/>
              <a:ext cx="5190185" cy="195077"/>
            </a:xfrm>
            <a:prstGeom prst="roundRect">
              <a:avLst/>
            </a:prstGeom>
            <a:solidFill>
              <a:srgbClr val="FFC000">
                <a:alpha val="43000"/>
              </a:srgbClr>
            </a:solidFill>
            <a:ln>
              <a:solidFill>
                <a:srgbClr val="C0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B6E2170C-6606-3572-1A6B-10C8E619052C}"/>
                </a:ext>
              </a:extLst>
            </p:cNvPr>
            <p:cNvSpPr txBox="1"/>
            <p:nvPr/>
          </p:nvSpPr>
          <p:spPr>
            <a:xfrm>
              <a:off x="238126" y="98166"/>
              <a:ext cx="8208758" cy="507831"/>
            </a:xfrm>
            <a:prstGeom prst="rect">
              <a:avLst/>
            </a:prstGeom>
            <a:noFill/>
          </p:spPr>
          <p:txBody>
            <a:bodyPr wrap="square">
              <a:spAutoFit/>
            </a:bodyPr>
            <a:lstStyle/>
            <a:p>
              <a:r>
                <a:rPr lang="en-US" sz="900" dirty="0" err="1">
                  <a:solidFill>
                    <a:srgbClr val="000000"/>
                  </a:solidFill>
                  <a:latin typeface="Consolas" panose="020B0609020204030204" pitchFamily="49" charset="0"/>
                </a:rPr>
                <a:t>ButtonDefinition</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AddButtonDefinition</a:t>
              </a:r>
              <a:r>
                <a:rPr lang="en-US" sz="900" dirty="0">
                  <a:solidFill>
                    <a:srgbClr val="000000"/>
                  </a:solidFill>
                  <a:latin typeface="Consolas" panose="020B0609020204030204" pitchFamily="49" charset="0"/>
                </a:rPr>
                <a:t>(</a:t>
              </a:r>
              <a:r>
                <a:rPr lang="en-US" sz="900" dirty="0">
                  <a:solidFill>
                    <a:srgbClr val="0000FF"/>
                  </a:solidFill>
                  <a:latin typeface="Consolas" panose="020B0609020204030204" pitchFamily="49" charset="0"/>
                </a:rPr>
                <a:t>string</a:t>
              </a:r>
              <a:r>
                <a:rPr lang="en-US" sz="900" dirty="0">
                  <a:solidFill>
                    <a:srgbClr val="000000"/>
                  </a:solidFill>
                  <a:latin typeface="Consolas" panose="020B0609020204030204" pitchFamily="49" charset="0"/>
                </a:rPr>
                <a:t> DisplayName, </a:t>
              </a:r>
              <a:r>
                <a:rPr lang="en-US" sz="900" dirty="0">
                  <a:solidFill>
                    <a:srgbClr val="0000FF"/>
                  </a:solidFill>
                  <a:latin typeface="Consolas" panose="020B0609020204030204" pitchFamily="49" charset="0"/>
                </a:rPr>
                <a:t>string</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InternalName</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CommandTypesEnum</a:t>
              </a:r>
              <a:r>
                <a:rPr lang="en-US" sz="900" dirty="0">
                  <a:solidFill>
                    <a:srgbClr val="000000"/>
                  </a:solidFill>
                  <a:latin typeface="Consolas" panose="020B0609020204030204" pitchFamily="49" charset="0"/>
                </a:rPr>
                <a:t> Classification, </a:t>
              </a:r>
              <a:r>
                <a:rPr lang="en-US" sz="900" dirty="0">
                  <a:solidFill>
                    <a:srgbClr val="0000FF"/>
                  </a:solidFill>
                  <a:latin typeface="Consolas" panose="020B0609020204030204" pitchFamily="49" charset="0"/>
                </a:rPr>
                <a:t>object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ClientId</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string</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DescriptionText</a:t>
              </a:r>
              <a:r>
                <a:rPr lang="en-US" sz="900" dirty="0">
                  <a:solidFill>
                    <a:srgbClr val="000000"/>
                  </a:solidFill>
                  <a:latin typeface="Consolas" panose="020B0609020204030204" pitchFamily="49" charset="0"/>
                </a:rPr>
                <a:t> = </a:t>
              </a:r>
              <a:r>
                <a:rPr lang="en-US" sz="900" dirty="0">
                  <a:solidFill>
                    <a:srgbClr val="A31515"/>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string</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ToolTipText</a:t>
              </a:r>
              <a:r>
                <a:rPr lang="en-US" sz="900" dirty="0">
                  <a:solidFill>
                    <a:srgbClr val="000000"/>
                  </a:solidFill>
                  <a:latin typeface="Consolas" panose="020B0609020204030204" pitchFamily="49" charset="0"/>
                </a:rPr>
                <a:t> = </a:t>
              </a:r>
              <a:r>
                <a:rPr lang="en-US" sz="900" dirty="0">
                  <a:solidFill>
                    <a:srgbClr val="A31515"/>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object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StandardIcon</a:t>
              </a:r>
              <a:r>
                <a:rPr lang="en-US" sz="900" dirty="0">
                  <a:solidFill>
                    <a:srgbClr val="000000"/>
                  </a:solidFill>
                  <a:latin typeface="Consolas" panose="020B0609020204030204" pitchFamily="49" charset="0"/>
                </a:rPr>
                <a:t> = </a:t>
              </a:r>
              <a:r>
                <a:rPr lang="en-US" sz="900" dirty="0">
                  <a:solidFill>
                    <a:srgbClr val="0000FF"/>
                  </a:solidFill>
                  <a:latin typeface="Consolas" panose="020B0609020204030204" pitchFamily="49" charset="0"/>
                </a:rPr>
                <a:t>null</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object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LargeIcon</a:t>
              </a:r>
              <a:r>
                <a:rPr lang="en-US" sz="900" dirty="0">
                  <a:solidFill>
                    <a:srgbClr val="000000"/>
                  </a:solidFill>
                  <a:latin typeface="Consolas" panose="020B0609020204030204" pitchFamily="49" charset="0"/>
                </a:rPr>
                <a:t> = </a:t>
              </a:r>
              <a:r>
                <a:rPr lang="en-US" sz="900" dirty="0">
                  <a:solidFill>
                    <a:srgbClr val="0000FF"/>
                  </a:solidFill>
                  <a:latin typeface="Consolas" panose="020B0609020204030204" pitchFamily="49" charset="0"/>
                </a:rPr>
                <a:t>null</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ButtonDisplayEnum</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ButtonDisplay</a:t>
              </a:r>
              <a:r>
                <a:rPr lang="en-US" sz="900" dirty="0">
                  <a:solidFill>
                    <a:srgbClr val="000000"/>
                  </a:solidFill>
                  <a:latin typeface="Consolas" panose="020B0609020204030204" pitchFamily="49" charset="0"/>
                </a:rPr>
                <a:t> = </a:t>
              </a:r>
              <a:r>
                <a:rPr lang="en-US" sz="900" dirty="0" err="1">
                  <a:solidFill>
                    <a:srgbClr val="000000"/>
                  </a:solidFill>
                  <a:latin typeface="Consolas" panose="020B0609020204030204" pitchFamily="49" charset="0"/>
                </a:rPr>
                <a:t>ButtonDisplayEnum.kDisplayTextInLearningMode</a:t>
              </a:r>
              <a:r>
                <a:rPr lang="en-US" sz="900" dirty="0">
                  <a:solidFill>
                    <a:srgbClr val="000000"/>
                  </a:solidFill>
                  <a:latin typeface="Consolas" panose="020B0609020204030204" pitchFamily="49" charset="0"/>
                </a:rPr>
                <a:t>);</a:t>
              </a:r>
              <a:endParaRPr lang="en-US" sz="900" dirty="0"/>
            </a:p>
          </p:txBody>
        </p:sp>
      </p:grpSp>
    </p:spTree>
    <p:extLst>
      <p:ext uri="{BB962C8B-B14F-4D97-AF65-F5344CB8AC3E}">
        <p14:creationId xmlns:p14="http://schemas.microsoft.com/office/powerpoint/2010/main" val="1231839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9A503BF-8ABD-7DC3-40E6-6B38287CFC00}"/>
              </a:ext>
            </a:extLst>
          </p:cNvPr>
          <p:cNvSpPr txBox="1"/>
          <p:nvPr/>
        </p:nvSpPr>
        <p:spPr>
          <a:xfrm>
            <a:off x="583419" y="298580"/>
            <a:ext cx="3864139" cy="923330"/>
          </a:xfrm>
          <a:prstGeom prst="rect">
            <a:avLst/>
          </a:prstGeom>
          <a:noFill/>
        </p:spPr>
        <p:txBody>
          <a:bodyPr wrap="square" rtlCol="0">
            <a:spAutoFit/>
          </a:bodyPr>
          <a:lstStyle/>
          <a:p>
            <a:r>
              <a:rPr lang="en-US" b="1" dirty="0" err="1"/>
              <a:t>Lưu</a:t>
            </a:r>
            <a:r>
              <a:rPr lang="en-US" b="1" dirty="0"/>
              <a:t> ý </a:t>
            </a:r>
            <a:r>
              <a:rPr lang="en-US" b="1" dirty="0" err="1"/>
              <a:t>khi</a:t>
            </a:r>
            <a:r>
              <a:rPr lang="en-US" b="1" dirty="0"/>
              <a:t> </a:t>
            </a:r>
            <a:r>
              <a:rPr lang="en-US" b="1" dirty="0" err="1"/>
              <a:t>để</a:t>
            </a:r>
            <a:r>
              <a:rPr lang="en-US" b="1" dirty="0"/>
              <a:t> Icon </a:t>
            </a:r>
            <a:r>
              <a:rPr lang="en-US" b="1" dirty="0" err="1"/>
              <a:t>cho</a:t>
            </a:r>
            <a:r>
              <a:rPr lang="en-US" b="1" dirty="0"/>
              <a:t> </a:t>
            </a:r>
            <a:r>
              <a:rPr lang="en-US" b="1" dirty="0" err="1"/>
              <a:t>nút</a:t>
            </a:r>
            <a:r>
              <a:rPr lang="en-US" b="1" dirty="0"/>
              <a:t> </a:t>
            </a:r>
            <a:r>
              <a:rPr lang="en-US" b="1" dirty="0" err="1"/>
              <a:t>nhất</a:t>
            </a:r>
            <a:r>
              <a:rPr lang="en-US" b="1" dirty="0"/>
              <a:t>: </a:t>
            </a:r>
          </a:p>
          <a:p>
            <a:r>
              <a:rPr lang="en-US" b="1" dirty="0" err="1"/>
              <a:t>Định</a:t>
            </a:r>
            <a:r>
              <a:rPr lang="en-US" b="1" dirty="0"/>
              <a:t> </a:t>
            </a:r>
            <a:r>
              <a:rPr lang="en-US" b="1" dirty="0" err="1"/>
              <a:t>dạng</a:t>
            </a:r>
            <a:r>
              <a:rPr lang="en-US" b="1" dirty="0"/>
              <a:t>: *.</a:t>
            </a:r>
            <a:r>
              <a:rPr lang="en-US" b="1" dirty="0" err="1"/>
              <a:t>png</a:t>
            </a:r>
            <a:r>
              <a:rPr lang="en-US" b="1" dirty="0"/>
              <a:t>,*.jpeg,*.</a:t>
            </a:r>
            <a:r>
              <a:rPr lang="en-US" b="1" dirty="0" err="1"/>
              <a:t>Ico</a:t>
            </a:r>
            <a:endParaRPr lang="en-US" b="1" dirty="0"/>
          </a:p>
          <a:p>
            <a:r>
              <a:rPr lang="en-US" b="1" dirty="0" err="1"/>
              <a:t>Kích</a:t>
            </a:r>
            <a:r>
              <a:rPr lang="en-US" b="1" dirty="0"/>
              <a:t> </a:t>
            </a:r>
            <a:r>
              <a:rPr lang="en-US" b="1" dirty="0" err="1"/>
              <a:t>thước</a:t>
            </a:r>
            <a:r>
              <a:rPr lang="en-US" b="1" dirty="0"/>
              <a:t>: 16x16 </a:t>
            </a:r>
            <a:r>
              <a:rPr lang="en-US" b="1" dirty="0" err="1"/>
              <a:t>pixcel</a:t>
            </a:r>
            <a:r>
              <a:rPr lang="en-US" b="1" dirty="0"/>
              <a:t>, 32x32 </a:t>
            </a:r>
            <a:r>
              <a:rPr lang="en-US" b="1" dirty="0" err="1"/>
              <a:t>pixcel</a:t>
            </a:r>
            <a:endParaRPr lang="en-US" b="1" dirty="0"/>
          </a:p>
        </p:txBody>
      </p:sp>
      <p:pic>
        <p:nvPicPr>
          <p:cNvPr id="11" name="Picture 10">
            <a:extLst>
              <a:ext uri="{FF2B5EF4-FFF2-40B4-BE49-F238E27FC236}">
                <a16:creationId xmlns:a16="http://schemas.microsoft.com/office/drawing/2014/main" id="{D09641DD-7778-4DBD-374E-9EA29F6674B6}"/>
              </a:ext>
            </a:extLst>
          </p:cNvPr>
          <p:cNvPicPr>
            <a:picLocks noChangeAspect="1"/>
          </p:cNvPicPr>
          <p:nvPr/>
        </p:nvPicPr>
        <p:blipFill>
          <a:blip r:embed="rId2"/>
          <a:stretch>
            <a:fillRect/>
          </a:stretch>
        </p:blipFill>
        <p:spPr>
          <a:xfrm>
            <a:off x="506545" y="1422901"/>
            <a:ext cx="5394360" cy="983677"/>
          </a:xfrm>
          <a:prstGeom prst="rect">
            <a:avLst/>
          </a:prstGeom>
        </p:spPr>
      </p:pic>
      <p:cxnSp>
        <p:nvCxnSpPr>
          <p:cNvPr id="13" name="Straight Connector 12">
            <a:extLst>
              <a:ext uri="{FF2B5EF4-FFF2-40B4-BE49-F238E27FC236}">
                <a16:creationId xmlns:a16="http://schemas.microsoft.com/office/drawing/2014/main" id="{A06580DF-54A3-E7D2-58A8-8298DAD9C2E3}"/>
              </a:ext>
            </a:extLst>
          </p:cNvPr>
          <p:cNvCxnSpPr>
            <a:cxnSpLocks/>
          </p:cNvCxnSpPr>
          <p:nvPr/>
        </p:nvCxnSpPr>
        <p:spPr>
          <a:xfrm>
            <a:off x="6195527" y="298580"/>
            <a:ext cx="0" cy="4152122"/>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2EDD4C39-6FFD-4E64-016A-9BBF86407E15}"/>
              </a:ext>
            </a:extLst>
          </p:cNvPr>
          <p:cNvPicPr>
            <a:picLocks noChangeAspect="1"/>
          </p:cNvPicPr>
          <p:nvPr/>
        </p:nvPicPr>
        <p:blipFill>
          <a:blip r:embed="rId3"/>
          <a:stretch>
            <a:fillRect/>
          </a:stretch>
        </p:blipFill>
        <p:spPr>
          <a:xfrm>
            <a:off x="6418199" y="252121"/>
            <a:ext cx="1638790" cy="1249280"/>
          </a:xfrm>
          <a:prstGeom prst="rect">
            <a:avLst/>
          </a:prstGeom>
        </p:spPr>
      </p:pic>
      <p:pic>
        <p:nvPicPr>
          <p:cNvPr id="15" name="Picture 14">
            <a:extLst>
              <a:ext uri="{FF2B5EF4-FFF2-40B4-BE49-F238E27FC236}">
                <a16:creationId xmlns:a16="http://schemas.microsoft.com/office/drawing/2014/main" id="{27CAA4D0-9692-244F-AEF0-47B5E16CC35C}"/>
              </a:ext>
            </a:extLst>
          </p:cNvPr>
          <p:cNvPicPr>
            <a:picLocks noChangeAspect="1"/>
          </p:cNvPicPr>
          <p:nvPr/>
        </p:nvPicPr>
        <p:blipFill>
          <a:blip r:embed="rId4"/>
          <a:stretch>
            <a:fillRect/>
          </a:stretch>
        </p:blipFill>
        <p:spPr>
          <a:xfrm>
            <a:off x="8425187" y="689970"/>
            <a:ext cx="1761965" cy="811431"/>
          </a:xfrm>
          <a:prstGeom prst="rect">
            <a:avLst/>
          </a:prstGeom>
        </p:spPr>
      </p:pic>
      <p:sp>
        <p:nvSpPr>
          <p:cNvPr id="16" name="Rectangle 6">
            <a:extLst>
              <a:ext uri="{FF2B5EF4-FFF2-40B4-BE49-F238E27FC236}">
                <a16:creationId xmlns:a16="http://schemas.microsoft.com/office/drawing/2014/main" id="{3A8E7997-3A69-A5E4-0894-AAC99E9B81CA}"/>
              </a:ext>
            </a:extLst>
          </p:cNvPr>
          <p:cNvSpPr>
            <a:spLocks noChangeArrowheads="1"/>
          </p:cNvSpPr>
          <p:nvPr/>
        </p:nvSpPr>
        <p:spPr bwMode="auto">
          <a:xfrm>
            <a:off x="363898" y="2923254"/>
            <a:ext cx="5632576" cy="2745573"/>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77AA"/>
                </a:solidFill>
                <a:effectLst/>
                <a:latin typeface="Consolas" panose="020B0609020204030204" pitchFamily="49" charset="0"/>
              </a:rPr>
              <a:t>Dim</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err="1">
                <a:ln>
                  <a:noFill/>
                </a:ln>
                <a:solidFill>
                  <a:srgbClr val="000000"/>
                </a:solidFill>
                <a:effectLst/>
                <a:latin typeface="Consolas" panose="020B0609020204030204" pitchFamily="49" charset="0"/>
              </a:rPr>
              <a:t>conDefs</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0077AA"/>
                </a:solidFill>
                <a:effectLst/>
                <a:latin typeface="Consolas" panose="020B0609020204030204" pitchFamily="49" charset="0"/>
              </a:rPr>
              <a:t>As</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err="1">
                <a:ln>
                  <a:noFill/>
                </a:ln>
                <a:solidFill>
                  <a:srgbClr val="000000"/>
                </a:solidFill>
                <a:effectLst/>
                <a:latin typeface="Consolas" panose="020B0609020204030204" pitchFamily="49" charset="0"/>
              </a:rPr>
              <a:t>ControlDefinitions</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9A6E3A"/>
                </a:solidFill>
                <a:effectLst/>
                <a:latin typeface="Consolas" panose="020B0609020204030204" pitchFamily="49" charset="0"/>
              </a:rPr>
              <a:t>=</a:t>
            </a:r>
            <a:r>
              <a:rPr kumimoji="0" lang="en-US" altLang="en-US" sz="800" b="0" i="0" u="none" strike="noStrike" cap="none" normalizeH="0" baseline="0" dirty="0">
                <a:ln>
                  <a:noFill/>
                </a:ln>
                <a:solidFill>
                  <a:srgbClr val="000000"/>
                </a:solidFill>
                <a:effectLst/>
                <a:latin typeface="Consolas" panose="020B0609020204030204" pitchFamily="49" charset="0"/>
              </a:rPr>
              <a:t> _</a:t>
            </a:r>
            <a:r>
              <a:rPr kumimoji="0" lang="en-US" altLang="en-US" sz="800" b="0" i="0" u="none" strike="noStrike" cap="none" normalizeH="0" baseline="0" dirty="0" err="1">
                <a:ln>
                  <a:noFill/>
                </a:ln>
                <a:solidFill>
                  <a:srgbClr val="000000"/>
                </a:solidFill>
                <a:effectLst/>
                <a:latin typeface="Consolas" panose="020B0609020204030204" pitchFamily="49" charset="0"/>
              </a:rPr>
              <a:t>inventor</a:t>
            </a:r>
            <a:r>
              <a:rPr kumimoji="0" lang="en-US" altLang="en-US" sz="800" b="0" i="0" u="none" strike="noStrike" cap="none" normalizeH="0" baseline="0" dirty="0" err="1">
                <a:ln>
                  <a:noFill/>
                </a:ln>
                <a:solidFill>
                  <a:srgbClr val="999999"/>
                </a:solidFill>
                <a:effectLst/>
                <a:latin typeface="Consolas" panose="020B0609020204030204" pitchFamily="49" charset="0"/>
              </a:rPr>
              <a:t>.</a:t>
            </a:r>
            <a:r>
              <a:rPr kumimoji="0" lang="en-US" altLang="en-US" sz="800" b="0" i="0" u="none" strike="noStrike" cap="none" normalizeH="0" baseline="0" dirty="0" err="1">
                <a:ln>
                  <a:noFill/>
                </a:ln>
                <a:solidFill>
                  <a:srgbClr val="000000"/>
                </a:solidFill>
                <a:effectLst/>
                <a:latin typeface="Consolas" panose="020B0609020204030204" pitchFamily="49" charset="0"/>
              </a:rPr>
              <a:t>CommandManager</a:t>
            </a:r>
            <a:r>
              <a:rPr kumimoji="0" lang="en-US" altLang="en-US" sz="800" b="0" i="0" u="none" strike="noStrike" cap="none" normalizeH="0" baseline="0" dirty="0" err="1">
                <a:ln>
                  <a:noFill/>
                </a:ln>
                <a:solidFill>
                  <a:srgbClr val="999999"/>
                </a:solidFill>
                <a:effectLst/>
                <a:latin typeface="Consolas" panose="020B0609020204030204" pitchFamily="49" charset="0"/>
              </a:rPr>
              <a:t>.</a:t>
            </a:r>
            <a:r>
              <a:rPr kumimoji="0" lang="en-US" altLang="en-US" sz="800" b="0" i="0" u="none" strike="noStrike" cap="none" normalizeH="0" baseline="0" dirty="0" err="1">
                <a:ln>
                  <a:noFill/>
                </a:ln>
                <a:solidFill>
                  <a:srgbClr val="000000"/>
                </a:solidFill>
                <a:effectLst/>
                <a:latin typeface="Consolas" panose="020B0609020204030204" pitchFamily="49" charset="0"/>
              </a:rPr>
              <a:t>ControlDefinitions</a:t>
            </a:r>
            <a:r>
              <a:rPr kumimoji="0" lang="en-US" altLang="en-US" sz="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77AA"/>
                </a:solidFill>
                <a:effectLst/>
                <a:latin typeface="Consolas" panose="020B0609020204030204" pitchFamily="49" charset="0"/>
              </a:rPr>
              <a:t>Dim</a:t>
            </a:r>
            <a:r>
              <a:rPr kumimoji="0" lang="en-US" altLang="en-US" sz="800" b="0" i="0" u="none" strike="noStrike" cap="none" normalizeH="0" baseline="0" dirty="0">
                <a:ln>
                  <a:noFill/>
                </a:ln>
                <a:solidFill>
                  <a:srgbClr val="000000"/>
                </a:solidFill>
                <a:effectLst/>
                <a:latin typeface="Consolas" panose="020B0609020204030204" pitchFamily="49" charset="0"/>
              </a:rPr>
              <a:t> myButton1 </a:t>
            </a:r>
            <a:r>
              <a:rPr kumimoji="0" lang="en-US" altLang="en-US" sz="800" b="0" i="0" u="none" strike="noStrike" cap="none" normalizeH="0" baseline="0" dirty="0">
                <a:ln>
                  <a:noFill/>
                </a:ln>
                <a:solidFill>
                  <a:srgbClr val="9A6E3A"/>
                </a:solidFill>
                <a:effectLst/>
                <a:latin typeface="Consolas" panose="020B0609020204030204" pitchFamily="49" charset="0"/>
              </a:rPr>
              <a:t>=</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err="1">
                <a:ln>
                  <a:noFill/>
                </a:ln>
                <a:solidFill>
                  <a:srgbClr val="000000"/>
                </a:solidFill>
                <a:effectLst/>
                <a:latin typeface="Consolas" panose="020B0609020204030204" pitchFamily="49" charset="0"/>
              </a:rPr>
              <a:t>conDefs</a:t>
            </a:r>
            <a:r>
              <a:rPr kumimoji="0" lang="en-US" altLang="en-US" sz="800" b="0" i="0" u="none" strike="noStrike" cap="none" normalizeH="0" baseline="0" dirty="0" err="1">
                <a:ln>
                  <a:noFill/>
                </a:ln>
                <a:solidFill>
                  <a:srgbClr val="999999"/>
                </a:solidFill>
                <a:effectLst/>
                <a:latin typeface="Consolas" panose="020B0609020204030204" pitchFamily="49" charset="0"/>
              </a:rPr>
              <a:t>.</a:t>
            </a:r>
            <a:r>
              <a:rPr kumimoji="0" lang="en-US" altLang="en-US" sz="800" b="0" i="0" u="none" strike="noStrike" cap="none" normalizeH="0" baseline="0" dirty="0" err="1">
                <a:ln>
                  <a:noFill/>
                </a:ln>
                <a:solidFill>
                  <a:srgbClr val="000000"/>
                </a:solidFill>
                <a:effectLst/>
                <a:latin typeface="Consolas" panose="020B0609020204030204" pitchFamily="49" charset="0"/>
              </a:rPr>
              <a:t>AddButtonDefinition</a:t>
            </a:r>
            <a:r>
              <a:rPr kumimoji="0" lang="en-US" altLang="en-US" sz="800" b="0" i="0" u="none" strike="noStrike" cap="none" normalizeH="0" baseline="0" dirty="0">
                <a:ln>
                  <a:noFill/>
                </a:ln>
                <a:solidFill>
                  <a:srgbClr val="999999"/>
                </a:solidFill>
                <a:effectLst/>
                <a:latin typeface="Consolas" panose="020B0609020204030204" pitchFamily="49" charset="0"/>
              </a:rPr>
              <a:t>(</a:t>
            </a:r>
            <a:r>
              <a:rPr kumimoji="0" lang="en-US" altLang="en-US" sz="800" b="0" i="0" u="none" strike="noStrike" cap="none" normalizeH="0" baseline="0" dirty="0">
                <a:ln>
                  <a:noFill/>
                </a:ln>
                <a:solidFill>
                  <a:srgbClr val="000000"/>
                </a:solidFill>
                <a:effectLst/>
                <a:latin typeface="Consolas" panose="020B0609020204030204" pitchFamily="49" charset="0"/>
              </a:rPr>
              <a:t> </a:t>
            </a:r>
          </a:p>
          <a:p>
            <a:pPr lvl="1" eaLnBrk="0" fontAlgn="base" hangingPunct="0">
              <a:spcBef>
                <a:spcPct val="0"/>
              </a:spcBef>
              <a:spcAft>
                <a:spcPct val="0"/>
              </a:spcAft>
            </a:pPr>
            <a:r>
              <a:rPr kumimoji="0" lang="en-US" altLang="en-US" sz="800" b="0" i="0" u="none" strike="noStrike" cap="none" normalizeH="0" baseline="0" dirty="0">
                <a:ln>
                  <a:noFill/>
                </a:ln>
                <a:solidFill>
                  <a:srgbClr val="669900"/>
                </a:solidFill>
                <a:effectLst/>
                <a:latin typeface="Consolas" panose="020B0609020204030204" pitchFamily="49" charset="0"/>
              </a:rPr>
              <a:t>"</a:t>
            </a:r>
            <a:r>
              <a:rPr kumimoji="0" lang="en-US" altLang="en-US" sz="800" b="0" i="0" u="none" strike="noStrike" cap="none" normalizeH="0" baseline="0" dirty="0" err="1">
                <a:ln>
                  <a:noFill/>
                </a:ln>
                <a:solidFill>
                  <a:srgbClr val="669900"/>
                </a:solidFill>
                <a:effectLst/>
                <a:latin typeface="Consolas" panose="020B0609020204030204" pitchFamily="49" charset="0"/>
              </a:rPr>
              <a:t>MyButton</a:t>
            </a:r>
            <a:r>
              <a:rPr kumimoji="0" lang="en-US" altLang="en-US" sz="800" b="0" i="0" u="none" strike="noStrike" cap="none" normalizeH="0" baseline="0" dirty="0">
                <a:ln>
                  <a:noFill/>
                </a:ln>
                <a:solidFill>
                  <a:srgbClr val="669900"/>
                </a:solidFill>
                <a:effectLst/>
                <a:latin typeface="Consolas" panose="020B0609020204030204" pitchFamily="49" charset="0"/>
              </a:rPr>
              <a:t> DisplayName1"</a:t>
            </a:r>
            <a:r>
              <a:rPr kumimoji="0" lang="en-US" altLang="en-US" sz="800" b="0" i="0" u="none" strike="noStrike" cap="none" normalizeH="0" baseline="0" dirty="0">
                <a:ln>
                  <a:noFill/>
                </a:ln>
                <a:solidFill>
                  <a:srgbClr val="999999"/>
                </a:solidFill>
                <a:effectLst/>
                <a:latin typeface="Consolas" panose="020B0609020204030204" pitchFamily="49" charset="0"/>
              </a:rPr>
              <a:t>,</a:t>
            </a:r>
          </a:p>
          <a:p>
            <a:pPr lvl="1" eaLnBrk="0" fontAlgn="base" hangingPunct="0">
              <a:spcBef>
                <a:spcPct val="0"/>
              </a:spcBef>
              <a:spcAft>
                <a:spcPct val="0"/>
              </a:spcAft>
            </a:pPr>
            <a:r>
              <a:rPr kumimoji="0" lang="en-US" altLang="en-US" sz="800" b="0" i="0" u="none" strike="noStrike" cap="none" normalizeH="0" baseline="0" dirty="0">
                <a:ln>
                  <a:noFill/>
                </a:ln>
                <a:solidFill>
                  <a:srgbClr val="669900"/>
                </a:solidFill>
                <a:effectLst/>
                <a:latin typeface="Consolas" panose="020B0609020204030204" pitchFamily="49" charset="0"/>
              </a:rPr>
              <a:t>"</a:t>
            </a:r>
            <a:r>
              <a:rPr kumimoji="0" lang="en-US" altLang="en-US" sz="800" b="0" i="0" u="none" strike="noStrike" cap="none" normalizeH="0" baseline="0" dirty="0" err="1">
                <a:ln>
                  <a:noFill/>
                </a:ln>
                <a:solidFill>
                  <a:srgbClr val="669900"/>
                </a:solidFill>
                <a:effectLst/>
                <a:latin typeface="Consolas" panose="020B0609020204030204" pitchFamily="49" charset="0"/>
              </a:rPr>
              <a:t>MyButton</a:t>
            </a:r>
            <a:r>
              <a:rPr kumimoji="0" lang="en-US" altLang="en-US" sz="800" b="0" i="0" u="none" strike="noStrike" cap="none" normalizeH="0" baseline="0" dirty="0">
                <a:ln>
                  <a:noFill/>
                </a:ln>
                <a:solidFill>
                  <a:srgbClr val="669900"/>
                </a:solidFill>
                <a:effectLst/>
                <a:latin typeface="Consolas" panose="020B0609020204030204" pitchFamily="49" charset="0"/>
              </a:rPr>
              <a:t> InternalName1"</a:t>
            </a:r>
            <a:r>
              <a:rPr kumimoji="0" lang="en-US" altLang="en-US" sz="800" b="0" i="0" u="none" strike="noStrike" cap="none" normalizeH="0" baseline="0" dirty="0">
                <a:ln>
                  <a:noFill/>
                </a:ln>
                <a:solidFill>
                  <a:srgbClr val="999999"/>
                </a:solidFill>
                <a:effectLst/>
                <a:latin typeface="Consolas" panose="020B0609020204030204" pitchFamily="49" charset="0"/>
              </a:rPr>
              <a:t>,</a:t>
            </a:r>
            <a:r>
              <a:rPr kumimoji="0" lang="en-US" altLang="en-US" sz="800" b="0" i="0" u="none" strike="noStrike" cap="none" normalizeH="0" baseline="0" dirty="0">
                <a:ln>
                  <a:noFill/>
                </a:ln>
                <a:solidFill>
                  <a:srgbClr val="000000"/>
                </a:solidFill>
                <a:effectLst/>
                <a:latin typeface="Consolas" panose="020B0609020204030204" pitchFamily="49" charset="0"/>
              </a:rPr>
              <a:t> </a:t>
            </a:r>
          </a:p>
          <a:p>
            <a:pPr lvl="1" eaLnBrk="0" fontAlgn="base" hangingPunct="0">
              <a:spcBef>
                <a:spcPct val="0"/>
              </a:spcBef>
              <a:spcAft>
                <a:spcPct val="0"/>
              </a:spcAft>
            </a:pPr>
            <a:r>
              <a:rPr kumimoji="0" lang="en-US" altLang="en-US" sz="800" b="0" i="0" u="none" strike="noStrike" cap="none" normalizeH="0" baseline="0" dirty="0" err="1">
                <a:ln>
                  <a:noFill/>
                </a:ln>
                <a:solidFill>
                  <a:srgbClr val="000000"/>
                </a:solidFill>
                <a:effectLst/>
                <a:latin typeface="Consolas" panose="020B0609020204030204" pitchFamily="49" charset="0"/>
              </a:rPr>
              <a:t>CommandTypesEnum</a:t>
            </a:r>
            <a:r>
              <a:rPr kumimoji="0" lang="en-US" altLang="en-US" sz="800" b="0" i="0" u="none" strike="noStrike" cap="none" normalizeH="0" baseline="0" dirty="0" err="1">
                <a:ln>
                  <a:noFill/>
                </a:ln>
                <a:solidFill>
                  <a:srgbClr val="999999"/>
                </a:solidFill>
                <a:effectLst/>
                <a:latin typeface="Consolas" panose="020B0609020204030204" pitchFamily="49" charset="0"/>
              </a:rPr>
              <a:t>.</a:t>
            </a:r>
            <a:r>
              <a:rPr kumimoji="0" lang="en-US" altLang="en-US" sz="800" b="0" i="0" u="none" strike="noStrike" cap="none" normalizeH="0" baseline="0" dirty="0" err="1">
                <a:ln>
                  <a:noFill/>
                </a:ln>
                <a:solidFill>
                  <a:srgbClr val="000000"/>
                </a:solidFill>
                <a:effectLst/>
                <a:latin typeface="Consolas" panose="020B0609020204030204" pitchFamily="49" charset="0"/>
              </a:rPr>
              <a:t>kEditMaskCmdType</a:t>
            </a:r>
            <a:r>
              <a:rPr kumimoji="0" lang="en-US" altLang="en-US" sz="800" b="0" i="0" u="none" strike="noStrike" cap="none" normalizeH="0" baseline="0" dirty="0">
                <a:ln>
                  <a:noFill/>
                </a:ln>
                <a:solidFill>
                  <a:srgbClr val="999999"/>
                </a:solidFill>
                <a:effectLst/>
                <a:latin typeface="Consolas" panose="020B0609020204030204" pitchFamily="49" charset="0"/>
              </a:rPr>
              <a:t>,</a:t>
            </a:r>
            <a:r>
              <a:rPr kumimoji="0" lang="en-US" altLang="en-US" sz="800" b="0" i="0" u="none" strike="noStrike" cap="none" normalizeH="0" baseline="0" dirty="0">
                <a:ln>
                  <a:noFill/>
                </a:ln>
                <a:solidFill>
                  <a:srgbClr val="000000"/>
                </a:solidFill>
                <a:effectLst/>
                <a:latin typeface="Consolas" panose="020B0609020204030204" pitchFamily="49" charset="0"/>
              </a:rPr>
              <a:t> </a:t>
            </a:r>
          </a:p>
          <a:p>
            <a:pPr lvl="1" eaLnBrk="0" fontAlgn="base" hangingPunct="0">
              <a:spcBef>
                <a:spcPct val="0"/>
              </a:spcBef>
              <a:spcAft>
                <a:spcPct val="0"/>
              </a:spcAft>
            </a:pPr>
            <a:r>
              <a:rPr kumimoji="0" lang="en-US" altLang="en-US" sz="800" b="0" i="0" u="none" strike="noStrike" cap="none" normalizeH="0" baseline="0" dirty="0" err="1">
                <a:ln>
                  <a:noFill/>
                </a:ln>
                <a:solidFill>
                  <a:srgbClr val="000000"/>
                </a:solidFill>
                <a:effectLst/>
                <a:latin typeface="Consolas" panose="020B0609020204030204" pitchFamily="49" charset="0"/>
              </a:rPr>
              <a:t>Guid</a:t>
            </a:r>
            <a:r>
              <a:rPr kumimoji="0" lang="en-US" altLang="en-US" sz="800" b="0" i="0" u="none" strike="noStrike" cap="none" normalizeH="0" baseline="0" dirty="0" err="1">
                <a:ln>
                  <a:noFill/>
                </a:ln>
                <a:solidFill>
                  <a:srgbClr val="999999"/>
                </a:solidFill>
                <a:effectLst/>
                <a:latin typeface="Consolas" panose="020B0609020204030204" pitchFamily="49" charset="0"/>
              </a:rPr>
              <a:t>.</a:t>
            </a:r>
            <a:r>
              <a:rPr kumimoji="0" lang="en-US" altLang="en-US" sz="800" b="0" i="0" u="none" strike="noStrike" cap="none" normalizeH="0" baseline="0" dirty="0" err="1">
                <a:ln>
                  <a:noFill/>
                </a:ln>
                <a:solidFill>
                  <a:srgbClr val="000000"/>
                </a:solidFill>
                <a:effectLst/>
                <a:latin typeface="Consolas" panose="020B0609020204030204" pitchFamily="49" charset="0"/>
              </a:rPr>
              <a:t>NewGuid</a:t>
            </a:r>
            <a:r>
              <a:rPr kumimoji="0" lang="en-US" altLang="en-US" sz="800" b="0" i="0" u="none" strike="noStrike" cap="none" normalizeH="0" baseline="0" dirty="0">
                <a:ln>
                  <a:noFill/>
                </a:ln>
                <a:solidFill>
                  <a:srgbClr val="999999"/>
                </a:solidFill>
                <a:effectLst/>
                <a:latin typeface="Consolas" panose="020B0609020204030204" pitchFamily="49" charset="0"/>
              </a:rPr>
              <a:t>().</a:t>
            </a:r>
            <a:r>
              <a:rPr kumimoji="0" lang="en-US" altLang="en-US" sz="800" b="0" i="0" u="none" strike="noStrike" cap="none" normalizeH="0" baseline="0" dirty="0" err="1">
                <a:ln>
                  <a:noFill/>
                </a:ln>
                <a:solidFill>
                  <a:srgbClr val="000000"/>
                </a:solidFill>
                <a:effectLst/>
                <a:latin typeface="Consolas" panose="020B0609020204030204" pitchFamily="49" charset="0"/>
              </a:rPr>
              <a:t>ToString</a:t>
            </a:r>
            <a:r>
              <a:rPr kumimoji="0" lang="en-US" altLang="en-US" sz="800" b="0" i="0" u="none" strike="noStrike" cap="none" normalizeH="0" baseline="0" dirty="0">
                <a:ln>
                  <a:noFill/>
                </a:ln>
                <a:solidFill>
                  <a:srgbClr val="999999"/>
                </a:solidFill>
                <a:effectLst/>
                <a:latin typeface="Consolas" panose="020B0609020204030204" pitchFamily="49" charset="0"/>
              </a:rPr>
              <a:t>(),</a:t>
            </a:r>
            <a:r>
              <a:rPr kumimoji="0" lang="en-US" altLang="en-US" sz="800" b="0" i="0" u="none" strike="noStrike" cap="none" normalizeH="0" baseline="0" dirty="0">
                <a:ln>
                  <a:noFill/>
                </a:ln>
                <a:solidFill>
                  <a:srgbClr val="000000"/>
                </a:solidFill>
                <a:effectLst/>
                <a:latin typeface="Consolas" panose="020B0609020204030204" pitchFamily="49" charset="0"/>
              </a:rPr>
              <a:t> </a:t>
            </a:r>
          </a:p>
          <a:p>
            <a:pPr lvl="1" eaLnBrk="0" fontAlgn="base" hangingPunct="0">
              <a:spcBef>
                <a:spcPct val="0"/>
              </a:spcBef>
              <a:spcAft>
                <a:spcPct val="0"/>
              </a:spcAft>
            </a:pPr>
            <a:r>
              <a:rPr kumimoji="0" lang="en-US" altLang="en-US" sz="800" b="0" i="0" u="none" strike="noStrike" cap="none" normalizeH="0" baseline="0" dirty="0">
                <a:ln>
                  <a:noFill/>
                </a:ln>
                <a:solidFill>
                  <a:srgbClr val="669900"/>
                </a:solidFill>
                <a:effectLst/>
                <a:latin typeface="Consolas" panose="020B0609020204030204" pitchFamily="49" charset="0"/>
              </a:rPr>
              <a:t>"</a:t>
            </a:r>
            <a:r>
              <a:rPr kumimoji="0" lang="en-US" altLang="en-US" sz="800" b="0" i="0" u="none" strike="noStrike" cap="none" normalizeH="0" baseline="0" dirty="0" err="1">
                <a:ln>
                  <a:noFill/>
                </a:ln>
                <a:solidFill>
                  <a:srgbClr val="669900"/>
                </a:solidFill>
                <a:effectLst/>
                <a:latin typeface="Consolas" panose="020B0609020204030204" pitchFamily="49" charset="0"/>
              </a:rPr>
              <a:t>MyButton</a:t>
            </a:r>
            <a:r>
              <a:rPr kumimoji="0" lang="en-US" altLang="en-US" sz="800" b="0" i="0" u="none" strike="noStrike" cap="none" normalizeH="0" baseline="0" dirty="0">
                <a:ln>
                  <a:noFill/>
                </a:ln>
                <a:solidFill>
                  <a:srgbClr val="669900"/>
                </a:solidFill>
                <a:effectLst/>
                <a:latin typeface="Consolas" panose="020B0609020204030204" pitchFamily="49" charset="0"/>
              </a:rPr>
              <a:t> </a:t>
            </a:r>
            <a:r>
              <a:rPr kumimoji="0" lang="en-US" altLang="en-US" sz="800" b="0" i="0" u="none" strike="noStrike" cap="none" normalizeH="0" baseline="0" dirty="0" err="1">
                <a:ln>
                  <a:noFill/>
                </a:ln>
                <a:solidFill>
                  <a:srgbClr val="669900"/>
                </a:solidFill>
                <a:effectLst/>
                <a:latin typeface="Consolas" panose="020B0609020204030204" pitchFamily="49" charset="0"/>
              </a:rPr>
              <a:t>DescriptionText</a:t>
            </a:r>
            <a:r>
              <a:rPr kumimoji="0" lang="en-US" altLang="en-US" sz="800" b="0" i="0" u="none" strike="noStrike" cap="none" normalizeH="0" baseline="0" dirty="0">
                <a:ln>
                  <a:noFill/>
                </a:ln>
                <a:solidFill>
                  <a:srgbClr val="669900"/>
                </a:solidFill>
                <a:effectLst/>
                <a:latin typeface="Consolas" panose="020B0609020204030204" pitchFamily="49" charset="0"/>
              </a:rPr>
              <a:t>"</a:t>
            </a:r>
            <a:r>
              <a:rPr kumimoji="0" lang="en-US" altLang="en-US" sz="800" b="0" i="0" u="none" strike="noStrike" cap="none" normalizeH="0" baseline="0" dirty="0">
                <a:ln>
                  <a:noFill/>
                </a:ln>
                <a:solidFill>
                  <a:srgbClr val="999999"/>
                </a:solidFill>
                <a:effectLst/>
                <a:latin typeface="Consolas" panose="020B0609020204030204" pitchFamily="49" charset="0"/>
              </a:rPr>
              <a:t>,</a:t>
            </a:r>
            <a:r>
              <a:rPr kumimoji="0" lang="en-US" altLang="en-US" sz="800" b="0" i="0" u="none" strike="noStrike" cap="none" normalizeH="0" baseline="0" dirty="0">
                <a:ln>
                  <a:noFill/>
                </a:ln>
                <a:solidFill>
                  <a:srgbClr val="000000"/>
                </a:solidFill>
                <a:effectLst/>
                <a:latin typeface="Consolas" panose="020B0609020204030204" pitchFamily="49" charset="0"/>
              </a:rPr>
              <a:t> </a:t>
            </a:r>
          </a:p>
          <a:p>
            <a:pPr lvl="1" eaLnBrk="0" fontAlgn="base" hangingPunct="0">
              <a:spcBef>
                <a:spcPct val="0"/>
              </a:spcBef>
              <a:spcAft>
                <a:spcPct val="0"/>
              </a:spcAft>
            </a:pPr>
            <a:r>
              <a:rPr kumimoji="0" lang="en-US" altLang="en-US" sz="800" b="0" i="0" u="none" strike="noStrike" cap="none" normalizeH="0" baseline="0" dirty="0">
                <a:ln>
                  <a:noFill/>
                </a:ln>
                <a:solidFill>
                  <a:srgbClr val="669900"/>
                </a:solidFill>
                <a:effectLst/>
                <a:latin typeface="Consolas" panose="020B0609020204030204" pitchFamily="49" charset="0"/>
              </a:rPr>
              <a:t>"</a:t>
            </a:r>
            <a:r>
              <a:rPr kumimoji="0" lang="en-US" altLang="en-US" sz="800" b="0" i="0" u="none" strike="noStrike" cap="none" normalizeH="0" baseline="0" dirty="0" err="1">
                <a:ln>
                  <a:noFill/>
                </a:ln>
                <a:solidFill>
                  <a:srgbClr val="669900"/>
                </a:solidFill>
                <a:effectLst/>
                <a:latin typeface="Consolas" panose="020B0609020204030204" pitchFamily="49" charset="0"/>
              </a:rPr>
              <a:t>MyButton</a:t>
            </a:r>
            <a:r>
              <a:rPr kumimoji="0" lang="en-US" altLang="en-US" sz="800" b="0" i="0" u="none" strike="noStrike" cap="none" normalizeH="0" baseline="0" dirty="0">
                <a:ln>
                  <a:noFill/>
                </a:ln>
                <a:solidFill>
                  <a:srgbClr val="669900"/>
                </a:solidFill>
                <a:effectLst/>
                <a:latin typeface="Consolas" panose="020B0609020204030204" pitchFamily="49" charset="0"/>
              </a:rPr>
              <a:t> </a:t>
            </a:r>
            <a:r>
              <a:rPr kumimoji="0" lang="en-US" altLang="en-US" sz="800" b="0" i="0" u="none" strike="noStrike" cap="none" normalizeH="0" baseline="0" dirty="0" err="1">
                <a:ln>
                  <a:noFill/>
                </a:ln>
                <a:solidFill>
                  <a:srgbClr val="669900"/>
                </a:solidFill>
                <a:effectLst/>
                <a:latin typeface="Consolas" panose="020B0609020204030204" pitchFamily="49" charset="0"/>
              </a:rPr>
              <a:t>ToolTipText</a:t>
            </a:r>
            <a:r>
              <a:rPr kumimoji="0" lang="en-US" altLang="en-US" sz="800" b="0" i="0" u="none" strike="noStrike" cap="none" normalizeH="0" baseline="0" dirty="0">
                <a:ln>
                  <a:noFill/>
                </a:ln>
                <a:solidFill>
                  <a:srgbClr val="669900"/>
                </a:solidFill>
                <a:effectLst/>
                <a:latin typeface="Consolas" panose="020B0609020204030204" pitchFamily="49" charset="0"/>
              </a:rPr>
              <a:t>"</a:t>
            </a:r>
            <a:r>
              <a:rPr kumimoji="0" lang="en-US" altLang="en-US" sz="800"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77AA"/>
                </a:solidFill>
                <a:effectLst/>
                <a:latin typeface="Consolas" panose="020B0609020204030204" pitchFamily="49" charset="0"/>
              </a:rPr>
              <a:t>Dim</a:t>
            </a:r>
            <a:r>
              <a:rPr kumimoji="0" lang="en-US" altLang="en-US" sz="800" b="0" i="0" u="none" strike="noStrike" cap="none" normalizeH="0" baseline="0" dirty="0">
                <a:ln>
                  <a:noFill/>
                </a:ln>
                <a:solidFill>
                  <a:srgbClr val="000000"/>
                </a:solidFill>
                <a:effectLst/>
                <a:latin typeface="Consolas" panose="020B0609020204030204" pitchFamily="49" charset="0"/>
              </a:rPr>
              <a:t> myButton2 </a:t>
            </a:r>
            <a:r>
              <a:rPr kumimoji="0" lang="en-US" altLang="en-US" sz="800" b="0" i="0" u="none" strike="noStrike" cap="none" normalizeH="0" baseline="0" dirty="0">
                <a:ln>
                  <a:noFill/>
                </a:ln>
                <a:solidFill>
                  <a:srgbClr val="9A6E3A"/>
                </a:solidFill>
                <a:effectLst/>
                <a:latin typeface="Consolas" panose="020B0609020204030204" pitchFamily="49" charset="0"/>
              </a:rPr>
              <a:t>=</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err="1">
                <a:ln>
                  <a:noFill/>
                </a:ln>
                <a:solidFill>
                  <a:srgbClr val="000000"/>
                </a:solidFill>
                <a:effectLst/>
                <a:latin typeface="Consolas" panose="020B0609020204030204" pitchFamily="49" charset="0"/>
              </a:rPr>
              <a:t>conDefs</a:t>
            </a:r>
            <a:r>
              <a:rPr kumimoji="0" lang="en-US" altLang="en-US" sz="800" b="0" i="0" u="none" strike="noStrike" cap="none" normalizeH="0" baseline="0" dirty="0" err="1">
                <a:ln>
                  <a:noFill/>
                </a:ln>
                <a:solidFill>
                  <a:srgbClr val="999999"/>
                </a:solidFill>
                <a:effectLst/>
                <a:latin typeface="Consolas" panose="020B0609020204030204" pitchFamily="49" charset="0"/>
              </a:rPr>
              <a:t>.</a:t>
            </a:r>
            <a:r>
              <a:rPr kumimoji="0" lang="en-US" altLang="en-US" sz="800" b="0" i="0" u="none" strike="noStrike" cap="none" normalizeH="0" baseline="0" dirty="0" err="1">
                <a:ln>
                  <a:noFill/>
                </a:ln>
                <a:solidFill>
                  <a:srgbClr val="000000"/>
                </a:solidFill>
                <a:effectLst/>
                <a:latin typeface="Consolas" panose="020B0609020204030204" pitchFamily="49" charset="0"/>
              </a:rPr>
              <a:t>AddButtonDefinition</a:t>
            </a:r>
            <a:r>
              <a:rPr kumimoji="0" lang="en-US" altLang="en-US" sz="800" b="0" i="0" u="none" strike="noStrike" cap="none" normalizeH="0" baseline="0" dirty="0">
                <a:ln>
                  <a:noFill/>
                </a:ln>
                <a:solidFill>
                  <a:srgbClr val="999999"/>
                </a:solidFill>
                <a:effectLst/>
                <a:latin typeface="Consolas" panose="020B0609020204030204" pitchFamily="49" charset="0"/>
              </a:rPr>
              <a:t>(</a:t>
            </a:r>
          </a:p>
          <a:p>
            <a:pPr lvl="1" eaLnBrk="0" fontAlgn="base" hangingPunct="0">
              <a:spcBef>
                <a:spcPct val="0"/>
              </a:spcBef>
              <a:spcAft>
                <a:spcPct val="0"/>
              </a:spcAft>
            </a:pPr>
            <a:r>
              <a:rPr kumimoji="0" lang="en-US" altLang="en-US" sz="800" b="0" i="0" u="none" strike="noStrike" cap="none" normalizeH="0" baseline="0" dirty="0">
                <a:ln>
                  <a:noFill/>
                </a:ln>
                <a:solidFill>
                  <a:srgbClr val="669900"/>
                </a:solidFill>
                <a:effectLst/>
                <a:latin typeface="Consolas" panose="020B0609020204030204" pitchFamily="49" charset="0"/>
              </a:rPr>
              <a:t>"</a:t>
            </a:r>
            <a:r>
              <a:rPr kumimoji="0" lang="en-US" altLang="en-US" sz="800" b="0" i="0" u="none" strike="noStrike" cap="none" normalizeH="0" baseline="0" dirty="0" err="1">
                <a:ln>
                  <a:noFill/>
                </a:ln>
                <a:solidFill>
                  <a:srgbClr val="669900"/>
                </a:solidFill>
                <a:effectLst/>
                <a:latin typeface="Consolas" panose="020B0609020204030204" pitchFamily="49" charset="0"/>
              </a:rPr>
              <a:t>MyButton</a:t>
            </a:r>
            <a:r>
              <a:rPr kumimoji="0" lang="en-US" altLang="en-US" sz="800" b="0" i="0" u="none" strike="noStrike" cap="none" normalizeH="0" baseline="0" dirty="0">
                <a:ln>
                  <a:noFill/>
                </a:ln>
                <a:solidFill>
                  <a:srgbClr val="669900"/>
                </a:solidFill>
                <a:effectLst/>
                <a:latin typeface="Consolas" panose="020B0609020204030204" pitchFamily="49" charset="0"/>
              </a:rPr>
              <a:t> DisplayName2"</a:t>
            </a:r>
            <a:r>
              <a:rPr kumimoji="0" lang="en-US" altLang="en-US" sz="800" b="0" i="0" u="none" strike="noStrike" cap="none" normalizeH="0" baseline="0" dirty="0">
                <a:ln>
                  <a:noFill/>
                </a:ln>
                <a:solidFill>
                  <a:srgbClr val="999999"/>
                </a:solidFill>
                <a:effectLst/>
                <a:latin typeface="Consolas" panose="020B0609020204030204" pitchFamily="49" charset="0"/>
              </a:rPr>
              <a:t>,</a:t>
            </a:r>
          </a:p>
          <a:p>
            <a:pPr lvl="1" eaLnBrk="0" fontAlgn="base" hangingPunct="0">
              <a:spcBef>
                <a:spcPct val="0"/>
              </a:spcBef>
              <a:spcAft>
                <a:spcPct val="0"/>
              </a:spcAft>
            </a:pPr>
            <a:r>
              <a:rPr kumimoji="0" lang="en-US" altLang="en-US" sz="800" b="0" i="0" u="none" strike="noStrike" cap="none" normalizeH="0" baseline="0" dirty="0">
                <a:ln>
                  <a:noFill/>
                </a:ln>
                <a:solidFill>
                  <a:srgbClr val="669900"/>
                </a:solidFill>
                <a:effectLst/>
                <a:latin typeface="Consolas" panose="020B0609020204030204" pitchFamily="49" charset="0"/>
              </a:rPr>
              <a:t>"</a:t>
            </a:r>
            <a:r>
              <a:rPr kumimoji="0" lang="en-US" altLang="en-US" sz="800" b="0" i="0" u="none" strike="noStrike" cap="none" normalizeH="0" baseline="0" dirty="0" err="1">
                <a:ln>
                  <a:noFill/>
                </a:ln>
                <a:solidFill>
                  <a:srgbClr val="669900"/>
                </a:solidFill>
                <a:effectLst/>
                <a:latin typeface="Consolas" panose="020B0609020204030204" pitchFamily="49" charset="0"/>
              </a:rPr>
              <a:t>MyButton</a:t>
            </a:r>
            <a:r>
              <a:rPr kumimoji="0" lang="en-US" altLang="en-US" sz="800" b="0" i="0" u="none" strike="noStrike" cap="none" normalizeH="0" baseline="0" dirty="0">
                <a:ln>
                  <a:noFill/>
                </a:ln>
                <a:solidFill>
                  <a:srgbClr val="669900"/>
                </a:solidFill>
                <a:effectLst/>
                <a:latin typeface="Consolas" panose="020B0609020204030204" pitchFamily="49" charset="0"/>
              </a:rPr>
              <a:t> InternalName2"</a:t>
            </a:r>
            <a:r>
              <a:rPr kumimoji="0" lang="en-US" altLang="en-US" sz="800" b="0" i="0" u="none" strike="noStrike" cap="none" normalizeH="0" baseline="0" dirty="0">
                <a:ln>
                  <a:noFill/>
                </a:ln>
                <a:solidFill>
                  <a:srgbClr val="999999"/>
                </a:solidFill>
                <a:effectLst/>
                <a:latin typeface="Consolas" panose="020B0609020204030204" pitchFamily="49" charset="0"/>
              </a:rPr>
              <a:t>,</a:t>
            </a:r>
            <a:endParaRPr lang="en-US" altLang="en-US" sz="800" dirty="0">
              <a:solidFill>
                <a:srgbClr val="000000"/>
              </a:solidFill>
              <a:latin typeface="Consolas" panose="020B0609020204030204" pitchFamily="49" charset="0"/>
            </a:endParaRPr>
          </a:p>
          <a:p>
            <a:pPr lvl="1" eaLnBrk="0" fontAlgn="base" hangingPunct="0">
              <a:spcBef>
                <a:spcPct val="0"/>
              </a:spcBef>
              <a:spcAft>
                <a:spcPct val="0"/>
              </a:spcAft>
            </a:pPr>
            <a:r>
              <a:rPr kumimoji="0" lang="en-US" altLang="en-US" sz="800" b="0" i="0" u="none" strike="noStrike" cap="none" normalizeH="0" baseline="0" dirty="0" err="1">
                <a:ln>
                  <a:noFill/>
                </a:ln>
                <a:solidFill>
                  <a:srgbClr val="000000"/>
                </a:solidFill>
                <a:effectLst/>
                <a:latin typeface="Consolas" panose="020B0609020204030204" pitchFamily="49" charset="0"/>
              </a:rPr>
              <a:t>CommandTypesEnum</a:t>
            </a:r>
            <a:r>
              <a:rPr kumimoji="0" lang="en-US" altLang="en-US" sz="800" b="0" i="0" u="none" strike="noStrike" cap="none" normalizeH="0" baseline="0" dirty="0" err="1">
                <a:ln>
                  <a:noFill/>
                </a:ln>
                <a:solidFill>
                  <a:srgbClr val="999999"/>
                </a:solidFill>
                <a:effectLst/>
                <a:latin typeface="Consolas" panose="020B0609020204030204" pitchFamily="49" charset="0"/>
              </a:rPr>
              <a:t>.</a:t>
            </a:r>
            <a:r>
              <a:rPr kumimoji="0" lang="en-US" altLang="en-US" sz="800" b="0" i="0" u="none" strike="noStrike" cap="none" normalizeH="0" baseline="0" dirty="0" err="1">
                <a:ln>
                  <a:noFill/>
                </a:ln>
                <a:solidFill>
                  <a:srgbClr val="000000"/>
                </a:solidFill>
                <a:effectLst/>
                <a:latin typeface="Consolas" panose="020B0609020204030204" pitchFamily="49" charset="0"/>
              </a:rPr>
              <a:t>kEditMaskCmdType</a:t>
            </a:r>
            <a:r>
              <a:rPr kumimoji="0" lang="en-US" altLang="en-US" sz="800" b="0" i="0" u="none" strike="noStrike" cap="none" normalizeH="0" baseline="0" dirty="0">
                <a:ln>
                  <a:noFill/>
                </a:ln>
                <a:solidFill>
                  <a:srgbClr val="999999"/>
                </a:solidFill>
                <a:effectLst/>
                <a:latin typeface="Consolas" panose="020B0609020204030204" pitchFamily="49" charset="0"/>
              </a:rPr>
              <a:t>,</a:t>
            </a:r>
            <a:r>
              <a:rPr kumimoji="0" lang="en-US" altLang="en-US" sz="800" b="0" i="0" u="none" strike="noStrike" cap="none" normalizeH="0" baseline="0" dirty="0">
                <a:ln>
                  <a:noFill/>
                </a:ln>
                <a:solidFill>
                  <a:srgbClr val="000000"/>
                </a:solidFill>
                <a:effectLst/>
                <a:latin typeface="Consolas" panose="020B0609020204030204" pitchFamily="49" charset="0"/>
              </a:rPr>
              <a:t> </a:t>
            </a:r>
          </a:p>
          <a:p>
            <a:pPr lvl="1" eaLnBrk="0" fontAlgn="base" hangingPunct="0">
              <a:spcBef>
                <a:spcPct val="0"/>
              </a:spcBef>
              <a:spcAft>
                <a:spcPct val="0"/>
              </a:spcAft>
            </a:pPr>
            <a:r>
              <a:rPr kumimoji="0" lang="en-US" altLang="en-US" sz="800" b="0" i="0" u="none" strike="noStrike" cap="none" normalizeH="0" baseline="0" dirty="0" err="1">
                <a:ln>
                  <a:noFill/>
                </a:ln>
                <a:solidFill>
                  <a:srgbClr val="000000"/>
                </a:solidFill>
                <a:effectLst/>
                <a:latin typeface="Consolas" panose="020B0609020204030204" pitchFamily="49" charset="0"/>
              </a:rPr>
              <a:t>Guid</a:t>
            </a:r>
            <a:r>
              <a:rPr kumimoji="0" lang="en-US" altLang="en-US" sz="800" b="0" i="0" u="none" strike="noStrike" cap="none" normalizeH="0" baseline="0" dirty="0" err="1">
                <a:ln>
                  <a:noFill/>
                </a:ln>
                <a:solidFill>
                  <a:srgbClr val="999999"/>
                </a:solidFill>
                <a:effectLst/>
                <a:latin typeface="Consolas" panose="020B0609020204030204" pitchFamily="49" charset="0"/>
              </a:rPr>
              <a:t>.</a:t>
            </a:r>
            <a:r>
              <a:rPr kumimoji="0" lang="en-US" altLang="en-US" sz="800" b="0" i="0" u="none" strike="noStrike" cap="none" normalizeH="0" baseline="0" dirty="0" err="1">
                <a:ln>
                  <a:noFill/>
                </a:ln>
                <a:solidFill>
                  <a:srgbClr val="000000"/>
                </a:solidFill>
                <a:effectLst/>
                <a:latin typeface="Consolas" panose="020B0609020204030204" pitchFamily="49" charset="0"/>
              </a:rPr>
              <a:t>NewGuid</a:t>
            </a:r>
            <a:r>
              <a:rPr kumimoji="0" lang="en-US" altLang="en-US" sz="800" b="0" i="0" u="none" strike="noStrike" cap="none" normalizeH="0" baseline="0" dirty="0">
                <a:ln>
                  <a:noFill/>
                </a:ln>
                <a:solidFill>
                  <a:srgbClr val="999999"/>
                </a:solidFill>
                <a:effectLst/>
                <a:latin typeface="Consolas" panose="020B0609020204030204" pitchFamily="49" charset="0"/>
              </a:rPr>
              <a:t>().</a:t>
            </a:r>
            <a:r>
              <a:rPr kumimoji="0" lang="en-US" altLang="en-US" sz="800" b="0" i="0" u="none" strike="noStrike" cap="none" normalizeH="0" baseline="0" dirty="0" err="1">
                <a:ln>
                  <a:noFill/>
                </a:ln>
                <a:solidFill>
                  <a:srgbClr val="000000"/>
                </a:solidFill>
                <a:effectLst/>
                <a:latin typeface="Consolas" panose="020B0609020204030204" pitchFamily="49" charset="0"/>
              </a:rPr>
              <a:t>ToString</a:t>
            </a:r>
            <a:r>
              <a:rPr kumimoji="0" lang="en-US" altLang="en-US" sz="800" b="0" i="0" u="none" strike="noStrike" cap="none" normalizeH="0" baseline="0" dirty="0">
                <a:ln>
                  <a:noFill/>
                </a:ln>
                <a:solidFill>
                  <a:srgbClr val="999999"/>
                </a:solidFill>
                <a:effectLst/>
                <a:latin typeface="Consolas" panose="020B0609020204030204" pitchFamily="49" charset="0"/>
              </a:rPr>
              <a:t>(),</a:t>
            </a:r>
            <a:endParaRPr lang="en-US" altLang="en-US" sz="800" dirty="0">
              <a:solidFill>
                <a:srgbClr val="000000"/>
              </a:solidFill>
              <a:latin typeface="Consolas" panose="020B0609020204030204" pitchFamily="49" charset="0"/>
            </a:endParaRPr>
          </a:p>
          <a:p>
            <a:pPr lvl="1" eaLnBrk="0" fontAlgn="base" hangingPunct="0">
              <a:spcBef>
                <a:spcPct val="0"/>
              </a:spcBef>
              <a:spcAft>
                <a:spcPct val="0"/>
              </a:spcAft>
            </a:pPr>
            <a:r>
              <a:rPr kumimoji="0" lang="en-US" altLang="en-US" sz="800" b="0" i="0" u="none" strike="noStrike" cap="none" normalizeH="0" baseline="0" dirty="0">
                <a:ln>
                  <a:noFill/>
                </a:ln>
                <a:solidFill>
                  <a:srgbClr val="669900"/>
                </a:solidFill>
                <a:effectLst/>
                <a:latin typeface="Consolas" panose="020B0609020204030204" pitchFamily="49" charset="0"/>
              </a:rPr>
              <a:t>"</a:t>
            </a:r>
            <a:r>
              <a:rPr kumimoji="0" lang="en-US" altLang="en-US" sz="800" b="0" i="0" u="none" strike="noStrike" cap="none" normalizeH="0" baseline="0" dirty="0" err="1">
                <a:ln>
                  <a:noFill/>
                </a:ln>
                <a:solidFill>
                  <a:srgbClr val="669900"/>
                </a:solidFill>
                <a:effectLst/>
                <a:latin typeface="Consolas" panose="020B0609020204030204" pitchFamily="49" charset="0"/>
              </a:rPr>
              <a:t>MyButton</a:t>
            </a:r>
            <a:r>
              <a:rPr kumimoji="0" lang="en-US" altLang="en-US" sz="800" b="0" i="0" u="none" strike="noStrike" cap="none" normalizeH="0" baseline="0" dirty="0">
                <a:ln>
                  <a:noFill/>
                </a:ln>
                <a:solidFill>
                  <a:srgbClr val="669900"/>
                </a:solidFill>
                <a:effectLst/>
                <a:latin typeface="Consolas" panose="020B0609020204030204" pitchFamily="49" charset="0"/>
              </a:rPr>
              <a:t> </a:t>
            </a:r>
            <a:r>
              <a:rPr kumimoji="0" lang="en-US" altLang="en-US" sz="800" b="0" i="0" u="none" strike="noStrike" cap="none" normalizeH="0" baseline="0" dirty="0" err="1">
                <a:ln>
                  <a:noFill/>
                </a:ln>
                <a:solidFill>
                  <a:srgbClr val="669900"/>
                </a:solidFill>
                <a:effectLst/>
                <a:latin typeface="Consolas" panose="020B0609020204030204" pitchFamily="49" charset="0"/>
              </a:rPr>
              <a:t>DescriptionText</a:t>
            </a:r>
            <a:r>
              <a:rPr kumimoji="0" lang="en-US" altLang="en-US" sz="800" b="0" i="0" u="none" strike="noStrike" cap="none" normalizeH="0" baseline="0" dirty="0">
                <a:ln>
                  <a:noFill/>
                </a:ln>
                <a:solidFill>
                  <a:srgbClr val="669900"/>
                </a:solidFill>
                <a:effectLst/>
                <a:latin typeface="Consolas" panose="020B0609020204030204" pitchFamily="49" charset="0"/>
              </a:rPr>
              <a:t>"</a:t>
            </a:r>
            <a:r>
              <a:rPr kumimoji="0" lang="en-US" altLang="en-US" sz="800" b="0" i="0" u="none" strike="noStrike" cap="none" normalizeH="0" baseline="0" dirty="0">
                <a:ln>
                  <a:noFill/>
                </a:ln>
                <a:solidFill>
                  <a:srgbClr val="999999"/>
                </a:solidFill>
                <a:effectLst/>
                <a:latin typeface="Consolas" panose="020B0609020204030204" pitchFamily="49" charset="0"/>
              </a:rPr>
              <a:t>,</a:t>
            </a:r>
            <a:r>
              <a:rPr kumimoji="0" lang="en-US" altLang="en-US" sz="800" b="0" i="0" u="none" strike="noStrike" cap="none" normalizeH="0" baseline="0" dirty="0">
                <a:ln>
                  <a:noFill/>
                </a:ln>
                <a:solidFill>
                  <a:srgbClr val="000000"/>
                </a:solidFill>
                <a:effectLst/>
                <a:latin typeface="Consolas" panose="020B0609020204030204" pitchFamily="49" charset="0"/>
              </a:rPr>
              <a:t> </a:t>
            </a:r>
          </a:p>
          <a:p>
            <a:pPr lvl="1" eaLnBrk="0" fontAlgn="base" hangingPunct="0">
              <a:spcBef>
                <a:spcPct val="0"/>
              </a:spcBef>
              <a:spcAft>
                <a:spcPct val="0"/>
              </a:spcAft>
            </a:pPr>
            <a:r>
              <a:rPr kumimoji="0" lang="en-US" altLang="en-US" sz="800" b="0" i="0" u="none" strike="noStrike" cap="none" normalizeH="0" baseline="0" dirty="0">
                <a:ln>
                  <a:noFill/>
                </a:ln>
                <a:solidFill>
                  <a:srgbClr val="669900"/>
                </a:solidFill>
                <a:effectLst/>
                <a:latin typeface="Consolas" panose="020B0609020204030204" pitchFamily="49" charset="0"/>
              </a:rPr>
              <a:t>"</a:t>
            </a:r>
            <a:r>
              <a:rPr kumimoji="0" lang="en-US" altLang="en-US" sz="800" b="0" i="0" u="none" strike="noStrike" cap="none" normalizeH="0" baseline="0" dirty="0" err="1">
                <a:ln>
                  <a:noFill/>
                </a:ln>
                <a:solidFill>
                  <a:srgbClr val="669900"/>
                </a:solidFill>
                <a:effectLst/>
                <a:latin typeface="Consolas" panose="020B0609020204030204" pitchFamily="49" charset="0"/>
              </a:rPr>
              <a:t>MyButton</a:t>
            </a:r>
            <a:r>
              <a:rPr kumimoji="0" lang="en-US" altLang="en-US" sz="800" b="0" i="0" u="none" strike="noStrike" cap="none" normalizeH="0" baseline="0" dirty="0">
                <a:ln>
                  <a:noFill/>
                </a:ln>
                <a:solidFill>
                  <a:srgbClr val="669900"/>
                </a:solidFill>
                <a:effectLst/>
                <a:latin typeface="Consolas" panose="020B0609020204030204" pitchFamily="49" charset="0"/>
              </a:rPr>
              <a:t> </a:t>
            </a:r>
            <a:r>
              <a:rPr kumimoji="0" lang="en-US" altLang="en-US" sz="800" b="0" i="0" u="none" strike="noStrike" cap="none" normalizeH="0" baseline="0" dirty="0" err="1">
                <a:ln>
                  <a:noFill/>
                </a:ln>
                <a:solidFill>
                  <a:srgbClr val="669900"/>
                </a:solidFill>
                <a:effectLst/>
                <a:latin typeface="Consolas" panose="020B0609020204030204" pitchFamily="49" charset="0"/>
              </a:rPr>
              <a:t>ToolTipText</a:t>
            </a:r>
            <a:r>
              <a:rPr kumimoji="0" lang="en-US" altLang="en-US" sz="800" b="0" i="0" u="none" strike="noStrike" cap="none" normalizeH="0" baseline="0" dirty="0">
                <a:ln>
                  <a:noFill/>
                </a:ln>
                <a:solidFill>
                  <a:srgbClr val="669900"/>
                </a:solidFill>
                <a:effectLst/>
                <a:latin typeface="Consolas" panose="020B0609020204030204" pitchFamily="49" charset="0"/>
              </a:rPr>
              <a:t>"</a:t>
            </a:r>
            <a:r>
              <a:rPr kumimoji="0" lang="en-US" altLang="en-US" sz="800" b="0" i="0" u="none" strike="noStrike" cap="none" normalizeH="0" baseline="0" dirty="0">
                <a:ln>
                  <a:noFill/>
                </a:ln>
                <a:solidFill>
                  <a:srgbClr val="999999"/>
                </a:solidFill>
                <a:effectLst/>
                <a:latin typeface="Consolas" panose="020B0609020204030204" pitchFamily="49" charset="0"/>
              </a:rPr>
              <a:t>,)</a:t>
            </a:r>
            <a:r>
              <a:rPr kumimoji="0" lang="en-US" altLang="en-US" sz="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77AA"/>
                </a:solidFill>
                <a:effectLst/>
                <a:latin typeface="Consolas" panose="020B0609020204030204" pitchFamily="49" charset="0"/>
              </a:rPr>
              <a:t>Dim</a:t>
            </a:r>
            <a:r>
              <a:rPr kumimoji="0" lang="en-US" altLang="en-US" sz="800" b="0" i="0" u="none" strike="noStrike" cap="none" normalizeH="0" baseline="0" dirty="0">
                <a:ln>
                  <a:noFill/>
                </a:ln>
                <a:solidFill>
                  <a:srgbClr val="000000"/>
                </a:solidFill>
                <a:effectLst/>
                <a:latin typeface="Consolas" panose="020B0609020204030204" pitchFamily="49" charset="0"/>
              </a:rPr>
              <a:t> ribbon </a:t>
            </a:r>
            <a:r>
              <a:rPr kumimoji="0" lang="en-US" altLang="en-US" sz="800" b="0" i="0" u="none" strike="noStrike" cap="none" normalizeH="0" baseline="0" dirty="0">
                <a:ln>
                  <a:noFill/>
                </a:ln>
                <a:solidFill>
                  <a:srgbClr val="0077AA"/>
                </a:solidFill>
                <a:effectLst/>
                <a:latin typeface="Consolas" panose="020B0609020204030204" pitchFamily="49" charset="0"/>
              </a:rPr>
              <a:t>As</a:t>
            </a:r>
            <a:r>
              <a:rPr kumimoji="0" lang="en-US" altLang="en-US" sz="800" b="0" i="0" u="none" strike="noStrike" cap="none" normalizeH="0" baseline="0" dirty="0">
                <a:ln>
                  <a:noFill/>
                </a:ln>
                <a:solidFill>
                  <a:srgbClr val="000000"/>
                </a:solidFill>
                <a:effectLst/>
                <a:latin typeface="Consolas" panose="020B0609020204030204" pitchFamily="49" charset="0"/>
              </a:rPr>
              <a:t> Ribbon </a:t>
            </a:r>
            <a:r>
              <a:rPr kumimoji="0" lang="en-US" altLang="en-US" sz="800" b="0" i="0" u="none" strike="noStrike" cap="none" normalizeH="0" baseline="0" dirty="0">
                <a:ln>
                  <a:noFill/>
                </a:ln>
                <a:solidFill>
                  <a:srgbClr val="9A6E3A"/>
                </a:solidFill>
                <a:effectLst/>
                <a:latin typeface="Consolas" panose="020B0609020204030204" pitchFamily="49" charset="0"/>
              </a:rPr>
              <a:t>=</a:t>
            </a:r>
            <a:r>
              <a:rPr kumimoji="0" lang="en-US" altLang="en-US" sz="800" b="0" i="0" u="none" strike="noStrike" cap="none" normalizeH="0" baseline="0" dirty="0">
                <a:ln>
                  <a:noFill/>
                </a:ln>
                <a:solidFill>
                  <a:srgbClr val="000000"/>
                </a:solidFill>
                <a:effectLst/>
                <a:latin typeface="Consolas" panose="020B0609020204030204" pitchFamily="49" charset="0"/>
              </a:rPr>
              <a:t> _</a:t>
            </a:r>
            <a:r>
              <a:rPr kumimoji="0" lang="en-US" altLang="en-US" sz="800" b="0" i="0" u="none" strike="noStrike" cap="none" normalizeH="0" baseline="0" dirty="0" err="1">
                <a:ln>
                  <a:noFill/>
                </a:ln>
                <a:solidFill>
                  <a:srgbClr val="000000"/>
                </a:solidFill>
                <a:effectLst/>
                <a:latin typeface="Consolas" panose="020B0609020204030204" pitchFamily="49" charset="0"/>
              </a:rPr>
              <a:t>inventor</a:t>
            </a:r>
            <a:r>
              <a:rPr kumimoji="0" lang="en-US" altLang="en-US" sz="800" b="0" i="0" u="none" strike="noStrike" cap="none" normalizeH="0" baseline="0" dirty="0" err="1">
                <a:ln>
                  <a:noFill/>
                </a:ln>
                <a:solidFill>
                  <a:srgbClr val="999999"/>
                </a:solidFill>
                <a:effectLst/>
                <a:latin typeface="Consolas" panose="020B0609020204030204" pitchFamily="49" charset="0"/>
              </a:rPr>
              <a:t>.</a:t>
            </a:r>
            <a:r>
              <a:rPr kumimoji="0" lang="en-US" altLang="en-US" sz="800" b="0" i="0" u="none" strike="noStrike" cap="none" normalizeH="0" baseline="0" dirty="0" err="1">
                <a:ln>
                  <a:noFill/>
                </a:ln>
                <a:solidFill>
                  <a:srgbClr val="000000"/>
                </a:solidFill>
                <a:effectLst/>
                <a:latin typeface="Consolas" panose="020B0609020204030204" pitchFamily="49" charset="0"/>
              </a:rPr>
              <a:t>UserInterfaceManager</a:t>
            </a:r>
            <a:r>
              <a:rPr kumimoji="0" lang="en-US" altLang="en-US" sz="800" b="0" i="0" u="none" strike="noStrike" cap="none" normalizeH="0" baseline="0" dirty="0" err="1">
                <a:ln>
                  <a:noFill/>
                </a:ln>
                <a:solidFill>
                  <a:srgbClr val="999999"/>
                </a:solidFill>
                <a:effectLst/>
                <a:latin typeface="Consolas" panose="020B0609020204030204" pitchFamily="49" charset="0"/>
              </a:rPr>
              <a:t>.</a:t>
            </a:r>
            <a:r>
              <a:rPr kumimoji="0" lang="en-US" altLang="en-US" sz="800" b="0" i="0" u="none" strike="noStrike" cap="none" normalizeH="0" baseline="0" dirty="0" err="1">
                <a:ln>
                  <a:noFill/>
                </a:ln>
                <a:solidFill>
                  <a:srgbClr val="000000"/>
                </a:solidFill>
                <a:effectLst/>
                <a:latin typeface="Consolas" panose="020B0609020204030204" pitchFamily="49" charset="0"/>
              </a:rPr>
              <a:t>Ribbons</a:t>
            </a:r>
            <a:r>
              <a:rPr kumimoji="0" lang="en-US" altLang="en-US" sz="800" b="0" i="0" u="none" strike="noStrike" cap="none" normalizeH="0" baseline="0" dirty="0" err="1">
                <a:ln>
                  <a:noFill/>
                </a:ln>
                <a:solidFill>
                  <a:srgbClr val="999999"/>
                </a:solidFill>
                <a:effectLst/>
                <a:latin typeface="Consolas" panose="020B0609020204030204" pitchFamily="49" charset="0"/>
              </a:rPr>
              <a:t>.</a:t>
            </a:r>
            <a:r>
              <a:rPr kumimoji="0" lang="en-US" altLang="en-US" sz="800" b="0" i="0" u="none" strike="noStrike" cap="none" normalizeH="0" baseline="0" dirty="0" err="1">
                <a:ln>
                  <a:noFill/>
                </a:ln>
                <a:solidFill>
                  <a:srgbClr val="000000"/>
                </a:solidFill>
                <a:effectLst/>
                <a:latin typeface="Consolas" panose="020B0609020204030204" pitchFamily="49" charset="0"/>
              </a:rPr>
              <a:t>Item</a:t>
            </a:r>
            <a:r>
              <a:rPr kumimoji="0" lang="en-US" altLang="en-US" sz="800" b="0" i="0" u="none" strike="noStrike" cap="none" normalizeH="0" baseline="0" dirty="0">
                <a:ln>
                  <a:noFill/>
                </a:ln>
                <a:solidFill>
                  <a:srgbClr val="999999"/>
                </a:solidFill>
                <a:effectLst/>
                <a:latin typeface="Consolas" panose="020B0609020204030204" pitchFamily="49" charset="0"/>
              </a:rPr>
              <a:t>(</a:t>
            </a:r>
            <a:r>
              <a:rPr kumimoji="0" lang="en-US" altLang="en-US" sz="800" b="0" i="0" u="none" strike="noStrike" cap="none" normalizeH="0" baseline="0" dirty="0">
                <a:ln>
                  <a:noFill/>
                </a:ln>
                <a:solidFill>
                  <a:srgbClr val="669900"/>
                </a:solidFill>
                <a:effectLst/>
                <a:latin typeface="Consolas" panose="020B0609020204030204" pitchFamily="49" charset="0"/>
              </a:rPr>
              <a:t>"Assembly"</a:t>
            </a:r>
            <a:r>
              <a:rPr kumimoji="0" lang="en-US" altLang="en-US" sz="800" b="0" i="0" u="none" strike="noStrike" cap="none" normalizeH="0" baseline="0" dirty="0">
                <a:ln>
                  <a:noFill/>
                </a:ln>
                <a:solidFill>
                  <a:srgbClr val="999999"/>
                </a:solidFill>
                <a:effectLst/>
                <a:latin typeface="Consolas" panose="020B0609020204030204" pitchFamily="49" charset="0"/>
              </a:rPr>
              <a:t>)</a:t>
            </a:r>
            <a:r>
              <a:rPr kumimoji="0" lang="en-US" altLang="en-US" sz="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77AA"/>
                </a:solidFill>
                <a:effectLst/>
                <a:latin typeface="Consolas" panose="020B0609020204030204" pitchFamily="49" charset="0"/>
              </a:rPr>
              <a:t>Dim</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err="1">
                <a:ln>
                  <a:noFill/>
                </a:ln>
                <a:solidFill>
                  <a:srgbClr val="000000"/>
                </a:solidFill>
                <a:effectLst/>
                <a:latin typeface="Consolas" panose="020B0609020204030204" pitchFamily="49" charset="0"/>
              </a:rPr>
              <a:t>ribbonTab</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0077AA"/>
                </a:solidFill>
                <a:effectLst/>
                <a:latin typeface="Consolas" panose="020B0609020204030204" pitchFamily="49" charset="0"/>
              </a:rPr>
              <a:t>As</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err="1">
                <a:ln>
                  <a:noFill/>
                </a:ln>
                <a:solidFill>
                  <a:srgbClr val="000000"/>
                </a:solidFill>
                <a:effectLst/>
                <a:latin typeface="Consolas" panose="020B0609020204030204" pitchFamily="49" charset="0"/>
              </a:rPr>
              <a:t>RibbonTab</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9A6E3A"/>
                </a:solidFill>
                <a:effectLst/>
                <a:latin typeface="Consolas" panose="020B0609020204030204" pitchFamily="49" charset="0"/>
              </a:rPr>
              <a:t>=</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err="1">
                <a:ln>
                  <a:noFill/>
                </a:ln>
                <a:solidFill>
                  <a:srgbClr val="000000"/>
                </a:solidFill>
                <a:effectLst/>
                <a:latin typeface="Consolas" panose="020B0609020204030204" pitchFamily="49" charset="0"/>
              </a:rPr>
              <a:t>ribbon</a:t>
            </a:r>
            <a:r>
              <a:rPr kumimoji="0" lang="en-US" altLang="en-US" sz="800" b="0" i="0" u="none" strike="noStrike" cap="none" normalizeH="0" baseline="0" dirty="0" err="1">
                <a:ln>
                  <a:noFill/>
                </a:ln>
                <a:solidFill>
                  <a:srgbClr val="999999"/>
                </a:solidFill>
                <a:effectLst/>
                <a:latin typeface="Consolas" panose="020B0609020204030204" pitchFamily="49" charset="0"/>
              </a:rPr>
              <a:t>.</a:t>
            </a:r>
            <a:r>
              <a:rPr kumimoji="0" lang="en-US" altLang="en-US" sz="800" b="0" i="0" u="none" strike="noStrike" cap="none" normalizeH="0" baseline="0" dirty="0" err="1">
                <a:ln>
                  <a:noFill/>
                </a:ln>
                <a:solidFill>
                  <a:srgbClr val="000000"/>
                </a:solidFill>
                <a:effectLst/>
                <a:latin typeface="Consolas" panose="020B0609020204030204" pitchFamily="49" charset="0"/>
              </a:rPr>
              <a:t>RibbonTabs</a:t>
            </a:r>
            <a:r>
              <a:rPr kumimoji="0" lang="en-US" altLang="en-US" sz="800" b="0" i="0" u="none" strike="noStrike" cap="none" normalizeH="0" baseline="0" dirty="0" err="1">
                <a:ln>
                  <a:noFill/>
                </a:ln>
                <a:solidFill>
                  <a:srgbClr val="999999"/>
                </a:solidFill>
                <a:effectLst/>
                <a:latin typeface="Consolas" panose="020B0609020204030204" pitchFamily="49" charset="0"/>
              </a:rPr>
              <a:t>.</a:t>
            </a:r>
            <a:r>
              <a:rPr kumimoji="0" lang="en-US" altLang="en-US" sz="800" b="0" i="0" u="none" strike="noStrike" cap="none" normalizeH="0" baseline="0" dirty="0" err="1">
                <a:ln>
                  <a:noFill/>
                </a:ln>
                <a:solidFill>
                  <a:srgbClr val="000000"/>
                </a:solidFill>
                <a:effectLst/>
                <a:latin typeface="Consolas" panose="020B0609020204030204" pitchFamily="49" charset="0"/>
              </a:rPr>
              <a:t>Item</a:t>
            </a:r>
            <a:r>
              <a:rPr kumimoji="0" lang="en-US" altLang="en-US" sz="800" b="0" i="0" u="none" strike="noStrike" cap="none" normalizeH="0" baseline="0" dirty="0">
                <a:ln>
                  <a:noFill/>
                </a:ln>
                <a:solidFill>
                  <a:srgbClr val="999999"/>
                </a:solidFill>
                <a:effectLst/>
                <a:latin typeface="Consolas" panose="020B0609020204030204" pitchFamily="49" charset="0"/>
              </a:rPr>
              <a:t>(</a:t>
            </a:r>
            <a:r>
              <a:rPr kumimoji="0" lang="en-US" altLang="en-US" sz="800" b="0" i="0" u="none" strike="noStrike" cap="none" normalizeH="0" baseline="0" dirty="0">
                <a:ln>
                  <a:noFill/>
                </a:ln>
                <a:solidFill>
                  <a:srgbClr val="669900"/>
                </a:solidFill>
                <a:effectLst/>
                <a:latin typeface="Consolas" panose="020B0609020204030204" pitchFamily="49" charset="0"/>
              </a:rPr>
              <a:t>"</a:t>
            </a:r>
            <a:r>
              <a:rPr kumimoji="0" lang="en-US" altLang="en-US" sz="800" b="0" i="0" u="none" strike="noStrike" cap="none" normalizeH="0" baseline="0" dirty="0" err="1">
                <a:ln>
                  <a:noFill/>
                </a:ln>
                <a:solidFill>
                  <a:srgbClr val="669900"/>
                </a:solidFill>
                <a:effectLst/>
                <a:latin typeface="Consolas" panose="020B0609020204030204" pitchFamily="49" charset="0"/>
              </a:rPr>
              <a:t>id_TabManage</a:t>
            </a:r>
            <a:r>
              <a:rPr kumimoji="0" lang="en-US" altLang="en-US" sz="800" b="0" i="0" u="none" strike="noStrike" cap="none" normalizeH="0" baseline="0" dirty="0">
                <a:ln>
                  <a:noFill/>
                </a:ln>
                <a:solidFill>
                  <a:srgbClr val="669900"/>
                </a:solidFill>
                <a:effectLst/>
                <a:latin typeface="Consolas" panose="020B0609020204030204" pitchFamily="49" charset="0"/>
              </a:rPr>
              <a:t>"</a:t>
            </a:r>
            <a:r>
              <a:rPr kumimoji="0" lang="en-US" altLang="en-US" sz="800" b="0" i="0" u="none" strike="noStrike" cap="none" normalizeH="0" baseline="0" dirty="0">
                <a:ln>
                  <a:noFill/>
                </a:ln>
                <a:solidFill>
                  <a:srgbClr val="999999"/>
                </a:solidFill>
                <a:effectLst/>
                <a:latin typeface="Consolas" panose="020B0609020204030204" pitchFamily="49" charset="0"/>
              </a:rPr>
              <a:t>)</a:t>
            </a:r>
            <a:r>
              <a:rPr kumimoji="0" lang="en-US" altLang="en-US" sz="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77AA"/>
                </a:solidFill>
                <a:effectLst/>
                <a:latin typeface="Consolas" panose="020B0609020204030204" pitchFamily="49" charset="0"/>
              </a:rPr>
              <a:t>Dim</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err="1">
                <a:ln>
                  <a:noFill/>
                </a:ln>
                <a:solidFill>
                  <a:srgbClr val="000000"/>
                </a:solidFill>
                <a:effectLst/>
                <a:latin typeface="Consolas" panose="020B0609020204030204" pitchFamily="49" charset="0"/>
              </a:rPr>
              <a:t>ribbonPanel</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0077AA"/>
                </a:solidFill>
                <a:effectLst/>
                <a:latin typeface="Consolas" panose="020B0609020204030204" pitchFamily="49" charset="0"/>
              </a:rPr>
              <a:t>As</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err="1">
                <a:ln>
                  <a:noFill/>
                </a:ln>
                <a:solidFill>
                  <a:srgbClr val="000000"/>
                </a:solidFill>
                <a:effectLst/>
                <a:latin typeface="Consolas" panose="020B0609020204030204" pitchFamily="49" charset="0"/>
              </a:rPr>
              <a:t>RibbonPanel</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9A6E3A"/>
                </a:solidFill>
                <a:effectLst/>
                <a:latin typeface="Consolas" panose="020B0609020204030204" pitchFamily="49" charset="0"/>
              </a:rPr>
              <a:t>=</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err="1">
                <a:ln>
                  <a:noFill/>
                </a:ln>
                <a:solidFill>
                  <a:srgbClr val="000000"/>
                </a:solidFill>
                <a:effectLst/>
                <a:latin typeface="Consolas" panose="020B0609020204030204" pitchFamily="49" charset="0"/>
              </a:rPr>
              <a:t>ribbonTab</a:t>
            </a:r>
            <a:r>
              <a:rPr kumimoji="0" lang="en-US" altLang="en-US" sz="800" b="0" i="0" u="none" strike="noStrike" cap="none" normalizeH="0" baseline="0" dirty="0" err="1">
                <a:ln>
                  <a:noFill/>
                </a:ln>
                <a:solidFill>
                  <a:srgbClr val="999999"/>
                </a:solidFill>
                <a:effectLst/>
                <a:latin typeface="Consolas" panose="020B0609020204030204" pitchFamily="49" charset="0"/>
              </a:rPr>
              <a:t>.</a:t>
            </a:r>
            <a:r>
              <a:rPr kumimoji="0" lang="en-US" altLang="en-US" sz="800" b="0" i="0" u="none" strike="noStrike" cap="none" normalizeH="0" baseline="0" dirty="0" err="1">
                <a:ln>
                  <a:noFill/>
                </a:ln>
                <a:solidFill>
                  <a:srgbClr val="000000"/>
                </a:solidFill>
                <a:effectLst/>
                <a:latin typeface="Consolas" panose="020B0609020204030204" pitchFamily="49" charset="0"/>
              </a:rPr>
              <a:t>RibbonPanels</a:t>
            </a:r>
            <a:r>
              <a:rPr kumimoji="0" lang="en-US" altLang="en-US" sz="800" b="0" i="0" u="none" strike="noStrike" cap="none" normalizeH="0" baseline="0" dirty="0" err="1">
                <a:ln>
                  <a:noFill/>
                </a:ln>
                <a:solidFill>
                  <a:srgbClr val="999999"/>
                </a:solidFill>
                <a:effectLst/>
                <a:latin typeface="Consolas" panose="020B0609020204030204" pitchFamily="49" charset="0"/>
              </a:rPr>
              <a:t>.</a:t>
            </a:r>
            <a:r>
              <a:rPr kumimoji="0" lang="en-US" altLang="en-US" sz="800" b="0" i="0" u="none" strike="noStrike" cap="none" normalizeH="0" baseline="0" dirty="0" err="1">
                <a:ln>
                  <a:noFill/>
                </a:ln>
                <a:solidFill>
                  <a:srgbClr val="000000"/>
                </a:solidFill>
                <a:effectLst/>
                <a:latin typeface="Consolas" panose="020B0609020204030204" pitchFamily="49" charset="0"/>
              </a:rPr>
              <a:t>Item</a:t>
            </a:r>
            <a:r>
              <a:rPr kumimoji="0" lang="en-US" altLang="en-US" sz="800" b="0" i="0" u="none" strike="noStrike" cap="none" normalizeH="0" baseline="0" dirty="0">
                <a:ln>
                  <a:noFill/>
                </a:ln>
                <a:solidFill>
                  <a:srgbClr val="999999"/>
                </a:solidFill>
                <a:effectLst/>
                <a:latin typeface="Consolas" panose="020B0609020204030204" pitchFamily="49" charset="0"/>
              </a:rPr>
              <a:t>(</a:t>
            </a:r>
            <a:r>
              <a:rPr kumimoji="0" lang="en-US" altLang="en-US" sz="800" b="0" i="0" u="none" strike="noStrike" cap="none" normalizeH="0" baseline="0" dirty="0">
                <a:ln>
                  <a:noFill/>
                </a:ln>
                <a:solidFill>
                  <a:srgbClr val="669900"/>
                </a:solidFill>
                <a:effectLst/>
                <a:latin typeface="Consolas" panose="020B0609020204030204" pitchFamily="49" charset="0"/>
              </a:rPr>
              <a:t>"</a:t>
            </a:r>
            <a:r>
              <a:rPr kumimoji="0" lang="en-US" altLang="en-US" sz="800" b="0" i="0" u="none" strike="noStrike" cap="none" normalizeH="0" baseline="0" dirty="0" err="1">
                <a:ln>
                  <a:noFill/>
                </a:ln>
                <a:solidFill>
                  <a:srgbClr val="669900"/>
                </a:solidFill>
                <a:effectLst/>
                <a:latin typeface="Consolas" panose="020B0609020204030204" pitchFamily="49" charset="0"/>
              </a:rPr>
              <a:t>iLogic.RibbonPanel</a:t>
            </a:r>
            <a:r>
              <a:rPr kumimoji="0" lang="en-US" altLang="en-US" sz="800" b="0" i="0" u="none" strike="noStrike" cap="none" normalizeH="0" baseline="0" dirty="0">
                <a:ln>
                  <a:noFill/>
                </a:ln>
                <a:solidFill>
                  <a:srgbClr val="669900"/>
                </a:solidFill>
                <a:effectLst/>
                <a:latin typeface="Consolas" panose="020B0609020204030204" pitchFamily="49" charset="0"/>
              </a:rPr>
              <a:t>"</a:t>
            </a:r>
            <a:r>
              <a:rPr kumimoji="0" lang="en-US" altLang="en-US" sz="800" b="0" i="0" u="none" strike="noStrike" cap="none" normalizeH="0" baseline="0" dirty="0">
                <a:ln>
                  <a:noFill/>
                </a:ln>
                <a:solidFill>
                  <a:srgbClr val="999999"/>
                </a:solidFill>
                <a:effectLst/>
                <a:latin typeface="Consolas" panose="020B0609020204030204" pitchFamily="49" charset="0"/>
              </a:rPr>
              <a:t>)</a:t>
            </a:r>
            <a:r>
              <a:rPr kumimoji="0" lang="en-US" altLang="en-US" sz="800"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0077AA"/>
                </a:solidFill>
                <a:effectLst/>
                <a:latin typeface="Consolas" panose="020B0609020204030204" pitchFamily="49" charset="0"/>
              </a:rPr>
              <a:t>Dim</a:t>
            </a:r>
            <a:r>
              <a:rPr kumimoji="0" lang="en-US" altLang="en-US" sz="800" b="0" i="0" u="none" strike="noStrike" cap="none" normalizeH="0" baseline="0" dirty="0">
                <a:ln>
                  <a:noFill/>
                </a:ln>
                <a:solidFill>
                  <a:srgbClr val="000000"/>
                </a:solidFill>
                <a:effectLst/>
                <a:latin typeface="Consolas" panose="020B0609020204030204" pitchFamily="49" charset="0"/>
              </a:rPr>
              <a:t> collection </a:t>
            </a:r>
            <a:r>
              <a:rPr kumimoji="0" lang="en-US" altLang="en-US" sz="800" b="0" i="0" u="none" strike="noStrike" cap="none" normalizeH="0" baseline="0" dirty="0">
                <a:ln>
                  <a:noFill/>
                </a:ln>
                <a:solidFill>
                  <a:srgbClr val="0077AA"/>
                </a:solidFill>
                <a:effectLst/>
                <a:latin typeface="Consolas" panose="020B0609020204030204" pitchFamily="49" charset="0"/>
              </a:rPr>
              <a:t>As</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err="1">
                <a:ln>
                  <a:noFill/>
                </a:ln>
                <a:solidFill>
                  <a:srgbClr val="000000"/>
                </a:solidFill>
                <a:effectLst/>
                <a:latin typeface="Consolas" panose="020B0609020204030204" pitchFamily="49" charset="0"/>
              </a:rPr>
              <a:t>ObjectCollection</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a:ln>
                  <a:noFill/>
                </a:ln>
                <a:solidFill>
                  <a:srgbClr val="9A6E3A"/>
                </a:solidFill>
                <a:effectLst/>
                <a:latin typeface="Consolas" panose="020B0609020204030204" pitchFamily="49" charset="0"/>
              </a:rPr>
              <a:t>=</a:t>
            </a:r>
            <a:r>
              <a:rPr kumimoji="0" lang="en-US" altLang="en-US" sz="800" b="0" i="0" u="none" strike="noStrike" cap="none" normalizeH="0" baseline="0" dirty="0">
                <a:ln>
                  <a:noFill/>
                </a:ln>
                <a:solidFill>
                  <a:srgbClr val="000000"/>
                </a:solidFill>
                <a:effectLst/>
                <a:latin typeface="Consolas" panose="020B0609020204030204" pitchFamily="49" charset="0"/>
              </a:rPr>
              <a:t> _</a:t>
            </a:r>
            <a:r>
              <a:rPr kumimoji="0" lang="en-US" altLang="en-US" sz="800" b="0" i="0" u="none" strike="noStrike" cap="none" normalizeH="0" baseline="0" dirty="0" err="1">
                <a:ln>
                  <a:noFill/>
                </a:ln>
                <a:solidFill>
                  <a:srgbClr val="000000"/>
                </a:solidFill>
                <a:effectLst/>
                <a:latin typeface="Consolas" panose="020B0609020204030204" pitchFamily="49" charset="0"/>
              </a:rPr>
              <a:t>inventor</a:t>
            </a:r>
            <a:r>
              <a:rPr kumimoji="0" lang="en-US" altLang="en-US" sz="800" b="0" i="0" u="none" strike="noStrike" cap="none" normalizeH="0" baseline="0" dirty="0" err="1">
                <a:ln>
                  <a:noFill/>
                </a:ln>
                <a:solidFill>
                  <a:srgbClr val="999999"/>
                </a:solidFill>
                <a:effectLst/>
                <a:latin typeface="Consolas" panose="020B0609020204030204" pitchFamily="49" charset="0"/>
              </a:rPr>
              <a:t>.</a:t>
            </a:r>
            <a:r>
              <a:rPr kumimoji="0" lang="en-US" altLang="en-US" sz="800" b="0" i="0" u="none" strike="noStrike" cap="none" normalizeH="0" baseline="0" dirty="0" err="1">
                <a:ln>
                  <a:noFill/>
                </a:ln>
                <a:solidFill>
                  <a:srgbClr val="000000"/>
                </a:solidFill>
                <a:effectLst/>
                <a:latin typeface="Consolas" panose="020B0609020204030204" pitchFamily="49" charset="0"/>
              </a:rPr>
              <a:t>TransientObjects</a:t>
            </a:r>
            <a:r>
              <a:rPr kumimoji="0" lang="en-US" altLang="en-US" sz="800" b="0" i="0" u="none" strike="noStrike" cap="none" normalizeH="0" baseline="0" dirty="0" err="1">
                <a:ln>
                  <a:noFill/>
                </a:ln>
                <a:solidFill>
                  <a:srgbClr val="999999"/>
                </a:solidFill>
                <a:effectLst/>
                <a:latin typeface="Consolas" panose="020B0609020204030204" pitchFamily="49" charset="0"/>
              </a:rPr>
              <a:t>.</a:t>
            </a:r>
            <a:r>
              <a:rPr kumimoji="0" lang="en-US" altLang="en-US" sz="800" b="0" i="0" u="none" strike="noStrike" cap="none" normalizeH="0" baseline="0" dirty="0" err="1">
                <a:ln>
                  <a:noFill/>
                </a:ln>
                <a:solidFill>
                  <a:srgbClr val="000000"/>
                </a:solidFill>
                <a:effectLst/>
                <a:latin typeface="Consolas" panose="020B0609020204030204" pitchFamily="49" charset="0"/>
              </a:rPr>
              <a:t>CreateObjectCollection</a:t>
            </a:r>
            <a:r>
              <a:rPr kumimoji="0" lang="en-US" altLang="en-US" sz="800" b="0" i="0" u="none" strike="noStrike" cap="none" normalizeH="0" baseline="0" dirty="0">
                <a:ln>
                  <a:noFill/>
                </a:ln>
                <a:solidFill>
                  <a:srgbClr val="999999"/>
                </a:solidFill>
                <a:effectLst/>
                <a:latin typeface="Consolas" panose="020B0609020204030204" pitchFamily="49" charset="0"/>
              </a:rPr>
              <a:t>()</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err="1">
                <a:ln>
                  <a:noFill/>
                </a:ln>
                <a:solidFill>
                  <a:srgbClr val="000000"/>
                </a:solidFill>
                <a:effectLst/>
                <a:latin typeface="Consolas" panose="020B0609020204030204" pitchFamily="49" charset="0"/>
              </a:rPr>
              <a:t>collection</a:t>
            </a:r>
            <a:r>
              <a:rPr kumimoji="0" lang="en-US" altLang="en-US" sz="800" b="0" i="0" u="none" strike="noStrike" cap="none" normalizeH="0" baseline="0" dirty="0" err="1">
                <a:ln>
                  <a:noFill/>
                </a:ln>
                <a:solidFill>
                  <a:srgbClr val="999999"/>
                </a:solidFill>
                <a:effectLst/>
                <a:latin typeface="Consolas" panose="020B0609020204030204" pitchFamily="49" charset="0"/>
              </a:rPr>
              <a:t>.</a:t>
            </a:r>
            <a:r>
              <a:rPr kumimoji="0" lang="en-US" altLang="en-US" sz="800" b="0" i="0" u="none" strike="noStrike" cap="none" normalizeH="0" baseline="0" dirty="0" err="1">
                <a:ln>
                  <a:noFill/>
                </a:ln>
                <a:solidFill>
                  <a:srgbClr val="000000"/>
                </a:solidFill>
                <a:effectLst/>
                <a:latin typeface="Consolas" panose="020B0609020204030204" pitchFamily="49" charset="0"/>
              </a:rPr>
              <a:t>Add</a:t>
            </a:r>
            <a:r>
              <a:rPr kumimoji="0" lang="en-US" altLang="en-US" sz="800" b="0" i="0" u="none" strike="noStrike" cap="none" normalizeH="0" baseline="0" dirty="0">
                <a:ln>
                  <a:noFill/>
                </a:ln>
                <a:solidFill>
                  <a:srgbClr val="999999"/>
                </a:solidFill>
                <a:effectLst/>
                <a:latin typeface="Consolas" panose="020B0609020204030204" pitchFamily="49" charset="0"/>
              </a:rPr>
              <a:t>(</a:t>
            </a:r>
            <a:r>
              <a:rPr kumimoji="0" lang="en-US" altLang="en-US" sz="800" b="0" i="0" u="none" strike="noStrike" cap="none" normalizeH="0" baseline="0" dirty="0">
                <a:ln>
                  <a:noFill/>
                </a:ln>
                <a:solidFill>
                  <a:srgbClr val="000000"/>
                </a:solidFill>
                <a:effectLst/>
                <a:latin typeface="Consolas" panose="020B0609020204030204" pitchFamily="49" charset="0"/>
              </a:rPr>
              <a:t>myButton1</a:t>
            </a:r>
            <a:r>
              <a:rPr kumimoji="0" lang="en-US" altLang="en-US" sz="800" b="0" i="0" u="none" strike="noStrike" cap="none" normalizeH="0" baseline="0" dirty="0">
                <a:ln>
                  <a:noFill/>
                </a:ln>
                <a:solidFill>
                  <a:srgbClr val="999999"/>
                </a:solidFill>
                <a:effectLst/>
                <a:latin typeface="Consolas" panose="020B0609020204030204" pitchFamily="49" charset="0"/>
              </a:rPr>
              <a:t>)</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err="1">
                <a:ln>
                  <a:noFill/>
                </a:ln>
                <a:solidFill>
                  <a:srgbClr val="000000"/>
                </a:solidFill>
                <a:effectLst/>
                <a:latin typeface="Consolas" panose="020B0609020204030204" pitchFamily="49" charset="0"/>
              </a:rPr>
              <a:t>collection</a:t>
            </a:r>
            <a:r>
              <a:rPr kumimoji="0" lang="en-US" altLang="en-US" sz="800" b="0" i="0" u="none" strike="noStrike" cap="none" normalizeH="0" baseline="0" dirty="0" err="1">
                <a:ln>
                  <a:noFill/>
                </a:ln>
                <a:solidFill>
                  <a:srgbClr val="999999"/>
                </a:solidFill>
                <a:effectLst/>
                <a:latin typeface="Consolas" panose="020B0609020204030204" pitchFamily="49" charset="0"/>
              </a:rPr>
              <a:t>.</a:t>
            </a:r>
            <a:r>
              <a:rPr kumimoji="0" lang="en-US" altLang="en-US" sz="800" b="0" i="0" u="none" strike="noStrike" cap="none" normalizeH="0" baseline="0" dirty="0" err="1">
                <a:ln>
                  <a:noFill/>
                </a:ln>
                <a:solidFill>
                  <a:srgbClr val="000000"/>
                </a:solidFill>
                <a:effectLst/>
                <a:latin typeface="Consolas" panose="020B0609020204030204" pitchFamily="49" charset="0"/>
              </a:rPr>
              <a:t>Add</a:t>
            </a:r>
            <a:r>
              <a:rPr kumimoji="0" lang="en-US" altLang="en-US" sz="800" b="0" i="0" u="none" strike="noStrike" cap="none" normalizeH="0" baseline="0" dirty="0">
                <a:ln>
                  <a:noFill/>
                </a:ln>
                <a:solidFill>
                  <a:srgbClr val="999999"/>
                </a:solidFill>
                <a:effectLst/>
                <a:latin typeface="Consolas" panose="020B0609020204030204" pitchFamily="49" charset="0"/>
              </a:rPr>
              <a:t>(</a:t>
            </a:r>
            <a:r>
              <a:rPr kumimoji="0" lang="en-US" altLang="en-US" sz="800" b="0" i="0" u="none" strike="noStrike" cap="none" normalizeH="0" baseline="0" dirty="0">
                <a:ln>
                  <a:noFill/>
                </a:ln>
                <a:solidFill>
                  <a:srgbClr val="000000"/>
                </a:solidFill>
                <a:effectLst/>
                <a:latin typeface="Consolas" panose="020B0609020204030204" pitchFamily="49" charset="0"/>
              </a:rPr>
              <a:t>myButton2</a:t>
            </a:r>
            <a:r>
              <a:rPr kumimoji="0" lang="en-US" altLang="en-US" sz="800" b="0" i="0" u="none" strike="noStrike" cap="none" normalizeH="0" baseline="0" dirty="0">
                <a:ln>
                  <a:noFill/>
                </a:ln>
                <a:solidFill>
                  <a:srgbClr val="999999"/>
                </a:solidFill>
                <a:effectLst/>
                <a:latin typeface="Consolas" panose="020B0609020204030204" pitchFamily="49" charset="0"/>
              </a:rPr>
              <a:t>)</a:t>
            </a:r>
            <a:r>
              <a:rPr kumimoji="0" lang="en-US" altLang="en-US" sz="800" b="0" i="0" u="none" strike="noStrike" cap="none" normalizeH="0" baseline="0" dirty="0">
                <a:ln>
                  <a:noFill/>
                </a:ln>
                <a:solidFill>
                  <a:srgbClr val="000000"/>
                </a:solidFill>
                <a:effectLst/>
                <a:latin typeface="Consolas" panose="020B0609020204030204" pitchFamily="49" charset="0"/>
              </a:rPr>
              <a:t> </a:t>
            </a:r>
            <a:r>
              <a:rPr kumimoji="0" lang="en-US" altLang="en-US" sz="800" b="0" i="0" u="none" strike="noStrike" cap="none" normalizeH="0" baseline="0" dirty="0" err="1">
                <a:ln>
                  <a:noFill/>
                </a:ln>
                <a:solidFill>
                  <a:srgbClr val="000000"/>
                </a:solidFill>
                <a:effectLst/>
                <a:latin typeface="Consolas" panose="020B0609020204030204" pitchFamily="49" charset="0"/>
              </a:rPr>
              <a:t>ribbonPanel</a:t>
            </a:r>
            <a:r>
              <a:rPr kumimoji="0" lang="en-US" altLang="en-US" sz="800" b="0" i="0" u="none" strike="noStrike" cap="none" normalizeH="0" baseline="0" dirty="0" err="1">
                <a:ln>
                  <a:noFill/>
                </a:ln>
                <a:solidFill>
                  <a:srgbClr val="999999"/>
                </a:solidFill>
                <a:effectLst/>
                <a:latin typeface="Consolas" panose="020B0609020204030204" pitchFamily="49" charset="0"/>
              </a:rPr>
              <a:t>.</a:t>
            </a:r>
            <a:r>
              <a:rPr kumimoji="0" lang="en-US" altLang="en-US" sz="800" b="0" i="0" u="none" strike="noStrike" cap="none" normalizeH="0" baseline="0" dirty="0" err="1">
                <a:ln>
                  <a:noFill/>
                </a:ln>
                <a:solidFill>
                  <a:srgbClr val="000000"/>
                </a:solidFill>
                <a:effectLst/>
                <a:latin typeface="Consolas" panose="020B0609020204030204" pitchFamily="49" charset="0"/>
              </a:rPr>
              <a:t>CommandControls</a:t>
            </a:r>
            <a:r>
              <a:rPr kumimoji="0" lang="en-US" altLang="en-US" sz="800" b="0" i="0" u="none" strike="noStrike" cap="none" normalizeH="0" baseline="0" dirty="0" err="1">
                <a:ln>
                  <a:noFill/>
                </a:ln>
                <a:solidFill>
                  <a:srgbClr val="999999"/>
                </a:solidFill>
                <a:effectLst/>
                <a:latin typeface="Consolas" panose="020B0609020204030204" pitchFamily="49" charset="0"/>
              </a:rPr>
              <a:t>.</a:t>
            </a:r>
            <a:r>
              <a:rPr kumimoji="0" lang="en-US" altLang="en-US" sz="800" b="0" i="0" u="none" strike="noStrike" cap="none" normalizeH="0" baseline="0" dirty="0" err="1">
                <a:ln>
                  <a:noFill/>
                </a:ln>
                <a:solidFill>
                  <a:srgbClr val="000000"/>
                </a:solidFill>
                <a:effectLst/>
                <a:latin typeface="Consolas" panose="020B0609020204030204" pitchFamily="49" charset="0"/>
              </a:rPr>
              <a:t>AddButtonPopup</a:t>
            </a:r>
            <a:r>
              <a:rPr kumimoji="0" lang="en-US" altLang="en-US" sz="800" b="0" i="0" u="none" strike="noStrike" cap="none" normalizeH="0" baseline="0" dirty="0">
                <a:ln>
                  <a:noFill/>
                </a:ln>
                <a:solidFill>
                  <a:srgbClr val="999999"/>
                </a:solidFill>
                <a:effectLst/>
                <a:latin typeface="Consolas" panose="020B0609020204030204" pitchFamily="49" charset="0"/>
              </a:rPr>
              <a:t>(</a:t>
            </a:r>
            <a:r>
              <a:rPr kumimoji="0" lang="en-US" altLang="en-US" sz="800" b="0" i="0" u="none" strike="noStrike" cap="none" normalizeH="0" baseline="0" dirty="0">
                <a:ln>
                  <a:noFill/>
                </a:ln>
                <a:solidFill>
                  <a:srgbClr val="000000"/>
                </a:solidFill>
                <a:effectLst/>
                <a:latin typeface="Consolas" panose="020B0609020204030204" pitchFamily="49" charset="0"/>
              </a:rPr>
              <a:t>collection</a:t>
            </a:r>
            <a:r>
              <a:rPr kumimoji="0" lang="en-US" altLang="en-US" sz="800" b="0" i="0" u="none" strike="noStrike" cap="none" normalizeH="0" baseline="0" dirty="0">
                <a:ln>
                  <a:noFill/>
                </a:ln>
                <a:solidFill>
                  <a:srgbClr val="999999"/>
                </a:solidFill>
                <a:effectLst/>
                <a:latin typeface="Consolas" panose="020B0609020204030204" pitchFamily="49" charset="0"/>
              </a:rPr>
              <a:t>)</a:t>
            </a:r>
            <a:r>
              <a:rPr kumimoji="0" lang="en-US" altLang="en-US" sz="6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8" name="Rectangle 6">
            <a:extLst>
              <a:ext uri="{FF2B5EF4-FFF2-40B4-BE49-F238E27FC236}">
                <a16:creationId xmlns:a16="http://schemas.microsoft.com/office/drawing/2014/main" id="{22E871FE-EFBB-BDA6-F4F3-E959FC05FD5C}"/>
              </a:ext>
            </a:extLst>
          </p:cNvPr>
          <p:cNvSpPr>
            <a:spLocks noChangeArrowheads="1"/>
          </p:cNvSpPr>
          <p:nvPr/>
        </p:nvSpPr>
        <p:spPr bwMode="auto">
          <a:xfrm>
            <a:off x="6270174" y="1738315"/>
            <a:ext cx="5921826" cy="5115452"/>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r>
              <a:rPr lang="en-US" sz="700" dirty="0">
                <a:solidFill>
                  <a:srgbClr val="0000FF"/>
                </a:solidFill>
                <a:latin typeface="Consolas" panose="020B0609020204030204" pitchFamily="49" charset="0"/>
              </a:rPr>
              <a:t>using</a:t>
            </a:r>
            <a:r>
              <a:rPr lang="en-US" sz="700" dirty="0">
                <a:solidFill>
                  <a:srgbClr val="000000"/>
                </a:solidFill>
                <a:latin typeface="Consolas" panose="020B0609020204030204" pitchFamily="49" charset="0"/>
              </a:rPr>
              <a:t> Inventor;</a:t>
            </a:r>
          </a:p>
          <a:p>
            <a:r>
              <a:rPr lang="en-US" sz="700" dirty="0">
                <a:solidFill>
                  <a:srgbClr val="0000FF"/>
                </a:solidFill>
                <a:latin typeface="Consolas" panose="020B0609020204030204" pitchFamily="49" charset="0"/>
              </a:rPr>
              <a:t>using</a:t>
            </a:r>
            <a:r>
              <a:rPr lang="en-US" sz="700" dirty="0">
                <a:solidFill>
                  <a:srgbClr val="000000"/>
                </a:solidFill>
                <a:latin typeface="Consolas" panose="020B0609020204030204" pitchFamily="49" charset="0"/>
              </a:rPr>
              <a:t> System;</a:t>
            </a:r>
          </a:p>
          <a:p>
            <a:endParaRPr lang="en-US" sz="700" dirty="0">
              <a:solidFill>
                <a:srgbClr val="000000"/>
              </a:solidFill>
              <a:latin typeface="Consolas" panose="020B0609020204030204" pitchFamily="49" charset="0"/>
            </a:endParaRPr>
          </a:p>
          <a:p>
            <a:r>
              <a:rPr lang="en-US" sz="700" dirty="0">
                <a:solidFill>
                  <a:srgbClr val="0000FF"/>
                </a:solidFill>
                <a:latin typeface="Consolas" panose="020B0609020204030204" pitchFamily="49" charset="0"/>
              </a:rPr>
              <a:t>namespace</a:t>
            </a:r>
            <a:r>
              <a:rPr lang="en-US" sz="700" dirty="0">
                <a:solidFill>
                  <a:srgbClr val="000000"/>
                </a:solidFill>
                <a:latin typeface="Consolas" panose="020B0609020204030204" pitchFamily="49" charset="0"/>
              </a:rPr>
              <a:t> </a:t>
            </a:r>
            <a:r>
              <a:rPr lang="en-US" sz="700" dirty="0" err="1">
                <a:solidFill>
                  <a:srgbClr val="000000"/>
                </a:solidFill>
                <a:latin typeface="Consolas" panose="020B0609020204030204" pitchFamily="49" charset="0"/>
              </a:rPr>
              <a:t>InventorIntegration</a:t>
            </a:r>
            <a:endParaRPr lang="en-US" sz="700" dirty="0">
              <a:solidFill>
                <a:srgbClr val="000000"/>
              </a:solidFill>
              <a:latin typeface="Consolas" panose="020B0609020204030204" pitchFamily="49" charset="0"/>
            </a:endParaRPr>
          </a:p>
          <a:p>
            <a:r>
              <a:rPr lang="en-US" sz="700" dirty="0">
                <a:solidFill>
                  <a:srgbClr val="000000"/>
                </a:solidFill>
                <a:latin typeface="Consolas" panose="020B0609020204030204" pitchFamily="49" charset="0"/>
              </a:rPr>
              <a:t>{</a:t>
            </a:r>
          </a:p>
          <a:p>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class</a:t>
            </a:r>
            <a:r>
              <a:rPr lang="en-US" sz="700" dirty="0">
                <a:solidFill>
                  <a:srgbClr val="000000"/>
                </a:solidFill>
                <a:latin typeface="Consolas" panose="020B0609020204030204" pitchFamily="49" charset="0"/>
              </a:rPr>
              <a:t> </a:t>
            </a:r>
            <a:r>
              <a:rPr lang="en-US" sz="700" dirty="0">
                <a:solidFill>
                  <a:srgbClr val="2B91AF"/>
                </a:solidFill>
                <a:latin typeface="Consolas" panose="020B0609020204030204" pitchFamily="49" charset="0"/>
              </a:rPr>
              <a:t>Program</a:t>
            </a:r>
            <a:endParaRPr lang="en-US" sz="700" dirty="0">
              <a:solidFill>
                <a:srgbClr val="000000"/>
              </a:solidFill>
              <a:latin typeface="Consolas" panose="020B0609020204030204" pitchFamily="49" charset="0"/>
            </a:endParaRPr>
          </a:p>
          <a:p>
            <a:r>
              <a:rPr lang="en-US" sz="700"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private</a:t>
            </a:r>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static</a:t>
            </a:r>
            <a:r>
              <a:rPr lang="en-US" sz="700" dirty="0">
                <a:solidFill>
                  <a:srgbClr val="000000"/>
                </a:solidFill>
                <a:latin typeface="Consolas" panose="020B0609020204030204" pitchFamily="49" charset="0"/>
              </a:rPr>
              <a:t> Application _inventor;</a:t>
            </a:r>
          </a:p>
          <a:p>
            <a:endParaRPr lang="en-US" sz="700" dirty="0">
              <a:solidFill>
                <a:srgbClr val="000000"/>
              </a:solidFill>
              <a:latin typeface="Consolas" panose="020B0609020204030204" pitchFamily="49" charset="0"/>
            </a:endParaRPr>
          </a:p>
          <a:p>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static</a:t>
            </a:r>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void</a:t>
            </a:r>
            <a:r>
              <a:rPr lang="en-US" sz="700" dirty="0">
                <a:solidFill>
                  <a:srgbClr val="000000"/>
                </a:solidFill>
                <a:latin typeface="Consolas" panose="020B0609020204030204" pitchFamily="49" charset="0"/>
              </a:rPr>
              <a:t> Main(</a:t>
            </a:r>
            <a:r>
              <a:rPr lang="en-US" sz="700" dirty="0">
                <a:solidFill>
                  <a:srgbClr val="0000FF"/>
                </a:solidFill>
                <a:latin typeface="Consolas" panose="020B0609020204030204" pitchFamily="49" charset="0"/>
              </a:rPr>
              <a:t>string</a:t>
            </a:r>
            <a:r>
              <a:rPr lang="en-US" sz="700" dirty="0">
                <a:solidFill>
                  <a:srgbClr val="000000"/>
                </a:solidFill>
                <a:latin typeface="Consolas" panose="020B0609020204030204" pitchFamily="49" charset="0"/>
              </a:rPr>
              <a:t>[] </a:t>
            </a:r>
            <a:r>
              <a:rPr lang="en-US" sz="700" dirty="0" err="1">
                <a:solidFill>
                  <a:srgbClr val="000000"/>
                </a:solidFill>
                <a:latin typeface="Consolas" panose="020B0609020204030204" pitchFamily="49" charset="0"/>
              </a:rPr>
              <a:t>args</a:t>
            </a:r>
            <a:r>
              <a:rPr lang="en-US" sz="700" dirty="0">
                <a:solidFill>
                  <a:srgbClr val="000000"/>
                </a:solidFill>
                <a:latin typeface="Consolas" panose="020B0609020204030204" pitchFamily="49" charset="0"/>
              </a:rPr>
              <a:t>)</a:t>
            </a:r>
          </a:p>
          <a:p>
            <a:r>
              <a:rPr lang="en-US" sz="700"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dirty="0">
                <a:solidFill>
                  <a:srgbClr val="008000"/>
                </a:solidFill>
                <a:latin typeface="Consolas" panose="020B0609020204030204" pitchFamily="49" charset="0"/>
              </a:rPr>
              <a:t>// Assuming _inventor application is already initialized somewhere in your code</a:t>
            </a:r>
            <a:endParaRPr lang="en-US" sz="700" dirty="0">
              <a:solidFill>
                <a:srgbClr val="000000"/>
              </a:solidFill>
              <a:latin typeface="Consolas" panose="020B0609020204030204" pitchFamily="49" charset="0"/>
            </a:endParaRPr>
          </a:p>
          <a:p>
            <a:r>
              <a:rPr lang="en-US" sz="700" dirty="0">
                <a:solidFill>
                  <a:srgbClr val="000000"/>
                </a:solidFill>
                <a:latin typeface="Consolas" panose="020B0609020204030204" pitchFamily="49" charset="0"/>
              </a:rPr>
              <a:t>            </a:t>
            </a:r>
            <a:r>
              <a:rPr lang="en-US" sz="700" dirty="0" err="1">
                <a:solidFill>
                  <a:srgbClr val="000000"/>
                </a:solidFill>
                <a:latin typeface="Consolas" panose="020B0609020204030204" pitchFamily="49" charset="0"/>
              </a:rPr>
              <a:t>InitializeButtonsAndRibbon</a:t>
            </a:r>
            <a:r>
              <a:rPr lang="en-US" sz="700" dirty="0">
                <a:solidFill>
                  <a:srgbClr val="000000"/>
                </a:solidFill>
                <a:latin typeface="Consolas" panose="020B0609020204030204" pitchFamily="49" charset="0"/>
              </a:rPr>
              <a:t>();</a:t>
            </a:r>
          </a:p>
          <a:p>
            <a:r>
              <a:rPr lang="en-US" sz="700" dirty="0">
                <a:solidFill>
                  <a:srgbClr val="000000"/>
                </a:solidFill>
                <a:latin typeface="Consolas" panose="020B0609020204030204" pitchFamily="49" charset="0"/>
              </a:rPr>
              <a:t>        }</a:t>
            </a:r>
          </a:p>
          <a:p>
            <a:endParaRPr lang="en-US" sz="700" dirty="0">
              <a:solidFill>
                <a:srgbClr val="000000"/>
              </a:solidFill>
              <a:latin typeface="Consolas" panose="020B0609020204030204" pitchFamily="49" charset="0"/>
            </a:endParaRPr>
          </a:p>
          <a:p>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static</a:t>
            </a:r>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void</a:t>
            </a:r>
            <a:r>
              <a:rPr lang="en-US" sz="700" dirty="0">
                <a:solidFill>
                  <a:srgbClr val="000000"/>
                </a:solidFill>
                <a:latin typeface="Consolas" panose="020B0609020204030204" pitchFamily="49" charset="0"/>
              </a:rPr>
              <a:t> </a:t>
            </a:r>
            <a:r>
              <a:rPr lang="en-US" sz="700" dirty="0" err="1">
                <a:solidFill>
                  <a:srgbClr val="000000"/>
                </a:solidFill>
                <a:latin typeface="Consolas" panose="020B0609020204030204" pitchFamily="49" charset="0"/>
              </a:rPr>
              <a:t>InitializeButtonsAndRibbon</a:t>
            </a:r>
            <a:r>
              <a:rPr lang="en-US" sz="700" dirty="0">
                <a:solidFill>
                  <a:srgbClr val="000000"/>
                </a:solidFill>
                <a:latin typeface="Consolas" panose="020B0609020204030204" pitchFamily="49" charset="0"/>
              </a:rPr>
              <a:t>()</a:t>
            </a:r>
          </a:p>
          <a:p>
            <a:r>
              <a:rPr lang="en-US" sz="700"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dirty="0" err="1">
                <a:solidFill>
                  <a:srgbClr val="000000"/>
                </a:solidFill>
                <a:latin typeface="Consolas" panose="020B0609020204030204" pitchFamily="49" charset="0"/>
              </a:rPr>
              <a:t>ControlDefinitions</a:t>
            </a:r>
            <a:r>
              <a:rPr lang="en-US" sz="700" dirty="0">
                <a:solidFill>
                  <a:srgbClr val="000000"/>
                </a:solidFill>
                <a:latin typeface="Consolas" panose="020B0609020204030204" pitchFamily="49" charset="0"/>
              </a:rPr>
              <a:t> </a:t>
            </a:r>
            <a:r>
              <a:rPr lang="en-US" sz="700" dirty="0" err="1">
                <a:solidFill>
                  <a:srgbClr val="000000"/>
                </a:solidFill>
                <a:latin typeface="Consolas" panose="020B0609020204030204" pitchFamily="49" charset="0"/>
              </a:rPr>
              <a:t>conDefs</a:t>
            </a:r>
            <a:r>
              <a:rPr lang="en-US" sz="700" dirty="0">
                <a:solidFill>
                  <a:srgbClr val="000000"/>
                </a:solidFill>
                <a:latin typeface="Consolas" panose="020B0609020204030204" pitchFamily="49" charset="0"/>
              </a:rPr>
              <a:t> = _</a:t>
            </a:r>
            <a:r>
              <a:rPr lang="en-US" sz="700" dirty="0" err="1">
                <a:solidFill>
                  <a:srgbClr val="000000"/>
                </a:solidFill>
                <a:latin typeface="Consolas" panose="020B0609020204030204" pitchFamily="49" charset="0"/>
              </a:rPr>
              <a:t>inventor.CommandManager.ControlDefinitions</a:t>
            </a:r>
            <a:r>
              <a:rPr lang="en-US" sz="700" dirty="0">
                <a:solidFill>
                  <a:srgbClr val="000000"/>
                </a:solidFill>
                <a:latin typeface="Consolas" panose="020B0609020204030204" pitchFamily="49" charset="0"/>
              </a:rPr>
              <a:t>;</a:t>
            </a:r>
          </a:p>
          <a:p>
            <a:endParaRPr lang="en-US" sz="700" dirty="0">
              <a:solidFill>
                <a:srgbClr val="000000"/>
              </a:solidFill>
              <a:latin typeface="Consolas" panose="020B0609020204030204" pitchFamily="49" charset="0"/>
            </a:endParaRPr>
          </a:p>
          <a:p>
            <a:r>
              <a:rPr lang="en-US" sz="700" dirty="0">
                <a:solidFill>
                  <a:srgbClr val="000000"/>
                </a:solidFill>
                <a:latin typeface="Consolas" panose="020B0609020204030204" pitchFamily="49" charset="0"/>
              </a:rPr>
              <a:t>            </a:t>
            </a:r>
            <a:r>
              <a:rPr lang="en-US" sz="700" dirty="0" err="1">
                <a:solidFill>
                  <a:srgbClr val="000000"/>
                </a:solidFill>
                <a:latin typeface="Consolas" panose="020B0609020204030204" pitchFamily="49" charset="0"/>
              </a:rPr>
              <a:t>ButtonDefinition</a:t>
            </a:r>
            <a:r>
              <a:rPr lang="en-US" sz="700" dirty="0">
                <a:solidFill>
                  <a:srgbClr val="000000"/>
                </a:solidFill>
                <a:latin typeface="Consolas" panose="020B0609020204030204" pitchFamily="49" charset="0"/>
              </a:rPr>
              <a:t> myButton1 = </a:t>
            </a:r>
            <a:r>
              <a:rPr lang="en-US" sz="700" dirty="0" err="1">
                <a:solidFill>
                  <a:srgbClr val="000000"/>
                </a:solidFill>
                <a:latin typeface="Consolas" panose="020B0609020204030204" pitchFamily="49" charset="0"/>
              </a:rPr>
              <a:t>conDefs.AddButtonDefinition</a:t>
            </a:r>
            <a:r>
              <a:rPr lang="en-US" sz="700" dirty="0">
                <a:solidFill>
                  <a:srgbClr val="000000"/>
                </a:solidFill>
                <a:latin typeface="Consolas" panose="020B0609020204030204" pitchFamily="49" charset="0"/>
              </a:rPr>
              <a:t>(</a:t>
            </a:r>
          </a:p>
          <a:p>
            <a:r>
              <a:rPr lang="en-US" sz="700" dirty="0">
                <a:solidFill>
                  <a:srgbClr val="000000"/>
                </a:solidFill>
                <a:latin typeface="Consolas" panose="020B0609020204030204" pitchFamily="49" charset="0"/>
              </a:rPr>
              <a:t>                </a:t>
            </a:r>
            <a:r>
              <a:rPr lang="en-US" sz="700" dirty="0">
                <a:solidFill>
                  <a:srgbClr val="A31515"/>
                </a:solidFill>
                <a:latin typeface="Consolas" panose="020B0609020204030204" pitchFamily="49" charset="0"/>
              </a:rPr>
              <a:t>"</a:t>
            </a:r>
            <a:r>
              <a:rPr lang="en-US" sz="700" dirty="0" err="1">
                <a:solidFill>
                  <a:srgbClr val="A31515"/>
                </a:solidFill>
                <a:latin typeface="Consolas" panose="020B0609020204030204" pitchFamily="49" charset="0"/>
              </a:rPr>
              <a:t>MyButton</a:t>
            </a:r>
            <a:r>
              <a:rPr lang="en-US" sz="700" dirty="0">
                <a:solidFill>
                  <a:srgbClr val="A31515"/>
                </a:solidFill>
                <a:latin typeface="Consolas" panose="020B0609020204030204" pitchFamily="49" charset="0"/>
              </a:rPr>
              <a:t> DisplayName1"</a:t>
            </a:r>
            <a:r>
              <a:rPr lang="en-US" sz="700" dirty="0">
                <a:solidFill>
                  <a:srgbClr val="000000"/>
                </a:solidFill>
                <a:latin typeface="Consolas" panose="020B0609020204030204" pitchFamily="49" charset="0"/>
              </a:rPr>
              <a:t>,</a:t>
            </a:r>
          </a:p>
          <a:p>
            <a:r>
              <a:rPr lang="en-US" sz="700" dirty="0">
                <a:solidFill>
                  <a:srgbClr val="000000"/>
                </a:solidFill>
                <a:latin typeface="Consolas" panose="020B0609020204030204" pitchFamily="49" charset="0"/>
              </a:rPr>
              <a:t>                </a:t>
            </a:r>
            <a:r>
              <a:rPr lang="en-US" sz="700" dirty="0">
                <a:solidFill>
                  <a:srgbClr val="A31515"/>
                </a:solidFill>
                <a:latin typeface="Consolas" panose="020B0609020204030204" pitchFamily="49" charset="0"/>
              </a:rPr>
              <a:t>"</a:t>
            </a:r>
            <a:r>
              <a:rPr lang="en-US" sz="700" dirty="0" err="1">
                <a:solidFill>
                  <a:srgbClr val="A31515"/>
                </a:solidFill>
                <a:latin typeface="Consolas" panose="020B0609020204030204" pitchFamily="49" charset="0"/>
              </a:rPr>
              <a:t>MyButton</a:t>
            </a:r>
            <a:r>
              <a:rPr lang="en-US" sz="700" dirty="0">
                <a:solidFill>
                  <a:srgbClr val="A31515"/>
                </a:solidFill>
                <a:latin typeface="Consolas" panose="020B0609020204030204" pitchFamily="49" charset="0"/>
              </a:rPr>
              <a:t> InternalName1"</a:t>
            </a:r>
            <a:r>
              <a:rPr lang="en-US" sz="700" dirty="0">
                <a:solidFill>
                  <a:srgbClr val="000000"/>
                </a:solidFill>
                <a:latin typeface="Consolas" panose="020B0609020204030204" pitchFamily="49" charset="0"/>
              </a:rPr>
              <a:t>,</a:t>
            </a:r>
          </a:p>
          <a:p>
            <a:r>
              <a:rPr lang="en-US" sz="700" dirty="0">
                <a:solidFill>
                  <a:srgbClr val="000000"/>
                </a:solidFill>
                <a:latin typeface="Consolas" panose="020B0609020204030204" pitchFamily="49" charset="0"/>
              </a:rPr>
              <a:t>                </a:t>
            </a:r>
            <a:r>
              <a:rPr lang="en-US" sz="700" dirty="0" err="1">
                <a:solidFill>
                  <a:srgbClr val="000000"/>
                </a:solidFill>
                <a:latin typeface="Consolas" panose="020B0609020204030204" pitchFamily="49" charset="0"/>
              </a:rPr>
              <a:t>CommandTypesEnum.kEditMaskCmdType</a:t>
            </a:r>
            <a:r>
              <a:rPr lang="en-US" sz="700" dirty="0">
                <a:solidFill>
                  <a:srgbClr val="000000"/>
                </a:solidFill>
                <a:latin typeface="Consolas" panose="020B0609020204030204" pitchFamily="49" charset="0"/>
              </a:rPr>
              <a:t>,</a:t>
            </a:r>
          </a:p>
          <a:p>
            <a:r>
              <a:rPr lang="en-US" sz="700" dirty="0">
                <a:solidFill>
                  <a:srgbClr val="000000"/>
                </a:solidFill>
                <a:latin typeface="Consolas" panose="020B0609020204030204" pitchFamily="49" charset="0"/>
              </a:rPr>
              <a:t>                </a:t>
            </a:r>
            <a:r>
              <a:rPr lang="en-US" sz="700" dirty="0" err="1">
                <a:solidFill>
                  <a:srgbClr val="000000"/>
                </a:solidFill>
                <a:latin typeface="Consolas" panose="020B0609020204030204" pitchFamily="49" charset="0"/>
              </a:rPr>
              <a:t>Guid.NewGuid</a:t>
            </a:r>
            <a:r>
              <a:rPr lang="en-US" sz="700" dirty="0">
                <a:solidFill>
                  <a:srgbClr val="000000"/>
                </a:solidFill>
                <a:latin typeface="Consolas" panose="020B0609020204030204" pitchFamily="49" charset="0"/>
              </a:rPr>
              <a:t>().</a:t>
            </a:r>
            <a:r>
              <a:rPr lang="en-US" sz="700" dirty="0" err="1">
                <a:solidFill>
                  <a:srgbClr val="000000"/>
                </a:solidFill>
                <a:latin typeface="Consolas" panose="020B0609020204030204" pitchFamily="49" charset="0"/>
              </a:rPr>
              <a:t>ToString</a:t>
            </a:r>
            <a:r>
              <a:rPr lang="en-US" sz="700" dirty="0">
                <a:solidFill>
                  <a:srgbClr val="000000"/>
                </a:solidFill>
                <a:latin typeface="Consolas" panose="020B0609020204030204" pitchFamily="49" charset="0"/>
              </a:rPr>
              <a:t>(),</a:t>
            </a:r>
          </a:p>
          <a:p>
            <a:r>
              <a:rPr lang="en-US" sz="700" dirty="0">
                <a:solidFill>
                  <a:srgbClr val="000000"/>
                </a:solidFill>
                <a:latin typeface="Consolas" panose="020B0609020204030204" pitchFamily="49" charset="0"/>
              </a:rPr>
              <a:t>                </a:t>
            </a:r>
            <a:r>
              <a:rPr lang="en-US" sz="700" dirty="0">
                <a:solidFill>
                  <a:srgbClr val="A31515"/>
                </a:solidFill>
                <a:latin typeface="Consolas" panose="020B0609020204030204" pitchFamily="49" charset="0"/>
              </a:rPr>
              <a:t>"</a:t>
            </a:r>
            <a:r>
              <a:rPr lang="en-US" sz="700" dirty="0" err="1">
                <a:solidFill>
                  <a:srgbClr val="A31515"/>
                </a:solidFill>
                <a:latin typeface="Consolas" panose="020B0609020204030204" pitchFamily="49" charset="0"/>
              </a:rPr>
              <a:t>MyButton</a:t>
            </a:r>
            <a:r>
              <a:rPr lang="en-US" sz="700" dirty="0">
                <a:solidFill>
                  <a:srgbClr val="A31515"/>
                </a:solidFill>
                <a:latin typeface="Consolas" panose="020B0609020204030204" pitchFamily="49" charset="0"/>
              </a:rPr>
              <a:t> </a:t>
            </a:r>
            <a:r>
              <a:rPr lang="en-US" sz="700" dirty="0" err="1">
                <a:solidFill>
                  <a:srgbClr val="A31515"/>
                </a:solidFill>
                <a:latin typeface="Consolas" panose="020B0609020204030204" pitchFamily="49" charset="0"/>
              </a:rPr>
              <a:t>DescriptionText</a:t>
            </a:r>
            <a:r>
              <a:rPr lang="en-US" sz="700" dirty="0">
                <a:solidFill>
                  <a:srgbClr val="A31515"/>
                </a:solidFill>
                <a:latin typeface="Consolas" panose="020B0609020204030204" pitchFamily="49" charset="0"/>
              </a:rPr>
              <a:t>"</a:t>
            </a:r>
            <a:r>
              <a:rPr lang="en-US" sz="700" dirty="0">
                <a:solidFill>
                  <a:srgbClr val="000000"/>
                </a:solidFill>
                <a:latin typeface="Consolas" panose="020B0609020204030204" pitchFamily="49" charset="0"/>
              </a:rPr>
              <a:t>,</a:t>
            </a:r>
          </a:p>
          <a:p>
            <a:r>
              <a:rPr lang="en-US" sz="700" dirty="0">
                <a:solidFill>
                  <a:srgbClr val="000000"/>
                </a:solidFill>
                <a:latin typeface="Consolas" panose="020B0609020204030204" pitchFamily="49" charset="0"/>
              </a:rPr>
              <a:t>                </a:t>
            </a:r>
            <a:r>
              <a:rPr lang="en-US" sz="700" dirty="0">
                <a:solidFill>
                  <a:srgbClr val="A31515"/>
                </a:solidFill>
                <a:latin typeface="Consolas" panose="020B0609020204030204" pitchFamily="49" charset="0"/>
              </a:rPr>
              <a:t>"</a:t>
            </a:r>
            <a:r>
              <a:rPr lang="en-US" sz="700" dirty="0" err="1">
                <a:solidFill>
                  <a:srgbClr val="A31515"/>
                </a:solidFill>
                <a:latin typeface="Consolas" panose="020B0609020204030204" pitchFamily="49" charset="0"/>
              </a:rPr>
              <a:t>MyButton</a:t>
            </a:r>
            <a:r>
              <a:rPr lang="en-US" sz="700" dirty="0">
                <a:solidFill>
                  <a:srgbClr val="A31515"/>
                </a:solidFill>
                <a:latin typeface="Consolas" panose="020B0609020204030204" pitchFamily="49" charset="0"/>
              </a:rPr>
              <a:t> </a:t>
            </a:r>
            <a:r>
              <a:rPr lang="en-US" sz="700" dirty="0" err="1">
                <a:solidFill>
                  <a:srgbClr val="A31515"/>
                </a:solidFill>
                <a:latin typeface="Consolas" panose="020B0609020204030204" pitchFamily="49" charset="0"/>
              </a:rPr>
              <a:t>ToolTipText</a:t>
            </a:r>
            <a:r>
              <a:rPr lang="en-US" sz="700" dirty="0">
                <a:solidFill>
                  <a:srgbClr val="A31515"/>
                </a:solidFill>
                <a:latin typeface="Consolas" panose="020B0609020204030204" pitchFamily="49" charset="0"/>
              </a:rPr>
              <a:t>"</a:t>
            </a:r>
            <a:r>
              <a:rPr lang="en-US" sz="700" dirty="0">
                <a:solidFill>
                  <a:srgbClr val="000000"/>
                </a:solidFill>
                <a:latin typeface="Consolas" panose="020B0609020204030204" pitchFamily="49" charset="0"/>
              </a:rPr>
              <a:t>);</a:t>
            </a:r>
          </a:p>
          <a:p>
            <a:endParaRPr lang="en-US" sz="700" dirty="0">
              <a:solidFill>
                <a:srgbClr val="000000"/>
              </a:solidFill>
              <a:latin typeface="Consolas" panose="020B0609020204030204" pitchFamily="49" charset="0"/>
            </a:endParaRPr>
          </a:p>
          <a:p>
            <a:r>
              <a:rPr lang="en-US" sz="700" dirty="0">
                <a:solidFill>
                  <a:srgbClr val="000000"/>
                </a:solidFill>
                <a:latin typeface="Consolas" panose="020B0609020204030204" pitchFamily="49" charset="0"/>
              </a:rPr>
              <a:t>            </a:t>
            </a:r>
            <a:r>
              <a:rPr lang="en-US" sz="700" dirty="0" err="1">
                <a:solidFill>
                  <a:srgbClr val="000000"/>
                </a:solidFill>
                <a:latin typeface="Consolas" panose="020B0609020204030204" pitchFamily="49" charset="0"/>
              </a:rPr>
              <a:t>ButtonDefinition</a:t>
            </a:r>
            <a:r>
              <a:rPr lang="en-US" sz="700" dirty="0">
                <a:solidFill>
                  <a:srgbClr val="000000"/>
                </a:solidFill>
                <a:latin typeface="Consolas" panose="020B0609020204030204" pitchFamily="49" charset="0"/>
              </a:rPr>
              <a:t> myButton2 = </a:t>
            </a:r>
            <a:r>
              <a:rPr lang="en-US" sz="700" dirty="0" err="1">
                <a:solidFill>
                  <a:srgbClr val="000000"/>
                </a:solidFill>
                <a:latin typeface="Consolas" panose="020B0609020204030204" pitchFamily="49" charset="0"/>
              </a:rPr>
              <a:t>conDefs.AddButtonDefinition</a:t>
            </a:r>
            <a:r>
              <a:rPr lang="en-US" sz="700" dirty="0">
                <a:solidFill>
                  <a:srgbClr val="000000"/>
                </a:solidFill>
                <a:latin typeface="Consolas" panose="020B0609020204030204" pitchFamily="49" charset="0"/>
              </a:rPr>
              <a:t>(</a:t>
            </a:r>
          </a:p>
          <a:p>
            <a:r>
              <a:rPr lang="en-US" sz="700" dirty="0">
                <a:solidFill>
                  <a:srgbClr val="000000"/>
                </a:solidFill>
                <a:latin typeface="Consolas" panose="020B0609020204030204" pitchFamily="49" charset="0"/>
              </a:rPr>
              <a:t>                </a:t>
            </a:r>
            <a:r>
              <a:rPr lang="en-US" sz="700" dirty="0">
                <a:solidFill>
                  <a:srgbClr val="A31515"/>
                </a:solidFill>
                <a:latin typeface="Consolas" panose="020B0609020204030204" pitchFamily="49" charset="0"/>
              </a:rPr>
              <a:t>"</a:t>
            </a:r>
            <a:r>
              <a:rPr lang="en-US" sz="700" dirty="0" err="1">
                <a:solidFill>
                  <a:srgbClr val="A31515"/>
                </a:solidFill>
                <a:latin typeface="Consolas" panose="020B0609020204030204" pitchFamily="49" charset="0"/>
              </a:rPr>
              <a:t>MyButton</a:t>
            </a:r>
            <a:r>
              <a:rPr lang="en-US" sz="700" dirty="0">
                <a:solidFill>
                  <a:srgbClr val="A31515"/>
                </a:solidFill>
                <a:latin typeface="Consolas" panose="020B0609020204030204" pitchFamily="49" charset="0"/>
              </a:rPr>
              <a:t> DisplayName2"</a:t>
            </a:r>
            <a:r>
              <a:rPr lang="en-US" sz="700" dirty="0">
                <a:solidFill>
                  <a:srgbClr val="000000"/>
                </a:solidFill>
                <a:latin typeface="Consolas" panose="020B0609020204030204" pitchFamily="49" charset="0"/>
              </a:rPr>
              <a:t>,</a:t>
            </a:r>
          </a:p>
          <a:p>
            <a:r>
              <a:rPr lang="en-US" sz="700" dirty="0">
                <a:solidFill>
                  <a:srgbClr val="000000"/>
                </a:solidFill>
                <a:latin typeface="Consolas" panose="020B0609020204030204" pitchFamily="49" charset="0"/>
              </a:rPr>
              <a:t>                </a:t>
            </a:r>
            <a:r>
              <a:rPr lang="en-US" sz="700" dirty="0">
                <a:solidFill>
                  <a:srgbClr val="A31515"/>
                </a:solidFill>
                <a:latin typeface="Consolas" panose="020B0609020204030204" pitchFamily="49" charset="0"/>
              </a:rPr>
              <a:t>"</a:t>
            </a:r>
            <a:r>
              <a:rPr lang="en-US" sz="700" dirty="0" err="1">
                <a:solidFill>
                  <a:srgbClr val="A31515"/>
                </a:solidFill>
                <a:latin typeface="Consolas" panose="020B0609020204030204" pitchFamily="49" charset="0"/>
              </a:rPr>
              <a:t>MyButton</a:t>
            </a:r>
            <a:r>
              <a:rPr lang="en-US" sz="700" dirty="0">
                <a:solidFill>
                  <a:srgbClr val="A31515"/>
                </a:solidFill>
                <a:latin typeface="Consolas" panose="020B0609020204030204" pitchFamily="49" charset="0"/>
              </a:rPr>
              <a:t> InternalName2"</a:t>
            </a:r>
            <a:r>
              <a:rPr lang="en-US" sz="700" dirty="0">
                <a:solidFill>
                  <a:srgbClr val="000000"/>
                </a:solidFill>
                <a:latin typeface="Consolas" panose="020B0609020204030204" pitchFamily="49" charset="0"/>
              </a:rPr>
              <a:t>,</a:t>
            </a:r>
          </a:p>
          <a:p>
            <a:r>
              <a:rPr lang="en-US" sz="700" dirty="0">
                <a:solidFill>
                  <a:srgbClr val="000000"/>
                </a:solidFill>
                <a:latin typeface="Consolas" panose="020B0609020204030204" pitchFamily="49" charset="0"/>
              </a:rPr>
              <a:t>                </a:t>
            </a:r>
            <a:r>
              <a:rPr lang="en-US" sz="700" dirty="0" err="1">
                <a:solidFill>
                  <a:srgbClr val="000000"/>
                </a:solidFill>
                <a:latin typeface="Consolas" panose="020B0609020204030204" pitchFamily="49" charset="0"/>
              </a:rPr>
              <a:t>CommandTypesEnum.kEditMaskCmdType</a:t>
            </a:r>
            <a:r>
              <a:rPr lang="en-US" sz="700" dirty="0">
                <a:solidFill>
                  <a:srgbClr val="000000"/>
                </a:solidFill>
                <a:latin typeface="Consolas" panose="020B0609020204030204" pitchFamily="49" charset="0"/>
              </a:rPr>
              <a:t>,</a:t>
            </a:r>
          </a:p>
          <a:p>
            <a:r>
              <a:rPr lang="en-US" sz="700" dirty="0">
                <a:solidFill>
                  <a:srgbClr val="000000"/>
                </a:solidFill>
                <a:latin typeface="Consolas" panose="020B0609020204030204" pitchFamily="49" charset="0"/>
              </a:rPr>
              <a:t>                </a:t>
            </a:r>
            <a:r>
              <a:rPr lang="en-US" sz="700" dirty="0" err="1">
                <a:solidFill>
                  <a:srgbClr val="000000"/>
                </a:solidFill>
                <a:latin typeface="Consolas" panose="020B0609020204030204" pitchFamily="49" charset="0"/>
              </a:rPr>
              <a:t>Guid.NewGuid</a:t>
            </a:r>
            <a:r>
              <a:rPr lang="en-US" sz="700" dirty="0">
                <a:solidFill>
                  <a:srgbClr val="000000"/>
                </a:solidFill>
                <a:latin typeface="Consolas" panose="020B0609020204030204" pitchFamily="49" charset="0"/>
              </a:rPr>
              <a:t>().</a:t>
            </a:r>
            <a:r>
              <a:rPr lang="en-US" sz="700" dirty="0" err="1">
                <a:solidFill>
                  <a:srgbClr val="000000"/>
                </a:solidFill>
                <a:latin typeface="Consolas" panose="020B0609020204030204" pitchFamily="49" charset="0"/>
              </a:rPr>
              <a:t>ToString</a:t>
            </a:r>
            <a:r>
              <a:rPr lang="en-US" sz="700" dirty="0">
                <a:solidFill>
                  <a:srgbClr val="000000"/>
                </a:solidFill>
                <a:latin typeface="Consolas" panose="020B0609020204030204" pitchFamily="49" charset="0"/>
              </a:rPr>
              <a:t>(),</a:t>
            </a:r>
          </a:p>
          <a:p>
            <a:r>
              <a:rPr lang="en-US" sz="700" dirty="0">
                <a:solidFill>
                  <a:srgbClr val="000000"/>
                </a:solidFill>
                <a:latin typeface="Consolas" panose="020B0609020204030204" pitchFamily="49" charset="0"/>
              </a:rPr>
              <a:t>                </a:t>
            </a:r>
            <a:r>
              <a:rPr lang="en-US" sz="700" dirty="0">
                <a:solidFill>
                  <a:srgbClr val="A31515"/>
                </a:solidFill>
                <a:latin typeface="Consolas" panose="020B0609020204030204" pitchFamily="49" charset="0"/>
              </a:rPr>
              <a:t>"</a:t>
            </a:r>
            <a:r>
              <a:rPr lang="en-US" sz="700" dirty="0" err="1">
                <a:solidFill>
                  <a:srgbClr val="A31515"/>
                </a:solidFill>
                <a:latin typeface="Consolas" panose="020B0609020204030204" pitchFamily="49" charset="0"/>
              </a:rPr>
              <a:t>MyButton</a:t>
            </a:r>
            <a:r>
              <a:rPr lang="en-US" sz="700" dirty="0">
                <a:solidFill>
                  <a:srgbClr val="A31515"/>
                </a:solidFill>
                <a:latin typeface="Consolas" panose="020B0609020204030204" pitchFamily="49" charset="0"/>
              </a:rPr>
              <a:t> </a:t>
            </a:r>
            <a:r>
              <a:rPr lang="en-US" sz="700" dirty="0" err="1">
                <a:solidFill>
                  <a:srgbClr val="A31515"/>
                </a:solidFill>
                <a:latin typeface="Consolas" panose="020B0609020204030204" pitchFamily="49" charset="0"/>
              </a:rPr>
              <a:t>DescriptionText</a:t>
            </a:r>
            <a:r>
              <a:rPr lang="en-US" sz="700" dirty="0">
                <a:solidFill>
                  <a:srgbClr val="A31515"/>
                </a:solidFill>
                <a:latin typeface="Consolas" panose="020B0609020204030204" pitchFamily="49" charset="0"/>
              </a:rPr>
              <a:t>"</a:t>
            </a:r>
            <a:r>
              <a:rPr lang="en-US" sz="700" dirty="0">
                <a:solidFill>
                  <a:srgbClr val="000000"/>
                </a:solidFill>
                <a:latin typeface="Consolas" panose="020B0609020204030204" pitchFamily="49" charset="0"/>
              </a:rPr>
              <a:t>,</a:t>
            </a:r>
          </a:p>
          <a:p>
            <a:r>
              <a:rPr lang="en-US" sz="700" dirty="0">
                <a:solidFill>
                  <a:srgbClr val="000000"/>
                </a:solidFill>
                <a:latin typeface="Consolas" panose="020B0609020204030204" pitchFamily="49" charset="0"/>
              </a:rPr>
              <a:t>                </a:t>
            </a:r>
            <a:r>
              <a:rPr lang="en-US" sz="700" dirty="0">
                <a:solidFill>
                  <a:srgbClr val="A31515"/>
                </a:solidFill>
                <a:latin typeface="Consolas" panose="020B0609020204030204" pitchFamily="49" charset="0"/>
              </a:rPr>
              <a:t>"</a:t>
            </a:r>
            <a:r>
              <a:rPr lang="en-US" sz="700" dirty="0" err="1">
                <a:solidFill>
                  <a:srgbClr val="A31515"/>
                </a:solidFill>
                <a:latin typeface="Consolas" panose="020B0609020204030204" pitchFamily="49" charset="0"/>
              </a:rPr>
              <a:t>MyButton</a:t>
            </a:r>
            <a:r>
              <a:rPr lang="en-US" sz="700" dirty="0">
                <a:solidFill>
                  <a:srgbClr val="A31515"/>
                </a:solidFill>
                <a:latin typeface="Consolas" panose="020B0609020204030204" pitchFamily="49" charset="0"/>
              </a:rPr>
              <a:t> </a:t>
            </a:r>
            <a:r>
              <a:rPr lang="en-US" sz="700" dirty="0" err="1">
                <a:solidFill>
                  <a:srgbClr val="A31515"/>
                </a:solidFill>
                <a:latin typeface="Consolas" panose="020B0609020204030204" pitchFamily="49" charset="0"/>
              </a:rPr>
              <a:t>ToolTipText</a:t>
            </a:r>
            <a:r>
              <a:rPr lang="en-US" sz="700" dirty="0">
                <a:solidFill>
                  <a:srgbClr val="A31515"/>
                </a:solidFill>
                <a:latin typeface="Consolas" panose="020B0609020204030204" pitchFamily="49" charset="0"/>
              </a:rPr>
              <a:t>"</a:t>
            </a:r>
            <a:r>
              <a:rPr lang="en-US" sz="700" dirty="0">
                <a:solidFill>
                  <a:srgbClr val="000000"/>
                </a:solidFill>
                <a:latin typeface="Consolas" panose="020B0609020204030204" pitchFamily="49" charset="0"/>
              </a:rPr>
              <a:t>);</a:t>
            </a:r>
          </a:p>
          <a:p>
            <a:endParaRPr lang="en-US" sz="700" dirty="0">
              <a:solidFill>
                <a:srgbClr val="000000"/>
              </a:solidFill>
              <a:latin typeface="Consolas" panose="020B0609020204030204" pitchFamily="49" charset="0"/>
            </a:endParaRPr>
          </a:p>
          <a:p>
            <a:r>
              <a:rPr lang="en-US" sz="700" dirty="0">
                <a:solidFill>
                  <a:srgbClr val="000000"/>
                </a:solidFill>
                <a:latin typeface="Consolas" panose="020B0609020204030204" pitchFamily="49" charset="0"/>
              </a:rPr>
              <a:t>            Ribbon </a:t>
            </a:r>
            <a:r>
              <a:rPr lang="en-US" sz="700" dirty="0" err="1">
                <a:solidFill>
                  <a:srgbClr val="000000"/>
                </a:solidFill>
                <a:latin typeface="Consolas" panose="020B0609020204030204" pitchFamily="49" charset="0"/>
              </a:rPr>
              <a:t>ribbon</a:t>
            </a:r>
            <a:r>
              <a:rPr lang="en-US" sz="700" dirty="0">
                <a:solidFill>
                  <a:srgbClr val="000000"/>
                </a:solidFill>
                <a:latin typeface="Consolas" panose="020B0609020204030204" pitchFamily="49" charset="0"/>
              </a:rPr>
              <a:t> = _</a:t>
            </a:r>
            <a:r>
              <a:rPr lang="en-US" sz="700" dirty="0" err="1">
                <a:solidFill>
                  <a:srgbClr val="000000"/>
                </a:solidFill>
                <a:latin typeface="Consolas" panose="020B0609020204030204" pitchFamily="49" charset="0"/>
              </a:rPr>
              <a:t>inventor.UserInterfaceManager.Ribbons</a:t>
            </a:r>
            <a:r>
              <a:rPr lang="en-US" sz="700" dirty="0">
                <a:solidFill>
                  <a:srgbClr val="000000"/>
                </a:solidFill>
                <a:latin typeface="Consolas" panose="020B0609020204030204" pitchFamily="49" charset="0"/>
              </a:rPr>
              <a:t>[</a:t>
            </a:r>
            <a:r>
              <a:rPr lang="en-US" sz="700" dirty="0">
                <a:solidFill>
                  <a:srgbClr val="A31515"/>
                </a:solidFill>
                <a:latin typeface="Consolas" panose="020B0609020204030204" pitchFamily="49" charset="0"/>
              </a:rPr>
              <a:t>"Assembly"</a:t>
            </a:r>
            <a:r>
              <a:rPr lang="en-US" sz="700" dirty="0">
                <a:solidFill>
                  <a:srgbClr val="000000"/>
                </a:solidFill>
                <a:latin typeface="Consolas" panose="020B0609020204030204" pitchFamily="49" charset="0"/>
              </a:rPr>
              <a:t>];</a:t>
            </a:r>
          </a:p>
          <a:p>
            <a:r>
              <a:rPr lang="en-US" sz="700" dirty="0">
                <a:solidFill>
                  <a:srgbClr val="000000"/>
                </a:solidFill>
                <a:latin typeface="Consolas" panose="020B0609020204030204" pitchFamily="49" charset="0"/>
              </a:rPr>
              <a:t>            </a:t>
            </a:r>
            <a:r>
              <a:rPr lang="en-US" sz="700" dirty="0" err="1">
                <a:solidFill>
                  <a:srgbClr val="000000"/>
                </a:solidFill>
                <a:latin typeface="Consolas" panose="020B0609020204030204" pitchFamily="49" charset="0"/>
              </a:rPr>
              <a:t>RibbonTab</a:t>
            </a:r>
            <a:r>
              <a:rPr lang="en-US" sz="700" dirty="0">
                <a:solidFill>
                  <a:srgbClr val="000000"/>
                </a:solidFill>
                <a:latin typeface="Consolas" panose="020B0609020204030204" pitchFamily="49" charset="0"/>
              </a:rPr>
              <a:t> </a:t>
            </a:r>
            <a:r>
              <a:rPr lang="en-US" sz="700" dirty="0" err="1">
                <a:solidFill>
                  <a:srgbClr val="000000"/>
                </a:solidFill>
                <a:latin typeface="Consolas" panose="020B0609020204030204" pitchFamily="49" charset="0"/>
              </a:rPr>
              <a:t>ribbonTab</a:t>
            </a:r>
            <a:r>
              <a:rPr lang="en-US" sz="700" dirty="0">
                <a:solidFill>
                  <a:srgbClr val="000000"/>
                </a:solidFill>
                <a:latin typeface="Consolas" panose="020B0609020204030204" pitchFamily="49" charset="0"/>
              </a:rPr>
              <a:t> = </a:t>
            </a:r>
            <a:r>
              <a:rPr lang="en-US" sz="700" dirty="0" err="1">
                <a:solidFill>
                  <a:srgbClr val="000000"/>
                </a:solidFill>
                <a:latin typeface="Consolas" panose="020B0609020204030204" pitchFamily="49" charset="0"/>
              </a:rPr>
              <a:t>ribbon.RibbonTabs</a:t>
            </a:r>
            <a:r>
              <a:rPr lang="en-US" sz="700" dirty="0">
                <a:solidFill>
                  <a:srgbClr val="000000"/>
                </a:solidFill>
                <a:latin typeface="Consolas" panose="020B0609020204030204" pitchFamily="49" charset="0"/>
              </a:rPr>
              <a:t>[</a:t>
            </a:r>
            <a:r>
              <a:rPr lang="en-US" sz="700" dirty="0">
                <a:solidFill>
                  <a:srgbClr val="A31515"/>
                </a:solidFill>
                <a:latin typeface="Consolas" panose="020B0609020204030204" pitchFamily="49" charset="0"/>
              </a:rPr>
              <a:t>"</a:t>
            </a:r>
            <a:r>
              <a:rPr lang="en-US" sz="700" dirty="0" err="1">
                <a:solidFill>
                  <a:srgbClr val="A31515"/>
                </a:solidFill>
                <a:latin typeface="Consolas" panose="020B0609020204030204" pitchFamily="49" charset="0"/>
              </a:rPr>
              <a:t>id_TabManage</a:t>
            </a:r>
            <a:r>
              <a:rPr lang="en-US" sz="700" dirty="0">
                <a:solidFill>
                  <a:srgbClr val="A31515"/>
                </a:solidFill>
                <a:latin typeface="Consolas" panose="020B0609020204030204" pitchFamily="49" charset="0"/>
              </a:rPr>
              <a:t>"</a:t>
            </a:r>
            <a:r>
              <a:rPr lang="en-US" sz="700" dirty="0">
                <a:solidFill>
                  <a:srgbClr val="000000"/>
                </a:solidFill>
                <a:latin typeface="Consolas" panose="020B0609020204030204" pitchFamily="49" charset="0"/>
              </a:rPr>
              <a:t>];</a:t>
            </a:r>
          </a:p>
          <a:p>
            <a:r>
              <a:rPr lang="en-US" sz="700" dirty="0">
                <a:solidFill>
                  <a:srgbClr val="000000"/>
                </a:solidFill>
                <a:latin typeface="Consolas" panose="020B0609020204030204" pitchFamily="49" charset="0"/>
              </a:rPr>
              <a:t>            </a:t>
            </a:r>
            <a:r>
              <a:rPr lang="en-US" sz="700" dirty="0" err="1">
                <a:solidFill>
                  <a:srgbClr val="000000"/>
                </a:solidFill>
                <a:latin typeface="Consolas" panose="020B0609020204030204" pitchFamily="49" charset="0"/>
              </a:rPr>
              <a:t>RibbonPanel</a:t>
            </a:r>
            <a:r>
              <a:rPr lang="en-US" sz="700" dirty="0">
                <a:solidFill>
                  <a:srgbClr val="000000"/>
                </a:solidFill>
                <a:latin typeface="Consolas" panose="020B0609020204030204" pitchFamily="49" charset="0"/>
              </a:rPr>
              <a:t> </a:t>
            </a:r>
            <a:r>
              <a:rPr lang="en-US" sz="700" dirty="0" err="1">
                <a:solidFill>
                  <a:srgbClr val="000000"/>
                </a:solidFill>
                <a:latin typeface="Consolas" panose="020B0609020204030204" pitchFamily="49" charset="0"/>
              </a:rPr>
              <a:t>ribbonPanel</a:t>
            </a:r>
            <a:r>
              <a:rPr lang="en-US" sz="700" dirty="0">
                <a:solidFill>
                  <a:srgbClr val="000000"/>
                </a:solidFill>
                <a:latin typeface="Consolas" panose="020B0609020204030204" pitchFamily="49" charset="0"/>
              </a:rPr>
              <a:t> = </a:t>
            </a:r>
            <a:r>
              <a:rPr lang="en-US" sz="700" dirty="0" err="1">
                <a:solidFill>
                  <a:srgbClr val="000000"/>
                </a:solidFill>
                <a:latin typeface="Consolas" panose="020B0609020204030204" pitchFamily="49" charset="0"/>
              </a:rPr>
              <a:t>ribbonTab.RibbonPanels</a:t>
            </a:r>
            <a:r>
              <a:rPr lang="en-US" sz="700" dirty="0">
                <a:solidFill>
                  <a:srgbClr val="000000"/>
                </a:solidFill>
                <a:latin typeface="Consolas" panose="020B0609020204030204" pitchFamily="49" charset="0"/>
              </a:rPr>
              <a:t>[</a:t>
            </a:r>
            <a:r>
              <a:rPr lang="en-US" sz="700" dirty="0">
                <a:solidFill>
                  <a:srgbClr val="A31515"/>
                </a:solidFill>
                <a:latin typeface="Consolas" panose="020B0609020204030204" pitchFamily="49" charset="0"/>
              </a:rPr>
              <a:t>"</a:t>
            </a:r>
            <a:r>
              <a:rPr lang="en-US" sz="700" dirty="0" err="1">
                <a:solidFill>
                  <a:srgbClr val="A31515"/>
                </a:solidFill>
                <a:latin typeface="Consolas" panose="020B0609020204030204" pitchFamily="49" charset="0"/>
              </a:rPr>
              <a:t>iLogic.RibbonPanel</a:t>
            </a:r>
            <a:r>
              <a:rPr lang="en-US" sz="700" dirty="0">
                <a:solidFill>
                  <a:srgbClr val="A31515"/>
                </a:solidFill>
                <a:latin typeface="Consolas" panose="020B0609020204030204" pitchFamily="49" charset="0"/>
              </a:rPr>
              <a:t>"</a:t>
            </a:r>
            <a:r>
              <a:rPr lang="en-US" sz="700" dirty="0">
                <a:solidFill>
                  <a:srgbClr val="000000"/>
                </a:solidFill>
                <a:latin typeface="Consolas" panose="020B0609020204030204" pitchFamily="49" charset="0"/>
              </a:rPr>
              <a:t>];</a:t>
            </a:r>
          </a:p>
          <a:p>
            <a:endParaRPr lang="en-US" sz="700" dirty="0">
              <a:solidFill>
                <a:srgbClr val="000000"/>
              </a:solidFill>
              <a:latin typeface="Consolas" panose="020B0609020204030204" pitchFamily="49" charset="0"/>
            </a:endParaRPr>
          </a:p>
          <a:p>
            <a:r>
              <a:rPr lang="en-US" sz="700" dirty="0">
                <a:solidFill>
                  <a:srgbClr val="000000"/>
                </a:solidFill>
                <a:latin typeface="Consolas" panose="020B0609020204030204" pitchFamily="49" charset="0"/>
              </a:rPr>
              <a:t>            </a:t>
            </a:r>
            <a:r>
              <a:rPr lang="en-US" sz="700" dirty="0" err="1">
                <a:solidFill>
                  <a:srgbClr val="000000"/>
                </a:solidFill>
                <a:latin typeface="Consolas" panose="020B0609020204030204" pitchFamily="49" charset="0"/>
              </a:rPr>
              <a:t>ObjectCollection</a:t>
            </a:r>
            <a:r>
              <a:rPr lang="en-US" sz="700" dirty="0">
                <a:solidFill>
                  <a:srgbClr val="000000"/>
                </a:solidFill>
                <a:latin typeface="Consolas" panose="020B0609020204030204" pitchFamily="49" charset="0"/>
              </a:rPr>
              <a:t> collection = _</a:t>
            </a:r>
            <a:r>
              <a:rPr lang="en-US" sz="700" dirty="0" err="1">
                <a:solidFill>
                  <a:srgbClr val="000000"/>
                </a:solidFill>
                <a:latin typeface="Consolas" panose="020B0609020204030204" pitchFamily="49" charset="0"/>
              </a:rPr>
              <a:t>inventor.TransientObjects.CreateObjectCollection</a:t>
            </a:r>
            <a:r>
              <a:rPr lang="en-US" sz="700" dirty="0">
                <a:solidFill>
                  <a:srgbClr val="000000"/>
                </a:solidFill>
                <a:latin typeface="Consolas" panose="020B0609020204030204" pitchFamily="49" charset="0"/>
              </a:rPr>
              <a:t>();</a:t>
            </a:r>
          </a:p>
          <a:p>
            <a:r>
              <a:rPr lang="en-US" sz="700" dirty="0">
                <a:solidFill>
                  <a:srgbClr val="000000"/>
                </a:solidFill>
                <a:latin typeface="Consolas" panose="020B0609020204030204" pitchFamily="49" charset="0"/>
              </a:rPr>
              <a:t>            </a:t>
            </a:r>
            <a:r>
              <a:rPr lang="en-US" sz="700" dirty="0" err="1">
                <a:solidFill>
                  <a:srgbClr val="000000"/>
                </a:solidFill>
                <a:latin typeface="Consolas" panose="020B0609020204030204" pitchFamily="49" charset="0"/>
              </a:rPr>
              <a:t>collection.Add</a:t>
            </a:r>
            <a:r>
              <a:rPr lang="en-US" sz="700" dirty="0">
                <a:solidFill>
                  <a:srgbClr val="000000"/>
                </a:solidFill>
                <a:latin typeface="Consolas" panose="020B0609020204030204" pitchFamily="49" charset="0"/>
              </a:rPr>
              <a:t>(myButton1);</a:t>
            </a:r>
          </a:p>
          <a:p>
            <a:r>
              <a:rPr lang="en-US" sz="700" dirty="0">
                <a:solidFill>
                  <a:srgbClr val="000000"/>
                </a:solidFill>
                <a:latin typeface="Consolas" panose="020B0609020204030204" pitchFamily="49" charset="0"/>
              </a:rPr>
              <a:t>            </a:t>
            </a:r>
            <a:r>
              <a:rPr lang="en-US" sz="700" dirty="0" err="1">
                <a:solidFill>
                  <a:srgbClr val="000000"/>
                </a:solidFill>
                <a:latin typeface="Consolas" panose="020B0609020204030204" pitchFamily="49" charset="0"/>
              </a:rPr>
              <a:t>collection.Add</a:t>
            </a:r>
            <a:r>
              <a:rPr lang="en-US" sz="700" dirty="0">
                <a:solidFill>
                  <a:srgbClr val="000000"/>
                </a:solidFill>
                <a:latin typeface="Consolas" panose="020B0609020204030204" pitchFamily="49" charset="0"/>
              </a:rPr>
              <a:t>(myButton2);</a:t>
            </a:r>
          </a:p>
          <a:p>
            <a:r>
              <a:rPr lang="en-US" sz="700" dirty="0">
                <a:solidFill>
                  <a:srgbClr val="000000"/>
                </a:solidFill>
                <a:latin typeface="Consolas" panose="020B0609020204030204" pitchFamily="49" charset="0"/>
              </a:rPr>
              <a:t>            </a:t>
            </a:r>
            <a:r>
              <a:rPr lang="en-US" sz="700" dirty="0" err="1">
                <a:solidFill>
                  <a:srgbClr val="000000"/>
                </a:solidFill>
                <a:latin typeface="Consolas" panose="020B0609020204030204" pitchFamily="49" charset="0"/>
              </a:rPr>
              <a:t>ribbonPanel.CommandControls.AddButtonPopup</a:t>
            </a:r>
            <a:r>
              <a:rPr lang="en-US" sz="700" dirty="0">
                <a:solidFill>
                  <a:srgbClr val="000000"/>
                </a:solidFill>
                <a:latin typeface="Consolas" panose="020B0609020204030204" pitchFamily="49" charset="0"/>
              </a:rPr>
              <a:t>(collection);</a:t>
            </a:r>
          </a:p>
          <a:p>
            <a:r>
              <a:rPr lang="en-US" sz="700"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a:t>
            </a:r>
          </a:p>
        </p:txBody>
      </p:sp>
      <p:cxnSp>
        <p:nvCxnSpPr>
          <p:cNvPr id="20" name="Straight Connector 19">
            <a:extLst>
              <a:ext uri="{FF2B5EF4-FFF2-40B4-BE49-F238E27FC236}">
                <a16:creationId xmlns:a16="http://schemas.microsoft.com/office/drawing/2014/main" id="{21E5A347-63C1-8F66-19C3-9A14565300B3}"/>
              </a:ext>
            </a:extLst>
          </p:cNvPr>
          <p:cNvCxnSpPr>
            <a:cxnSpLocks/>
          </p:cNvCxnSpPr>
          <p:nvPr/>
        </p:nvCxnSpPr>
        <p:spPr>
          <a:xfrm>
            <a:off x="995265" y="2721040"/>
            <a:ext cx="4220547"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D972AEC-2FE9-C7BF-4BF3-5BD384710B08}"/>
              </a:ext>
            </a:extLst>
          </p:cNvPr>
          <p:cNvSpPr txBox="1"/>
          <p:nvPr/>
        </p:nvSpPr>
        <p:spPr>
          <a:xfrm>
            <a:off x="5338763" y="2923254"/>
            <a:ext cx="504825" cy="376235"/>
          </a:xfrm>
          <a:prstGeom prst="rect">
            <a:avLst/>
          </a:prstGeom>
          <a:noFill/>
        </p:spPr>
        <p:txBody>
          <a:bodyPr wrap="square" rtlCol="0">
            <a:spAutoFit/>
          </a:bodyPr>
          <a:lstStyle/>
          <a:p>
            <a:r>
              <a:rPr lang="en-US" b="1" dirty="0">
                <a:highlight>
                  <a:srgbClr val="FFFF00"/>
                </a:highlight>
              </a:rPr>
              <a:t>VB</a:t>
            </a:r>
          </a:p>
        </p:txBody>
      </p:sp>
      <p:sp>
        <p:nvSpPr>
          <p:cNvPr id="24" name="TextBox 23">
            <a:extLst>
              <a:ext uri="{FF2B5EF4-FFF2-40B4-BE49-F238E27FC236}">
                <a16:creationId xmlns:a16="http://schemas.microsoft.com/office/drawing/2014/main" id="{0FE0AB84-2699-E3B4-8BE5-89BF896A6BAD}"/>
              </a:ext>
            </a:extLst>
          </p:cNvPr>
          <p:cNvSpPr txBox="1"/>
          <p:nvPr/>
        </p:nvSpPr>
        <p:spPr>
          <a:xfrm>
            <a:off x="11493466" y="1817478"/>
            <a:ext cx="504825" cy="376235"/>
          </a:xfrm>
          <a:prstGeom prst="rect">
            <a:avLst/>
          </a:prstGeom>
          <a:noFill/>
        </p:spPr>
        <p:txBody>
          <a:bodyPr wrap="square" rtlCol="0">
            <a:spAutoFit/>
          </a:bodyPr>
          <a:lstStyle/>
          <a:p>
            <a:r>
              <a:rPr lang="en-US" b="1" dirty="0">
                <a:highlight>
                  <a:srgbClr val="FFFF00"/>
                </a:highlight>
              </a:rPr>
              <a:t>C#</a:t>
            </a:r>
          </a:p>
        </p:txBody>
      </p:sp>
    </p:spTree>
    <p:extLst>
      <p:ext uri="{BB962C8B-B14F-4D97-AF65-F5344CB8AC3E}">
        <p14:creationId xmlns:p14="http://schemas.microsoft.com/office/powerpoint/2010/main" val="2739296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2918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9" name="Picture 1038">
            <a:extLst>
              <a:ext uri="{FF2B5EF4-FFF2-40B4-BE49-F238E27FC236}">
                <a16:creationId xmlns:a16="http://schemas.microsoft.com/office/drawing/2014/main" id="{2D3DECD9-2DD1-CE91-4119-F0F64D3FD6B3}"/>
              </a:ext>
            </a:extLst>
          </p:cNvPr>
          <p:cNvPicPr>
            <a:picLocks noChangeAspect="1"/>
          </p:cNvPicPr>
          <p:nvPr/>
        </p:nvPicPr>
        <p:blipFill>
          <a:blip r:embed="rId2"/>
          <a:stretch>
            <a:fillRect/>
          </a:stretch>
        </p:blipFill>
        <p:spPr>
          <a:xfrm>
            <a:off x="6549978" y="1295401"/>
            <a:ext cx="5326359" cy="3048000"/>
          </a:xfrm>
          <a:prstGeom prst="rect">
            <a:avLst/>
          </a:prstGeom>
        </p:spPr>
      </p:pic>
      <p:sp>
        <p:nvSpPr>
          <p:cNvPr id="1040" name="TextBox 1039">
            <a:extLst>
              <a:ext uri="{FF2B5EF4-FFF2-40B4-BE49-F238E27FC236}">
                <a16:creationId xmlns:a16="http://schemas.microsoft.com/office/drawing/2014/main" id="{67B5F346-607B-FEC0-AF47-60864F69B55A}"/>
              </a:ext>
            </a:extLst>
          </p:cNvPr>
          <p:cNvSpPr txBox="1"/>
          <p:nvPr/>
        </p:nvSpPr>
        <p:spPr>
          <a:xfrm>
            <a:off x="923925" y="343497"/>
            <a:ext cx="8391525" cy="923330"/>
          </a:xfrm>
          <a:prstGeom prst="rect">
            <a:avLst/>
          </a:prstGeom>
          <a:noFill/>
        </p:spPr>
        <p:txBody>
          <a:bodyPr wrap="square" rtlCol="0">
            <a:spAutoFit/>
          </a:bodyPr>
          <a:lstStyle/>
          <a:p>
            <a:r>
              <a:rPr lang="en-US" dirty="0" err="1"/>
              <a:t>Bất</a:t>
            </a:r>
            <a:r>
              <a:rPr lang="en-US" dirty="0"/>
              <a:t> </a:t>
            </a:r>
            <a:r>
              <a:rPr lang="en-US" dirty="0" err="1"/>
              <a:t>đồng</a:t>
            </a:r>
            <a:r>
              <a:rPr lang="en-US" dirty="0"/>
              <a:t> </a:t>
            </a:r>
            <a:r>
              <a:rPr lang="en-US" dirty="0" err="1"/>
              <a:t>bộ</a:t>
            </a:r>
            <a:r>
              <a:rPr lang="en-US" dirty="0"/>
              <a:t> </a:t>
            </a:r>
            <a:r>
              <a:rPr lang="en-US" dirty="0" err="1"/>
              <a:t>trong</a:t>
            </a:r>
            <a:r>
              <a:rPr lang="en-US" dirty="0"/>
              <a:t> C#</a:t>
            </a:r>
          </a:p>
          <a:p>
            <a:r>
              <a:rPr lang="en-US" dirty="0" err="1"/>
              <a:t>Cú</a:t>
            </a:r>
            <a:r>
              <a:rPr lang="en-US" dirty="0"/>
              <a:t> </a:t>
            </a:r>
            <a:r>
              <a:rPr lang="en-US" dirty="0" err="1"/>
              <a:t>pháp</a:t>
            </a:r>
            <a:r>
              <a:rPr lang="en-US" dirty="0"/>
              <a:t>: </a:t>
            </a:r>
          </a:p>
          <a:p>
            <a:r>
              <a:rPr lang="en-US" dirty="0"/>
              <a:t>public static async Task&lt;string&gt; </a:t>
            </a:r>
            <a:r>
              <a:rPr lang="en-US" dirty="0" err="1"/>
              <a:t>nameTask</a:t>
            </a:r>
            <a:r>
              <a:rPr lang="en-US" dirty="0"/>
              <a:t>(){}</a:t>
            </a:r>
          </a:p>
        </p:txBody>
      </p:sp>
    </p:spTree>
    <p:extLst>
      <p:ext uri="{BB962C8B-B14F-4D97-AF65-F5344CB8AC3E}">
        <p14:creationId xmlns:p14="http://schemas.microsoft.com/office/powerpoint/2010/main" val="3317363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887F467-C92F-42DA-06A1-D035DE30834A}"/>
              </a:ext>
            </a:extLst>
          </p:cNvPr>
          <p:cNvPicPr>
            <a:picLocks noChangeAspect="1"/>
          </p:cNvPicPr>
          <p:nvPr/>
        </p:nvPicPr>
        <p:blipFill>
          <a:blip r:embed="rId3"/>
          <a:stretch>
            <a:fillRect/>
          </a:stretch>
        </p:blipFill>
        <p:spPr>
          <a:xfrm>
            <a:off x="941711" y="374974"/>
            <a:ext cx="3571875" cy="2114550"/>
          </a:xfrm>
          <a:prstGeom prst="rect">
            <a:avLst/>
          </a:prstGeom>
        </p:spPr>
      </p:pic>
      <p:pic>
        <p:nvPicPr>
          <p:cNvPr id="8" name="Picture 7">
            <a:extLst>
              <a:ext uri="{FF2B5EF4-FFF2-40B4-BE49-F238E27FC236}">
                <a16:creationId xmlns:a16="http://schemas.microsoft.com/office/drawing/2014/main" id="{E7922BA1-BCD5-302C-EC33-E498355777DD}"/>
              </a:ext>
            </a:extLst>
          </p:cNvPr>
          <p:cNvPicPr>
            <a:picLocks noChangeAspect="1"/>
          </p:cNvPicPr>
          <p:nvPr/>
        </p:nvPicPr>
        <p:blipFill>
          <a:blip r:embed="rId4"/>
          <a:stretch>
            <a:fillRect/>
          </a:stretch>
        </p:blipFill>
        <p:spPr>
          <a:xfrm>
            <a:off x="6781312" y="833504"/>
            <a:ext cx="2475251" cy="2565534"/>
          </a:xfrm>
          <a:prstGeom prst="rect">
            <a:avLst/>
          </a:prstGeom>
        </p:spPr>
      </p:pic>
      <p:pic>
        <p:nvPicPr>
          <p:cNvPr id="10" name="Picture 9">
            <a:extLst>
              <a:ext uri="{FF2B5EF4-FFF2-40B4-BE49-F238E27FC236}">
                <a16:creationId xmlns:a16="http://schemas.microsoft.com/office/drawing/2014/main" id="{E1D71F92-01F2-D36E-5114-0238684D05AB}"/>
              </a:ext>
            </a:extLst>
          </p:cNvPr>
          <p:cNvPicPr>
            <a:picLocks noChangeAspect="1"/>
          </p:cNvPicPr>
          <p:nvPr/>
        </p:nvPicPr>
        <p:blipFill>
          <a:blip r:embed="rId5"/>
          <a:stretch>
            <a:fillRect/>
          </a:stretch>
        </p:blipFill>
        <p:spPr>
          <a:xfrm>
            <a:off x="8873843" y="1128645"/>
            <a:ext cx="3292471" cy="2101116"/>
          </a:xfrm>
          <a:prstGeom prst="rect">
            <a:avLst/>
          </a:prstGeom>
        </p:spPr>
      </p:pic>
      <p:pic>
        <p:nvPicPr>
          <p:cNvPr id="11" name="Picture 10">
            <a:extLst>
              <a:ext uri="{FF2B5EF4-FFF2-40B4-BE49-F238E27FC236}">
                <a16:creationId xmlns:a16="http://schemas.microsoft.com/office/drawing/2014/main" id="{E1A82C3A-5E36-1612-CB0A-9887E096DA65}"/>
              </a:ext>
            </a:extLst>
          </p:cNvPr>
          <p:cNvPicPr>
            <a:picLocks noChangeAspect="1"/>
          </p:cNvPicPr>
          <p:nvPr/>
        </p:nvPicPr>
        <p:blipFill>
          <a:blip r:embed="rId6"/>
          <a:stretch>
            <a:fillRect/>
          </a:stretch>
        </p:blipFill>
        <p:spPr>
          <a:xfrm>
            <a:off x="1193502" y="3366391"/>
            <a:ext cx="3068291" cy="1146886"/>
          </a:xfrm>
          <a:prstGeom prst="rect">
            <a:avLst/>
          </a:prstGeom>
        </p:spPr>
      </p:pic>
      <p:sp>
        <p:nvSpPr>
          <p:cNvPr id="12" name="TextBox 11">
            <a:extLst>
              <a:ext uri="{FF2B5EF4-FFF2-40B4-BE49-F238E27FC236}">
                <a16:creationId xmlns:a16="http://schemas.microsoft.com/office/drawing/2014/main" id="{72A91354-919A-A90C-2A68-64C850D640F2}"/>
              </a:ext>
            </a:extLst>
          </p:cNvPr>
          <p:cNvSpPr txBox="1"/>
          <p:nvPr/>
        </p:nvSpPr>
        <p:spPr>
          <a:xfrm>
            <a:off x="2858276" y="494950"/>
            <a:ext cx="1476462" cy="338554"/>
          </a:xfrm>
          <a:prstGeom prst="rect">
            <a:avLst/>
          </a:prstGeom>
          <a:noFill/>
        </p:spPr>
        <p:txBody>
          <a:bodyPr wrap="square" rtlCol="0">
            <a:spAutoFit/>
          </a:bodyPr>
          <a:lstStyle/>
          <a:p>
            <a:r>
              <a:rPr lang="en-US" sz="1600" b="1" dirty="0" err="1"/>
              <a:t>Tính</a:t>
            </a:r>
            <a:r>
              <a:rPr lang="en-US" sz="1600" b="1" dirty="0"/>
              <a:t> </a:t>
            </a:r>
            <a:r>
              <a:rPr lang="en-US" sz="1600" b="1" dirty="0" err="1"/>
              <a:t>đóng</a:t>
            </a:r>
            <a:r>
              <a:rPr lang="en-US" sz="1600" b="1" dirty="0"/>
              <a:t> </a:t>
            </a:r>
            <a:r>
              <a:rPr lang="en-US" sz="1600" b="1" dirty="0" err="1"/>
              <a:t>gói</a:t>
            </a:r>
            <a:endParaRPr lang="en-US" sz="1600" b="1" dirty="0"/>
          </a:p>
        </p:txBody>
      </p:sp>
      <p:sp>
        <p:nvSpPr>
          <p:cNvPr id="13" name="TextBox 12">
            <a:extLst>
              <a:ext uri="{FF2B5EF4-FFF2-40B4-BE49-F238E27FC236}">
                <a16:creationId xmlns:a16="http://schemas.microsoft.com/office/drawing/2014/main" id="{36AAA9F8-BB31-3706-DB29-47B5AE86AECB}"/>
              </a:ext>
            </a:extLst>
          </p:cNvPr>
          <p:cNvSpPr txBox="1"/>
          <p:nvPr/>
        </p:nvSpPr>
        <p:spPr>
          <a:xfrm>
            <a:off x="9033971" y="475307"/>
            <a:ext cx="1476462" cy="338554"/>
          </a:xfrm>
          <a:prstGeom prst="rect">
            <a:avLst/>
          </a:prstGeom>
          <a:noFill/>
        </p:spPr>
        <p:txBody>
          <a:bodyPr wrap="square" rtlCol="0">
            <a:spAutoFit/>
          </a:bodyPr>
          <a:lstStyle/>
          <a:p>
            <a:r>
              <a:rPr lang="en-US" sz="1600" b="1" dirty="0" err="1"/>
              <a:t>Tính</a:t>
            </a:r>
            <a:r>
              <a:rPr lang="en-US" sz="1600" b="1" dirty="0"/>
              <a:t> </a:t>
            </a:r>
            <a:r>
              <a:rPr lang="en-US" sz="1600" b="1" dirty="0" err="1"/>
              <a:t>kế</a:t>
            </a:r>
            <a:r>
              <a:rPr lang="en-US" sz="1600" b="1" dirty="0"/>
              <a:t> </a:t>
            </a:r>
            <a:r>
              <a:rPr lang="en-US" sz="1600" b="1" dirty="0" err="1"/>
              <a:t>thừa</a:t>
            </a:r>
            <a:endParaRPr lang="en-US" sz="1600" b="1" dirty="0"/>
          </a:p>
        </p:txBody>
      </p:sp>
      <p:sp>
        <p:nvSpPr>
          <p:cNvPr id="14" name="TextBox 13">
            <a:extLst>
              <a:ext uri="{FF2B5EF4-FFF2-40B4-BE49-F238E27FC236}">
                <a16:creationId xmlns:a16="http://schemas.microsoft.com/office/drawing/2014/main" id="{98D6C879-A7A6-E7ED-4C58-8D71C85D51F3}"/>
              </a:ext>
            </a:extLst>
          </p:cNvPr>
          <p:cNvSpPr txBox="1"/>
          <p:nvPr/>
        </p:nvSpPr>
        <p:spPr>
          <a:xfrm>
            <a:off x="1989417" y="2956252"/>
            <a:ext cx="1476462" cy="338554"/>
          </a:xfrm>
          <a:prstGeom prst="rect">
            <a:avLst/>
          </a:prstGeom>
          <a:noFill/>
        </p:spPr>
        <p:txBody>
          <a:bodyPr wrap="square" rtlCol="0">
            <a:spAutoFit/>
          </a:bodyPr>
          <a:lstStyle/>
          <a:p>
            <a:r>
              <a:rPr lang="en-US" sz="1600" b="1" dirty="0" err="1"/>
              <a:t>Tính</a:t>
            </a:r>
            <a:r>
              <a:rPr lang="en-US" sz="1600" b="1" dirty="0"/>
              <a:t> </a:t>
            </a:r>
            <a:r>
              <a:rPr lang="en-US" sz="1600" b="1" dirty="0" err="1"/>
              <a:t>đa</a:t>
            </a:r>
            <a:r>
              <a:rPr lang="en-US" sz="1600" b="1" dirty="0"/>
              <a:t> </a:t>
            </a:r>
            <a:r>
              <a:rPr lang="en-US" sz="1600" b="1" dirty="0" err="1"/>
              <a:t>hình</a:t>
            </a:r>
            <a:endParaRPr lang="en-US" sz="1600" b="1" dirty="0"/>
          </a:p>
        </p:txBody>
      </p:sp>
      <p:pic>
        <p:nvPicPr>
          <p:cNvPr id="18" name="Picture 17">
            <a:extLst>
              <a:ext uri="{FF2B5EF4-FFF2-40B4-BE49-F238E27FC236}">
                <a16:creationId xmlns:a16="http://schemas.microsoft.com/office/drawing/2014/main" id="{71B9F0AF-EC1E-0B54-0D02-D9E321E09D6E}"/>
              </a:ext>
            </a:extLst>
          </p:cNvPr>
          <p:cNvPicPr>
            <a:picLocks noChangeAspect="1"/>
          </p:cNvPicPr>
          <p:nvPr/>
        </p:nvPicPr>
        <p:blipFill>
          <a:blip r:embed="rId7"/>
          <a:stretch>
            <a:fillRect/>
          </a:stretch>
        </p:blipFill>
        <p:spPr>
          <a:xfrm>
            <a:off x="1228057" y="4513277"/>
            <a:ext cx="3059515" cy="2332078"/>
          </a:xfrm>
          <a:prstGeom prst="rect">
            <a:avLst/>
          </a:prstGeom>
        </p:spPr>
      </p:pic>
      <p:sp>
        <p:nvSpPr>
          <p:cNvPr id="20" name="TextBox 19">
            <a:extLst>
              <a:ext uri="{FF2B5EF4-FFF2-40B4-BE49-F238E27FC236}">
                <a16:creationId xmlns:a16="http://schemas.microsoft.com/office/drawing/2014/main" id="{A6EFDFC5-267A-F0B8-E5BC-886ED2E4AB92}"/>
              </a:ext>
            </a:extLst>
          </p:cNvPr>
          <p:cNvSpPr txBox="1"/>
          <p:nvPr/>
        </p:nvSpPr>
        <p:spPr>
          <a:xfrm>
            <a:off x="6488566" y="3744348"/>
            <a:ext cx="2148553" cy="338554"/>
          </a:xfrm>
          <a:prstGeom prst="rect">
            <a:avLst/>
          </a:prstGeom>
          <a:noFill/>
        </p:spPr>
        <p:txBody>
          <a:bodyPr wrap="square" rtlCol="0">
            <a:spAutoFit/>
          </a:bodyPr>
          <a:lstStyle/>
          <a:p>
            <a:r>
              <a:rPr lang="en-US" sz="1600" b="1" dirty="0" err="1"/>
              <a:t>Tính</a:t>
            </a:r>
            <a:r>
              <a:rPr lang="en-US" sz="1600" b="1" dirty="0"/>
              <a:t> </a:t>
            </a:r>
            <a:r>
              <a:rPr lang="en-US" sz="1600" b="1" dirty="0" err="1"/>
              <a:t>trừu</a:t>
            </a:r>
            <a:r>
              <a:rPr lang="en-US" sz="1600" b="1" dirty="0"/>
              <a:t> </a:t>
            </a:r>
            <a:r>
              <a:rPr lang="en-US" sz="1600" b="1" dirty="0" err="1"/>
              <a:t>tượng</a:t>
            </a:r>
            <a:endParaRPr lang="en-US" sz="1600" b="1" dirty="0"/>
          </a:p>
        </p:txBody>
      </p:sp>
      <p:pic>
        <p:nvPicPr>
          <p:cNvPr id="23" name="Picture 22">
            <a:extLst>
              <a:ext uri="{FF2B5EF4-FFF2-40B4-BE49-F238E27FC236}">
                <a16:creationId xmlns:a16="http://schemas.microsoft.com/office/drawing/2014/main" id="{6A8BDE4A-7EEC-B5A8-F489-A9BA0E45CD1E}"/>
              </a:ext>
            </a:extLst>
          </p:cNvPr>
          <p:cNvPicPr>
            <a:picLocks noChangeAspect="1"/>
          </p:cNvPicPr>
          <p:nvPr/>
        </p:nvPicPr>
        <p:blipFill>
          <a:blip r:embed="rId8"/>
          <a:stretch>
            <a:fillRect/>
          </a:stretch>
        </p:blipFill>
        <p:spPr>
          <a:xfrm>
            <a:off x="5503350" y="4261669"/>
            <a:ext cx="3630028" cy="2266061"/>
          </a:xfrm>
          <a:prstGeom prst="rect">
            <a:avLst/>
          </a:prstGeom>
        </p:spPr>
      </p:pic>
      <p:pic>
        <p:nvPicPr>
          <p:cNvPr id="25" name="Picture 24">
            <a:extLst>
              <a:ext uri="{FF2B5EF4-FFF2-40B4-BE49-F238E27FC236}">
                <a16:creationId xmlns:a16="http://schemas.microsoft.com/office/drawing/2014/main" id="{DFBEE026-822D-8229-D523-7B6E47D0E0DA}"/>
              </a:ext>
            </a:extLst>
          </p:cNvPr>
          <p:cNvPicPr>
            <a:picLocks noChangeAspect="1"/>
          </p:cNvPicPr>
          <p:nvPr/>
        </p:nvPicPr>
        <p:blipFill>
          <a:blip r:embed="rId9"/>
          <a:stretch>
            <a:fillRect/>
          </a:stretch>
        </p:blipFill>
        <p:spPr>
          <a:xfrm>
            <a:off x="9033971" y="3755410"/>
            <a:ext cx="2794506" cy="3043056"/>
          </a:xfrm>
          <a:prstGeom prst="rect">
            <a:avLst/>
          </a:prstGeom>
        </p:spPr>
      </p:pic>
    </p:spTree>
    <p:extLst>
      <p:ext uri="{BB962C8B-B14F-4D97-AF65-F5344CB8AC3E}">
        <p14:creationId xmlns:p14="http://schemas.microsoft.com/office/powerpoint/2010/main" val="3821084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E4CDE1-853A-BBED-54C1-91FE08B559FD}"/>
              </a:ext>
            </a:extLst>
          </p:cNvPr>
          <p:cNvPicPr>
            <a:picLocks noChangeAspect="1"/>
          </p:cNvPicPr>
          <p:nvPr/>
        </p:nvPicPr>
        <p:blipFill>
          <a:blip r:embed="rId2"/>
          <a:stretch>
            <a:fillRect/>
          </a:stretch>
        </p:blipFill>
        <p:spPr>
          <a:xfrm>
            <a:off x="3148012" y="700087"/>
            <a:ext cx="5895975" cy="5457825"/>
          </a:xfrm>
          <a:prstGeom prst="rect">
            <a:avLst/>
          </a:prstGeom>
        </p:spPr>
      </p:pic>
    </p:spTree>
    <p:extLst>
      <p:ext uri="{BB962C8B-B14F-4D97-AF65-F5344CB8AC3E}">
        <p14:creationId xmlns:p14="http://schemas.microsoft.com/office/powerpoint/2010/main" val="3687019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DD842422-FBE7-A18F-32C0-BC0C6E921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413" y="3922"/>
            <a:ext cx="6454257" cy="6854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364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99B064B-024F-7521-CF5F-9CA6BD844C33}"/>
              </a:ext>
            </a:extLst>
          </p:cNvPr>
          <p:cNvSpPr txBox="1"/>
          <p:nvPr/>
        </p:nvSpPr>
        <p:spPr>
          <a:xfrm>
            <a:off x="6958792" y="1815498"/>
            <a:ext cx="1371597" cy="369332"/>
          </a:xfrm>
          <a:prstGeom prst="rect">
            <a:avLst/>
          </a:prstGeom>
          <a:noFill/>
        </p:spPr>
        <p:txBody>
          <a:bodyPr wrap="square" rtlCol="0">
            <a:spAutoFit/>
          </a:bodyPr>
          <a:lstStyle/>
          <a:p>
            <a:r>
              <a:rPr lang="en-US" dirty="0" err="1"/>
              <a:t>Combobox</a:t>
            </a:r>
            <a:endParaRPr lang="en-US" dirty="0"/>
          </a:p>
        </p:txBody>
      </p:sp>
      <p:sp>
        <p:nvSpPr>
          <p:cNvPr id="7" name="TextBox 6">
            <a:extLst>
              <a:ext uri="{FF2B5EF4-FFF2-40B4-BE49-F238E27FC236}">
                <a16:creationId xmlns:a16="http://schemas.microsoft.com/office/drawing/2014/main" id="{4C98F2B7-C046-6A72-76DA-6F7B46E4D91A}"/>
              </a:ext>
            </a:extLst>
          </p:cNvPr>
          <p:cNvSpPr txBox="1"/>
          <p:nvPr/>
        </p:nvSpPr>
        <p:spPr>
          <a:xfrm>
            <a:off x="6958792" y="1365888"/>
            <a:ext cx="4138614" cy="369332"/>
          </a:xfrm>
          <a:prstGeom prst="rect">
            <a:avLst/>
          </a:prstGeom>
          <a:noFill/>
        </p:spPr>
        <p:txBody>
          <a:bodyPr wrap="square" rtlCol="0">
            <a:spAutoFit/>
          </a:bodyPr>
          <a:lstStyle/>
          <a:p>
            <a:r>
              <a:rPr lang="en-US" dirty="0" err="1"/>
              <a:t>NumbericUpDownd</a:t>
            </a:r>
            <a:r>
              <a:rPr lang="en-US" dirty="0"/>
              <a:t>/ </a:t>
            </a:r>
            <a:r>
              <a:rPr lang="en-US" dirty="0" err="1"/>
              <a:t>Contextmenustrip</a:t>
            </a:r>
            <a:endParaRPr lang="en-US" dirty="0"/>
          </a:p>
        </p:txBody>
      </p:sp>
      <p:sp>
        <p:nvSpPr>
          <p:cNvPr id="8" name="TextBox 7">
            <a:extLst>
              <a:ext uri="{FF2B5EF4-FFF2-40B4-BE49-F238E27FC236}">
                <a16:creationId xmlns:a16="http://schemas.microsoft.com/office/drawing/2014/main" id="{D603ACD0-49FF-837E-3CC6-0377DAFC7BAC}"/>
              </a:ext>
            </a:extLst>
          </p:cNvPr>
          <p:cNvSpPr txBox="1"/>
          <p:nvPr/>
        </p:nvSpPr>
        <p:spPr>
          <a:xfrm>
            <a:off x="6958791" y="2308863"/>
            <a:ext cx="1371597" cy="369332"/>
          </a:xfrm>
          <a:prstGeom prst="rect">
            <a:avLst/>
          </a:prstGeom>
          <a:noFill/>
        </p:spPr>
        <p:txBody>
          <a:bodyPr wrap="square" rtlCol="0">
            <a:spAutoFit/>
          </a:bodyPr>
          <a:lstStyle/>
          <a:p>
            <a:r>
              <a:rPr lang="en-US" dirty="0"/>
              <a:t>Button</a:t>
            </a:r>
          </a:p>
        </p:txBody>
      </p:sp>
      <p:sp>
        <p:nvSpPr>
          <p:cNvPr id="9" name="TextBox 8">
            <a:extLst>
              <a:ext uri="{FF2B5EF4-FFF2-40B4-BE49-F238E27FC236}">
                <a16:creationId xmlns:a16="http://schemas.microsoft.com/office/drawing/2014/main" id="{6D7FBD4F-92DB-782B-24CA-261C72148226}"/>
              </a:ext>
            </a:extLst>
          </p:cNvPr>
          <p:cNvSpPr txBox="1"/>
          <p:nvPr/>
        </p:nvSpPr>
        <p:spPr>
          <a:xfrm>
            <a:off x="6958791" y="2922647"/>
            <a:ext cx="1371597" cy="369332"/>
          </a:xfrm>
          <a:prstGeom prst="rect">
            <a:avLst/>
          </a:prstGeom>
          <a:noFill/>
        </p:spPr>
        <p:txBody>
          <a:bodyPr wrap="square" rtlCol="0">
            <a:spAutoFit/>
          </a:bodyPr>
          <a:lstStyle/>
          <a:p>
            <a:r>
              <a:rPr lang="en-US" dirty="0"/>
              <a:t>label</a:t>
            </a:r>
          </a:p>
        </p:txBody>
      </p:sp>
      <p:sp>
        <p:nvSpPr>
          <p:cNvPr id="10" name="TextBox 9">
            <a:extLst>
              <a:ext uri="{FF2B5EF4-FFF2-40B4-BE49-F238E27FC236}">
                <a16:creationId xmlns:a16="http://schemas.microsoft.com/office/drawing/2014/main" id="{53AF4199-23CB-A4AE-DBB2-D6866127BE72}"/>
              </a:ext>
            </a:extLst>
          </p:cNvPr>
          <p:cNvSpPr txBox="1"/>
          <p:nvPr/>
        </p:nvSpPr>
        <p:spPr>
          <a:xfrm>
            <a:off x="6958794" y="3460615"/>
            <a:ext cx="1371597" cy="369332"/>
          </a:xfrm>
          <a:prstGeom prst="rect">
            <a:avLst/>
          </a:prstGeom>
          <a:noFill/>
        </p:spPr>
        <p:txBody>
          <a:bodyPr wrap="square" rtlCol="0">
            <a:spAutoFit/>
          </a:bodyPr>
          <a:lstStyle/>
          <a:p>
            <a:r>
              <a:rPr lang="en-US" dirty="0"/>
              <a:t>Group box</a:t>
            </a:r>
          </a:p>
        </p:txBody>
      </p:sp>
      <p:sp>
        <p:nvSpPr>
          <p:cNvPr id="11" name="TextBox 10">
            <a:extLst>
              <a:ext uri="{FF2B5EF4-FFF2-40B4-BE49-F238E27FC236}">
                <a16:creationId xmlns:a16="http://schemas.microsoft.com/office/drawing/2014/main" id="{15B48140-0BD8-ADD5-2947-2ADBB255F5B9}"/>
              </a:ext>
            </a:extLst>
          </p:cNvPr>
          <p:cNvSpPr txBox="1"/>
          <p:nvPr/>
        </p:nvSpPr>
        <p:spPr>
          <a:xfrm>
            <a:off x="6958793" y="3990503"/>
            <a:ext cx="1371597" cy="369332"/>
          </a:xfrm>
          <a:prstGeom prst="rect">
            <a:avLst/>
          </a:prstGeom>
          <a:noFill/>
        </p:spPr>
        <p:txBody>
          <a:bodyPr wrap="square" rtlCol="0">
            <a:spAutoFit/>
          </a:bodyPr>
          <a:lstStyle/>
          <a:p>
            <a:r>
              <a:rPr lang="en-US" dirty="0" err="1"/>
              <a:t>Radiobuton</a:t>
            </a:r>
            <a:endParaRPr lang="en-US" dirty="0"/>
          </a:p>
        </p:txBody>
      </p:sp>
      <p:sp>
        <p:nvSpPr>
          <p:cNvPr id="12" name="TextBox 11">
            <a:extLst>
              <a:ext uri="{FF2B5EF4-FFF2-40B4-BE49-F238E27FC236}">
                <a16:creationId xmlns:a16="http://schemas.microsoft.com/office/drawing/2014/main" id="{0007EFF6-EF2D-43E6-74CA-292FF6C859E9}"/>
              </a:ext>
            </a:extLst>
          </p:cNvPr>
          <p:cNvSpPr txBox="1"/>
          <p:nvPr/>
        </p:nvSpPr>
        <p:spPr>
          <a:xfrm>
            <a:off x="6958791" y="4471456"/>
            <a:ext cx="1371597" cy="369332"/>
          </a:xfrm>
          <a:prstGeom prst="rect">
            <a:avLst/>
          </a:prstGeom>
          <a:noFill/>
        </p:spPr>
        <p:txBody>
          <a:bodyPr wrap="square" rtlCol="0">
            <a:spAutoFit/>
          </a:bodyPr>
          <a:lstStyle/>
          <a:p>
            <a:r>
              <a:rPr lang="en-US" dirty="0"/>
              <a:t>Checkbox</a:t>
            </a:r>
          </a:p>
        </p:txBody>
      </p:sp>
      <p:sp>
        <p:nvSpPr>
          <p:cNvPr id="13" name="TextBox 12">
            <a:extLst>
              <a:ext uri="{FF2B5EF4-FFF2-40B4-BE49-F238E27FC236}">
                <a16:creationId xmlns:a16="http://schemas.microsoft.com/office/drawing/2014/main" id="{CD9CAE33-075C-FF4C-D9AB-1A657304B3EC}"/>
              </a:ext>
            </a:extLst>
          </p:cNvPr>
          <p:cNvSpPr txBox="1"/>
          <p:nvPr/>
        </p:nvSpPr>
        <p:spPr>
          <a:xfrm>
            <a:off x="6958790" y="4947280"/>
            <a:ext cx="1371597" cy="369332"/>
          </a:xfrm>
          <a:prstGeom prst="rect">
            <a:avLst/>
          </a:prstGeom>
          <a:noFill/>
        </p:spPr>
        <p:txBody>
          <a:bodyPr wrap="square" rtlCol="0">
            <a:spAutoFit/>
          </a:bodyPr>
          <a:lstStyle/>
          <a:p>
            <a:r>
              <a:rPr lang="en-US" dirty="0"/>
              <a:t>Picture box</a:t>
            </a:r>
          </a:p>
        </p:txBody>
      </p:sp>
    </p:spTree>
    <p:extLst>
      <p:ext uri="{BB962C8B-B14F-4D97-AF65-F5344CB8AC3E}">
        <p14:creationId xmlns:p14="http://schemas.microsoft.com/office/powerpoint/2010/main" val="2516323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4B1831-F34A-7B9A-B4A7-4ECFD8856290}"/>
              </a:ext>
            </a:extLst>
          </p:cNvPr>
          <p:cNvPicPr>
            <a:picLocks noChangeAspect="1"/>
          </p:cNvPicPr>
          <p:nvPr/>
        </p:nvPicPr>
        <p:blipFill>
          <a:blip r:embed="rId2"/>
          <a:stretch>
            <a:fillRect/>
          </a:stretch>
        </p:blipFill>
        <p:spPr>
          <a:xfrm>
            <a:off x="3090863" y="1497657"/>
            <a:ext cx="5062538" cy="3862685"/>
          </a:xfrm>
          <a:prstGeom prst="rect">
            <a:avLst/>
          </a:prstGeom>
        </p:spPr>
      </p:pic>
      <p:cxnSp>
        <p:nvCxnSpPr>
          <p:cNvPr id="6" name="Straight Arrow Connector 5">
            <a:extLst>
              <a:ext uri="{FF2B5EF4-FFF2-40B4-BE49-F238E27FC236}">
                <a16:creationId xmlns:a16="http://schemas.microsoft.com/office/drawing/2014/main" id="{A533DF54-E820-2452-E329-5C31DB2CE459}"/>
              </a:ext>
            </a:extLst>
          </p:cNvPr>
          <p:cNvCxnSpPr>
            <a:cxnSpLocks/>
          </p:cNvCxnSpPr>
          <p:nvPr/>
        </p:nvCxnSpPr>
        <p:spPr>
          <a:xfrm flipV="1">
            <a:off x="3733800" y="674042"/>
            <a:ext cx="0" cy="146685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0064EF4-858B-8B0D-0065-AF415D1C8F9A}"/>
              </a:ext>
            </a:extLst>
          </p:cNvPr>
          <p:cNvCxnSpPr>
            <a:cxnSpLocks/>
          </p:cNvCxnSpPr>
          <p:nvPr/>
        </p:nvCxnSpPr>
        <p:spPr>
          <a:xfrm flipH="1">
            <a:off x="1971675" y="2645717"/>
            <a:ext cx="137160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FCDEDE3-4C03-13A5-45C4-09479A947CB8}"/>
              </a:ext>
            </a:extLst>
          </p:cNvPr>
          <p:cNvCxnSpPr>
            <a:cxnSpLocks/>
          </p:cNvCxnSpPr>
          <p:nvPr/>
        </p:nvCxnSpPr>
        <p:spPr>
          <a:xfrm flipH="1">
            <a:off x="1971675" y="3026717"/>
            <a:ext cx="1647825"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8F8172D-6FEF-3D1C-14A8-2C210C5988FC}"/>
              </a:ext>
            </a:extLst>
          </p:cNvPr>
          <p:cNvCxnSpPr>
            <a:cxnSpLocks/>
          </p:cNvCxnSpPr>
          <p:nvPr/>
        </p:nvCxnSpPr>
        <p:spPr>
          <a:xfrm flipH="1">
            <a:off x="1971675" y="4798367"/>
            <a:ext cx="129540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C51CF2E-AE72-C310-B6B7-1156CD20028F}"/>
              </a:ext>
            </a:extLst>
          </p:cNvPr>
          <p:cNvCxnSpPr>
            <a:cxnSpLocks/>
          </p:cNvCxnSpPr>
          <p:nvPr/>
        </p:nvCxnSpPr>
        <p:spPr>
          <a:xfrm flipV="1">
            <a:off x="5076825" y="671900"/>
            <a:ext cx="0" cy="3650217"/>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8093D9D-210E-0033-8C1C-10E3AFC3EEDA}"/>
              </a:ext>
            </a:extLst>
          </p:cNvPr>
          <p:cNvCxnSpPr>
            <a:cxnSpLocks/>
          </p:cNvCxnSpPr>
          <p:nvPr/>
        </p:nvCxnSpPr>
        <p:spPr>
          <a:xfrm flipH="1" flipV="1">
            <a:off x="1971675" y="4064942"/>
            <a:ext cx="1295400" cy="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9CA7F65-E4E6-F73E-67B6-EB8A674B888B}"/>
              </a:ext>
            </a:extLst>
          </p:cNvPr>
          <p:cNvSpPr txBox="1"/>
          <p:nvPr/>
        </p:nvSpPr>
        <p:spPr>
          <a:xfrm>
            <a:off x="3048001" y="302568"/>
            <a:ext cx="1371597" cy="369332"/>
          </a:xfrm>
          <a:prstGeom prst="rect">
            <a:avLst/>
          </a:prstGeom>
          <a:noFill/>
        </p:spPr>
        <p:txBody>
          <a:bodyPr wrap="square" rtlCol="0">
            <a:spAutoFit/>
          </a:bodyPr>
          <a:lstStyle/>
          <a:p>
            <a:r>
              <a:rPr lang="en-US" dirty="0" err="1"/>
              <a:t>Combobox</a:t>
            </a:r>
            <a:endParaRPr lang="en-US" dirty="0"/>
          </a:p>
        </p:txBody>
      </p:sp>
      <p:sp>
        <p:nvSpPr>
          <p:cNvPr id="20" name="TextBox 19">
            <a:extLst>
              <a:ext uri="{FF2B5EF4-FFF2-40B4-BE49-F238E27FC236}">
                <a16:creationId xmlns:a16="http://schemas.microsoft.com/office/drawing/2014/main" id="{38834A48-A1EA-CAE5-A45E-4AC52BA7E1E8}"/>
              </a:ext>
            </a:extLst>
          </p:cNvPr>
          <p:cNvSpPr txBox="1"/>
          <p:nvPr/>
        </p:nvSpPr>
        <p:spPr>
          <a:xfrm>
            <a:off x="4376736" y="302568"/>
            <a:ext cx="4138614" cy="369332"/>
          </a:xfrm>
          <a:prstGeom prst="rect">
            <a:avLst/>
          </a:prstGeom>
          <a:noFill/>
        </p:spPr>
        <p:txBody>
          <a:bodyPr wrap="square" rtlCol="0">
            <a:spAutoFit/>
          </a:bodyPr>
          <a:lstStyle/>
          <a:p>
            <a:r>
              <a:rPr lang="en-US" dirty="0" err="1"/>
              <a:t>NumbericUpDownd</a:t>
            </a:r>
            <a:r>
              <a:rPr lang="en-US" dirty="0"/>
              <a:t>/ </a:t>
            </a:r>
            <a:r>
              <a:rPr lang="en-US" dirty="0" err="1"/>
              <a:t>Contextmenustrip</a:t>
            </a:r>
            <a:endParaRPr lang="en-US" dirty="0"/>
          </a:p>
        </p:txBody>
      </p:sp>
      <p:sp>
        <p:nvSpPr>
          <p:cNvPr id="24" name="TextBox 23">
            <a:extLst>
              <a:ext uri="{FF2B5EF4-FFF2-40B4-BE49-F238E27FC236}">
                <a16:creationId xmlns:a16="http://schemas.microsoft.com/office/drawing/2014/main" id="{69EB7C09-D00A-B046-7796-755B8A753099}"/>
              </a:ext>
            </a:extLst>
          </p:cNvPr>
          <p:cNvSpPr txBox="1"/>
          <p:nvPr/>
        </p:nvSpPr>
        <p:spPr>
          <a:xfrm>
            <a:off x="595318" y="2461051"/>
            <a:ext cx="1371597" cy="369332"/>
          </a:xfrm>
          <a:prstGeom prst="rect">
            <a:avLst/>
          </a:prstGeom>
          <a:noFill/>
        </p:spPr>
        <p:txBody>
          <a:bodyPr wrap="square" rtlCol="0">
            <a:spAutoFit/>
          </a:bodyPr>
          <a:lstStyle/>
          <a:p>
            <a:r>
              <a:rPr lang="en-US" dirty="0"/>
              <a:t>Button</a:t>
            </a:r>
          </a:p>
        </p:txBody>
      </p:sp>
      <p:sp>
        <p:nvSpPr>
          <p:cNvPr id="25" name="TextBox 24">
            <a:extLst>
              <a:ext uri="{FF2B5EF4-FFF2-40B4-BE49-F238E27FC236}">
                <a16:creationId xmlns:a16="http://schemas.microsoft.com/office/drawing/2014/main" id="{F385D60F-A390-27C8-BB22-B5FACB6FCA1D}"/>
              </a:ext>
            </a:extLst>
          </p:cNvPr>
          <p:cNvSpPr txBox="1"/>
          <p:nvPr/>
        </p:nvSpPr>
        <p:spPr>
          <a:xfrm>
            <a:off x="604842" y="2820858"/>
            <a:ext cx="1371597" cy="369332"/>
          </a:xfrm>
          <a:prstGeom prst="rect">
            <a:avLst/>
          </a:prstGeom>
          <a:noFill/>
        </p:spPr>
        <p:txBody>
          <a:bodyPr wrap="square" rtlCol="0">
            <a:spAutoFit/>
          </a:bodyPr>
          <a:lstStyle/>
          <a:p>
            <a:r>
              <a:rPr lang="en-US" dirty="0"/>
              <a:t>label</a:t>
            </a:r>
          </a:p>
        </p:txBody>
      </p:sp>
      <p:sp>
        <p:nvSpPr>
          <p:cNvPr id="26" name="TextBox 25">
            <a:extLst>
              <a:ext uri="{FF2B5EF4-FFF2-40B4-BE49-F238E27FC236}">
                <a16:creationId xmlns:a16="http://schemas.microsoft.com/office/drawing/2014/main" id="{3D5D4BBC-D59D-A7DC-DE9D-B2AEDD60861D}"/>
              </a:ext>
            </a:extLst>
          </p:cNvPr>
          <p:cNvSpPr txBox="1"/>
          <p:nvPr/>
        </p:nvSpPr>
        <p:spPr>
          <a:xfrm>
            <a:off x="628653" y="3867061"/>
            <a:ext cx="1371597" cy="369332"/>
          </a:xfrm>
          <a:prstGeom prst="rect">
            <a:avLst/>
          </a:prstGeom>
          <a:noFill/>
        </p:spPr>
        <p:txBody>
          <a:bodyPr wrap="square" rtlCol="0">
            <a:spAutoFit/>
          </a:bodyPr>
          <a:lstStyle/>
          <a:p>
            <a:r>
              <a:rPr lang="en-US" dirty="0"/>
              <a:t>Group box</a:t>
            </a:r>
          </a:p>
        </p:txBody>
      </p:sp>
      <p:sp>
        <p:nvSpPr>
          <p:cNvPr id="27" name="TextBox 26">
            <a:extLst>
              <a:ext uri="{FF2B5EF4-FFF2-40B4-BE49-F238E27FC236}">
                <a16:creationId xmlns:a16="http://schemas.microsoft.com/office/drawing/2014/main" id="{7587D6F4-DA4C-800D-6282-8C01A140FA19}"/>
              </a:ext>
            </a:extLst>
          </p:cNvPr>
          <p:cNvSpPr txBox="1"/>
          <p:nvPr/>
        </p:nvSpPr>
        <p:spPr>
          <a:xfrm>
            <a:off x="595318" y="4555778"/>
            <a:ext cx="1371597" cy="369332"/>
          </a:xfrm>
          <a:prstGeom prst="rect">
            <a:avLst/>
          </a:prstGeom>
          <a:noFill/>
        </p:spPr>
        <p:txBody>
          <a:bodyPr wrap="square" rtlCol="0">
            <a:spAutoFit/>
          </a:bodyPr>
          <a:lstStyle/>
          <a:p>
            <a:r>
              <a:rPr lang="en-US" dirty="0" err="1"/>
              <a:t>Radiobuton</a:t>
            </a:r>
            <a:endParaRPr lang="en-US" dirty="0"/>
          </a:p>
        </p:txBody>
      </p:sp>
      <p:cxnSp>
        <p:nvCxnSpPr>
          <p:cNvPr id="28" name="Straight Arrow Connector 27">
            <a:extLst>
              <a:ext uri="{FF2B5EF4-FFF2-40B4-BE49-F238E27FC236}">
                <a16:creationId xmlns:a16="http://schemas.microsoft.com/office/drawing/2014/main" id="{49B20175-B329-5D5B-9D53-D6CF98907E51}"/>
              </a:ext>
            </a:extLst>
          </p:cNvPr>
          <p:cNvCxnSpPr>
            <a:cxnSpLocks/>
          </p:cNvCxnSpPr>
          <p:nvPr/>
        </p:nvCxnSpPr>
        <p:spPr>
          <a:xfrm>
            <a:off x="4924425" y="5162550"/>
            <a:ext cx="0" cy="98836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E887E38-537C-73A6-3661-E6DDF9DBE2FF}"/>
              </a:ext>
            </a:extLst>
          </p:cNvPr>
          <p:cNvSpPr txBox="1"/>
          <p:nvPr/>
        </p:nvSpPr>
        <p:spPr>
          <a:xfrm>
            <a:off x="4238626" y="6141302"/>
            <a:ext cx="1371597" cy="369332"/>
          </a:xfrm>
          <a:prstGeom prst="rect">
            <a:avLst/>
          </a:prstGeom>
          <a:noFill/>
        </p:spPr>
        <p:txBody>
          <a:bodyPr wrap="square" rtlCol="0">
            <a:spAutoFit/>
          </a:bodyPr>
          <a:lstStyle/>
          <a:p>
            <a:r>
              <a:rPr lang="en-US" dirty="0"/>
              <a:t>Checkbox</a:t>
            </a:r>
          </a:p>
        </p:txBody>
      </p:sp>
      <p:cxnSp>
        <p:nvCxnSpPr>
          <p:cNvPr id="32" name="Straight Arrow Connector 31">
            <a:extLst>
              <a:ext uri="{FF2B5EF4-FFF2-40B4-BE49-F238E27FC236}">
                <a16:creationId xmlns:a16="http://schemas.microsoft.com/office/drawing/2014/main" id="{12FB906C-866A-145B-C423-A23686107678}"/>
              </a:ext>
            </a:extLst>
          </p:cNvPr>
          <p:cNvCxnSpPr>
            <a:cxnSpLocks/>
          </p:cNvCxnSpPr>
          <p:nvPr/>
        </p:nvCxnSpPr>
        <p:spPr>
          <a:xfrm>
            <a:off x="5610223" y="2291836"/>
            <a:ext cx="3181352"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6E20867-240D-D7E2-4F9B-A494A303A3D4}"/>
              </a:ext>
            </a:extLst>
          </p:cNvPr>
          <p:cNvSpPr txBox="1"/>
          <p:nvPr/>
        </p:nvSpPr>
        <p:spPr>
          <a:xfrm>
            <a:off x="8767766" y="2107170"/>
            <a:ext cx="1371597" cy="369332"/>
          </a:xfrm>
          <a:prstGeom prst="rect">
            <a:avLst/>
          </a:prstGeom>
          <a:noFill/>
        </p:spPr>
        <p:txBody>
          <a:bodyPr wrap="square" rtlCol="0">
            <a:spAutoFit/>
          </a:bodyPr>
          <a:lstStyle/>
          <a:p>
            <a:r>
              <a:rPr lang="en-US" dirty="0"/>
              <a:t>Picture box</a:t>
            </a:r>
          </a:p>
        </p:txBody>
      </p:sp>
    </p:spTree>
    <p:extLst>
      <p:ext uri="{BB962C8B-B14F-4D97-AF65-F5344CB8AC3E}">
        <p14:creationId xmlns:p14="http://schemas.microsoft.com/office/powerpoint/2010/main" val="3698954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34FF43-C2C1-D6DC-9E57-17D1E3E7E4F4}"/>
              </a:ext>
            </a:extLst>
          </p:cNvPr>
          <p:cNvPicPr>
            <a:picLocks noChangeAspect="1"/>
          </p:cNvPicPr>
          <p:nvPr/>
        </p:nvPicPr>
        <p:blipFill>
          <a:blip r:embed="rId2"/>
          <a:stretch>
            <a:fillRect/>
          </a:stretch>
        </p:blipFill>
        <p:spPr>
          <a:xfrm>
            <a:off x="2202025" y="1132339"/>
            <a:ext cx="6394184" cy="3243717"/>
          </a:xfrm>
          <a:prstGeom prst="rect">
            <a:avLst/>
          </a:prstGeom>
        </p:spPr>
      </p:pic>
    </p:spTree>
    <p:extLst>
      <p:ext uri="{BB962C8B-B14F-4D97-AF65-F5344CB8AC3E}">
        <p14:creationId xmlns:p14="http://schemas.microsoft.com/office/powerpoint/2010/main" val="3428801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0347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1340</TotalTime>
  <Words>1707</Words>
  <Application>Microsoft Office PowerPoint</Application>
  <PresentationFormat>Widescreen</PresentationFormat>
  <Paragraphs>268</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Vu HuynhNguyenHoang-VINA</dc:creator>
  <cp:lastModifiedBy>Vu HuynhNguyenHoang-VINA</cp:lastModifiedBy>
  <cp:revision>19</cp:revision>
  <cp:lastPrinted>2024-12-24T07:17:51Z</cp:lastPrinted>
  <dcterms:created xsi:type="dcterms:W3CDTF">2024-12-24T02:26:00Z</dcterms:created>
  <dcterms:modified xsi:type="dcterms:W3CDTF">2024-12-26T08:29:46Z</dcterms:modified>
</cp:coreProperties>
</file>