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22fda1f8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22fda1f8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22fda1f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22fda1f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22fda1f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22fda1f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f233422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cf233422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e22fda1f8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e22fda1f8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e22fda1f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e22fda1f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22fda1f8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22fda1f8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e22fda1f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e22fda1f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22fda1f8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e22fda1f8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e22fda1f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e22fda1f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22fda1f8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22fda1f8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e22fda1f8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e22fda1f8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22fda1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22fda1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22fda1f8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22fda1f8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22fda1f8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22fda1f8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22fda1f8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22fda1f8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22fda1f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22fda1f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f24b00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f24b00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f24b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cf24b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095750"/>
            <a:ext cx="75057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4850" y="206250"/>
            <a:ext cx="1944576" cy="4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127425" y="1289425"/>
            <a:ext cx="7335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Control of a fleet of drones at constant altitude (3 double integrators) and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polynomial trajectory tracking</a:t>
            </a:r>
            <a:endParaRPr sz="32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2011100" y="28270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ARS5 - Final project</a:t>
            </a:r>
            <a:endParaRPr sz="240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6161650" y="3510275"/>
            <a:ext cx="21567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Thanh Trung DINH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Vu Hoi HUYNH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Huy Dung NGUYEN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 fleet of drones</a:t>
            </a:r>
            <a:endParaRPr/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control (double integrators)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19150" y="943350"/>
            <a:ext cx="29673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Chain topology of 3 drones (</a:t>
            </a:r>
            <a:r>
              <a:rPr b="1" lang="en"/>
              <a:t>1 is leader</a:t>
            </a:r>
            <a:r>
              <a:rPr lang="en"/>
              <a:t>)</a:t>
            </a:r>
            <a:endParaRPr/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2412450" y="1585800"/>
            <a:ext cx="4470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890775" y="1585800"/>
            <a:ext cx="4470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1613" y="1585800"/>
            <a:ext cx="4470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50" y="3702125"/>
            <a:ext cx="4352897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16" y="2526800"/>
            <a:ext cx="1018347" cy="88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422" y="3433951"/>
            <a:ext cx="1704154" cy="38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250" y="3772669"/>
            <a:ext cx="1609552" cy="69483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288275" y="3398525"/>
            <a:ext cx="37629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Generic representation of  “chain-topology system”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288275" y="2190750"/>
            <a:ext cx="4510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Exchange information between drones in chain topology system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7">
            <a:alphaModFix/>
          </a:blip>
          <a:srcRect b="0" l="0" r="0" t="4924"/>
          <a:stretch/>
        </p:blipFill>
        <p:spPr>
          <a:xfrm>
            <a:off x="3288275" y="2495550"/>
            <a:ext cx="3656750" cy="8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937650" y="2190750"/>
            <a:ext cx="2108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States and control inputs</a:t>
            </a:r>
            <a:endParaRPr/>
          </a:p>
        </p:txBody>
      </p:sp>
      <p:cxnSp>
        <p:nvCxnSpPr>
          <p:cNvPr id="238" name="Google Shape;238;p23"/>
          <p:cNvCxnSpPr>
            <a:stCxn id="227" idx="7"/>
            <a:endCxn id="228" idx="1"/>
          </p:cNvCxnSpPr>
          <p:nvPr/>
        </p:nvCxnSpPr>
        <p:spPr>
          <a:xfrm flipH="1" rot="-5400000">
            <a:off x="4374838" y="71730"/>
            <a:ext cx="600" cy="3162300"/>
          </a:xfrm>
          <a:prstGeom prst="curvedConnector3">
            <a:avLst>
              <a:gd fmla="val -592257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9" name="Google Shape;239;p23"/>
          <p:cNvCxnSpPr>
            <a:stCxn id="228" idx="3"/>
            <a:endCxn id="229" idx="5"/>
          </p:cNvCxnSpPr>
          <p:nvPr/>
        </p:nvCxnSpPr>
        <p:spPr>
          <a:xfrm rot="5400000">
            <a:off x="5244337" y="1263720"/>
            <a:ext cx="600" cy="1423200"/>
          </a:xfrm>
          <a:prstGeom prst="curvedConnector3">
            <a:avLst>
              <a:gd fmla="val 354466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0" name="Google Shape;240;p23"/>
          <p:cNvCxnSpPr>
            <a:endCxn id="229" idx="2"/>
          </p:cNvCxnSpPr>
          <p:nvPr/>
        </p:nvCxnSpPr>
        <p:spPr>
          <a:xfrm>
            <a:off x="2859513" y="1813800"/>
            <a:ext cx="12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4598563" y="1813800"/>
            <a:ext cx="12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42" name="Google Shape;242;p23"/>
          <p:cNvSpPr txBox="1"/>
          <p:nvPr/>
        </p:nvSpPr>
        <p:spPr>
          <a:xfrm>
            <a:off x="4948300" y="1399350"/>
            <a:ext cx="592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32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175475" y="1399350"/>
            <a:ext cx="1178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32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063975" y="4620025"/>
            <a:ext cx="64143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J</a:t>
            </a:r>
            <a:r>
              <a:rPr lang="en" sz="1000"/>
              <a:t>.A. Guerrero, P. Castillo, </a:t>
            </a:r>
            <a:r>
              <a:rPr lang="en" sz="1000"/>
              <a:t>Y. Challal</a:t>
            </a:r>
            <a:r>
              <a:rPr lang="en" sz="1000"/>
              <a:t>. Trajectory tracking for a group of mini rotorcraft flying in formation. </a:t>
            </a:r>
            <a:r>
              <a:rPr i="1" lang="en" sz="1000"/>
              <a:t>Springer</a:t>
            </a:r>
            <a:r>
              <a:rPr lang="en" sz="1000"/>
              <a:t>, 2011.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control (double integrators)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819150" y="1095750"/>
            <a:ext cx="1956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Proposition of controller:</a:t>
            </a:r>
            <a:endParaRPr/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663" y="1394500"/>
            <a:ext cx="1638667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200" y="2390550"/>
            <a:ext cx="3230376" cy="3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350" y="3157250"/>
            <a:ext cx="1039313" cy="3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2875" y="3925450"/>
            <a:ext cx="2821043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>
            <a:off x="3958300" y="1425100"/>
            <a:ext cx="3018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5520925" y="2339500"/>
            <a:ext cx="3018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4225525" y="3101500"/>
            <a:ext cx="5142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6552325" y="1479925"/>
            <a:ext cx="301800" cy="844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6552325" y="2394325"/>
            <a:ext cx="301800" cy="844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552325" y="3308725"/>
            <a:ext cx="301800" cy="844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675" y="3925450"/>
            <a:ext cx="1030637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/>
          <p:nvPr/>
        </p:nvSpPr>
        <p:spPr>
          <a:xfrm>
            <a:off x="2316425" y="4025575"/>
            <a:ext cx="4218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819150" y="1095750"/>
            <a:ext cx="7505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drone dynamics</a:t>
            </a:r>
            <a:endParaRPr/>
          </a:p>
        </p:txBody>
      </p: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32855" l="0" r="0" t="34811"/>
          <a:stretch/>
        </p:blipFill>
        <p:spPr>
          <a:xfrm>
            <a:off x="1770200" y="1644350"/>
            <a:ext cx="2616925" cy="644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control (double integrators)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819150" y="2714175"/>
            <a:ext cx="7505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Integrate formation control to each drone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3841225" y="3260400"/>
            <a:ext cx="10851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875" y="3254063"/>
            <a:ext cx="13906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250" y="3247310"/>
            <a:ext cx="266700" cy="30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2125" y="3291840"/>
            <a:ext cx="311585" cy="2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fleet</a:t>
            </a:r>
            <a:endParaRPr/>
          </a:p>
        </p:txBody>
      </p:sp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50" y="1065800"/>
            <a:ext cx="1028175" cy="1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50" y="2216100"/>
            <a:ext cx="5423726" cy="27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725" y="1640675"/>
            <a:ext cx="3238702" cy="17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tracking : polynomial trajectory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742950" y="1423125"/>
            <a:ext cx="36582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step</a:t>
            </a:r>
            <a:r>
              <a:rPr lang="en"/>
              <a:t>: Control z and </a:t>
            </a:r>
            <a:r>
              <a:rPr lang="en"/>
              <a:t>𝜓 </a:t>
            </a:r>
            <a:r>
              <a:rPr lang="en"/>
              <a:t>to get 10m of attitude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step</a:t>
            </a:r>
            <a:r>
              <a:rPr lang="en"/>
              <a:t>: Track a polynomial trajectory by controlling (x, ፀ) and (y, </a:t>
            </a:r>
            <a:r>
              <a:rPr i="1" lang="en"/>
              <a:t>φ</a:t>
            </a:r>
            <a:r>
              <a:rPr lang="en"/>
              <a:t>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project, we use a trajectory of </a:t>
            </a:r>
            <a:r>
              <a:rPr lang="en"/>
              <a:t>polynomial</a:t>
            </a:r>
            <a:r>
              <a:rPr lang="en"/>
              <a:t> of degree 3.</a:t>
            </a:r>
            <a:endParaRPr/>
          </a:p>
        </p:txBody>
      </p:sp>
      <p:sp>
        <p:nvSpPr>
          <p:cNvPr id="298" name="Google Shape;29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3">
            <a:alphaModFix/>
          </a:blip>
          <a:srcRect b="5340" l="5169" r="3171" t="24478"/>
          <a:stretch/>
        </p:blipFill>
        <p:spPr>
          <a:xfrm>
            <a:off x="4520050" y="1469038"/>
            <a:ext cx="4033399" cy="2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Discussion</a:t>
            </a:r>
            <a:endParaRPr/>
          </a:p>
        </p:txBody>
      </p:sp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819150" y="1095750"/>
            <a:ext cx="75057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Throughout this project, we have the opportunity to learn how to </a:t>
            </a:r>
            <a:r>
              <a:rPr b="1" lang="en" sz="1400"/>
              <a:t>establish a real physical model</a:t>
            </a:r>
            <a:r>
              <a:rPr lang="en" sz="1400"/>
              <a:t>, </a:t>
            </a:r>
            <a:r>
              <a:rPr b="1" lang="en" sz="1400"/>
              <a:t>make possible hypothesis to simplify that system</a:t>
            </a:r>
            <a:r>
              <a:rPr lang="en" sz="1400"/>
              <a:t>, and also</a:t>
            </a:r>
            <a:r>
              <a:rPr b="1" lang="en" sz="1400"/>
              <a:t> apply the control technique</a:t>
            </a:r>
            <a:r>
              <a:rPr lang="en" sz="1400"/>
              <a:t> studied in class to let the fleet of drones </a:t>
            </a:r>
            <a:r>
              <a:rPr b="1" lang="en" sz="1400"/>
              <a:t>track a polynomial trajectory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Beside making simulation, we demonstrated also the convergent properties of the used method.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As result, it turns out that our fleet track the trajectory with very high accuracy. This confirms the theoretical knowledge we saw in class.</a:t>
            </a:r>
            <a:endParaRPr sz="1400"/>
          </a:p>
        </p:txBody>
      </p:sp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819150" y="2478950"/>
            <a:ext cx="7505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Small k: the center of mass of the fleet goes far from the predefined trajectory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Big k: </a:t>
            </a:r>
            <a:r>
              <a:rPr lang="en" sz="1400"/>
              <a:t>the center of mass of the fleet well pursuits the trajectory but the system may fail if we continue to increase k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525" y="1781125"/>
            <a:ext cx="1836950" cy="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>
            <a:off x="4914075" y="1580750"/>
            <a:ext cx="155400" cy="24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83000" y="1298925"/>
            <a:ext cx="36513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New trend in drone control technology</a:t>
            </a:r>
            <a:endParaRPr sz="1400"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25" y="1974500"/>
            <a:ext cx="2803202" cy="21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075" y="1851700"/>
            <a:ext cx="3438101" cy="24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668800" y="1298915"/>
            <a:ext cx="36513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Project</a:t>
            </a:r>
            <a:r>
              <a:rPr lang="en" sz="1400"/>
              <a:t>: Control fleet of drones and polynomial trajectory tracking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819150" y="214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228725"/>
            <a:ext cx="75057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Control an individual drone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Dynamic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Controller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Control fleet of drone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Formation control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Fleet of 3 drones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Simulation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Simple system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Path tracking : polynomial trajectory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Conclusion</a:t>
            </a:r>
            <a:endParaRPr sz="1400"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 individual drone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38150" y="1019475"/>
            <a:ext cx="40383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Drone is symmetrically designed in form of “</a:t>
            </a:r>
            <a:r>
              <a:rPr b="1" lang="en"/>
              <a:t>+</a:t>
            </a:r>
            <a:r>
              <a:rPr lang="en"/>
              <a:t>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Drag force on drone’s body is neglected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700" y="2804425"/>
            <a:ext cx="2830025" cy="18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00" y="3004275"/>
            <a:ext cx="4781904" cy="19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924" y="1318824"/>
            <a:ext cx="2995493" cy="14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946050" y="968975"/>
            <a:ext cx="1440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Newton Approach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38150" y="2006350"/>
            <a:ext cx="37530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Inertial reference = </a:t>
            </a:r>
            <a:r>
              <a:rPr b="1" lang="en"/>
              <a:t>R</a:t>
            </a:r>
            <a:r>
              <a:rPr b="1" baseline="-25000" lang="en"/>
              <a:t>I</a:t>
            </a:r>
            <a:r>
              <a:rPr lang="en"/>
              <a:t> and Body reference = </a:t>
            </a:r>
            <a:r>
              <a:rPr b="1" lang="en"/>
              <a:t>R</a:t>
            </a:r>
            <a:r>
              <a:rPr b="1" baseline="-25000" lang="en" sz="1400"/>
              <a:t>B</a:t>
            </a:r>
            <a:endParaRPr b="1" baseline="-25000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Inertial matrix </a:t>
            </a:r>
            <a:r>
              <a:rPr b="1" lang="en" sz="1400"/>
              <a:t>J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Euler angles type II: Z - Y’ - X’’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3572850" y="2554075"/>
            <a:ext cx="1924500" cy="11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model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963" y="2164850"/>
            <a:ext cx="22002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13" y="2083900"/>
            <a:ext cx="26955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222950" y="2705345"/>
            <a:ext cx="698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𝜭 &lt; 10°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𝝓</a:t>
            </a:r>
            <a:r>
              <a:rPr lang="en"/>
              <a:t> &lt; 10°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500" y="3224950"/>
            <a:ext cx="1709000" cy="2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12750" y="1103775"/>
            <a:ext cx="2233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saturations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64930" l="0" r="0" t="0"/>
          <a:stretch/>
        </p:blipFill>
        <p:spPr>
          <a:xfrm>
            <a:off x="204775" y="1809324"/>
            <a:ext cx="2616933" cy="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876" y="1606700"/>
            <a:ext cx="4454581" cy="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125" y="2182913"/>
            <a:ext cx="312597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760" y="3061450"/>
            <a:ext cx="3039259" cy="3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4760" y="3980224"/>
            <a:ext cx="3190419" cy="3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67667"/>
          <a:stretch/>
        </p:blipFill>
        <p:spPr>
          <a:xfrm>
            <a:off x="204775" y="3694474"/>
            <a:ext cx="2616925" cy="64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32855" l="0" r="0" t="34811"/>
          <a:stretch/>
        </p:blipFill>
        <p:spPr>
          <a:xfrm>
            <a:off x="204775" y="2779187"/>
            <a:ext cx="2616925" cy="64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7025" y="1178648"/>
            <a:ext cx="548700" cy="24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3624625" y="1242950"/>
            <a:ext cx="29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9027" y="1165701"/>
            <a:ext cx="2217580" cy="3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/>
          <p:nvPr/>
        </p:nvSpPr>
        <p:spPr>
          <a:xfrm>
            <a:off x="2821700" y="1933775"/>
            <a:ext cx="7752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803775" y="2286838"/>
            <a:ext cx="7752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803775" y="3162525"/>
            <a:ext cx="7752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803775" y="4081300"/>
            <a:ext cx="7752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00" y="1326787"/>
            <a:ext cx="7842199" cy="2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438150" y="388400"/>
            <a:ext cx="75057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00" y="1503425"/>
            <a:ext cx="5841576" cy="28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3035088" y="1068463"/>
            <a:ext cx="307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Control Z</a:t>
            </a:r>
            <a:r>
              <a:rPr baseline="-25000" lang="en"/>
              <a:t>d</a:t>
            </a:r>
            <a:r>
              <a:rPr lang="en"/>
              <a:t> = 1 and convergence after 8s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