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7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8" r:id="rId13"/>
    <p:sldId id="270" r:id="rId14"/>
    <p:sldId id="273" r:id="rId15"/>
    <p:sldId id="267" r:id="rId16"/>
    <p:sldId id="269" r:id="rId17"/>
    <p:sldId id="271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6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980-D816-4291-9EDD-70EFCCC4DF0F}" type="datetimeFigureOut">
              <a:rPr lang="en-US" smtClean="0"/>
              <a:t>27/9/2025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0DB3-14CF-45C5-A401-60C86A35A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4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980-D816-4291-9EDD-70EFCCC4DF0F}" type="datetimeFigureOut">
              <a:rPr lang="en-US" smtClean="0"/>
              <a:t>27/9/2025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0DB3-14CF-45C5-A401-60C86A35A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5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980-D816-4291-9EDD-70EFCCC4DF0F}" type="datetimeFigureOut">
              <a:rPr lang="en-US" smtClean="0"/>
              <a:t>27/9/2025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0DB3-14CF-45C5-A401-60C86A35A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8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980-D816-4291-9EDD-70EFCCC4DF0F}" type="datetimeFigureOut">
              <a:rPr lang="en-US" smtClean="0"/>
              <a:t>27/9/2025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0DB3-14CF-45C5-A401-60C86A35A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7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980-D816-4291-9EDD-70EFCCC4DF0F}" type="datetimeFigureOut">
              <a:rPr lang="en-US" smtClean="0"/>
              <a:t>27/9/2025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0DB3-14CF-45C5-A401-60C86A35A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2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980-D816-4291-9EDD-70EFCCC4DF0F}" type="datetimeFigureOut">
              <a:rPr lang="en-US" smtClean="0"/>
              <a:t>27/9/2025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0DB3-14CF-45C5-A401-60C86A35A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9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980-D816-4291-9EDD-70EFCCC4DF0F}" type="datetimeFigureOut">
              <a:rPr lang="en-US" smtClean="0"/>
              <a:t>27/9/2025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0DB3-14CF-45C5-A401-60C86A35A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3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980-D816-4291-9EDD-70EFCCC4DF0F}" type="datetimeFigureOut">
              <a:rPr lang="en-US" smtClean="0"/>
              <a:t>27/9/2025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0DB3-14CF-45C5-A401-60C86A35A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0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980-D816-4291-9EDD-70EFCCC4DF0F}" type="datetimeFigureOut">
              <a:rPr lang="en-US" smtClean="0"/>
              <a:t>27/9/2025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0DB3-14CF-45C5-A401-60C86A35A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3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980-D816-4291-9EDD-70EFCCC4DF0F}" type="datetimeFigureOut">
              <a:rPr lang="en-US" smtClean="0"/>
              <a:t>27/9/2025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0DB3-14CF-45C5-A401-60C86A35A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1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E5980-D816-4291-9EDD-70EFCCC4DF0F}" type="datetimeFigureOut">
              <a:rPr lang="en-US" smtClean="0"/>
              <a:t>27/9/2025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0DB3-14CF-45C5-A401-60C86A35A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8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E5980-D816-4291-9EDD-70EFCCC4DF0F}" type="datetimeFigureOut">
              <a:rPr lang="en-US" smtClean="0"/>
              <a:t>27/9/2025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0DB3-14CF-45C5-A401-60C86A35A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9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slide" Target="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slide" Target="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slide" Target="slide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032166" y="1566999"/>
            <a:ext cx="3513908" cy="849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304308" y="1605666"/>
            <a:ext cx="2969623" cy="771751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KHỞI ĐỘNG:</a:t>
            </a:r>
            <a:endParaRPr 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5599606" y="2744305"/>
            <a:ext cx="6379029" cy="1319349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CUỘC THI:</a:t>
            </a:r>
          </a:p>
          <a:p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HÁT CHO VUI – VUI THÌ HÁT.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86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>
            <a:off x="509453" y="6270171"/>
            <a:ext cx="11155680" cy="587829"/>
          </a:xfrm>
          <a:prstGeom prst="round2Same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 Same Side Corner Rectangle 2"/>
          <p:cNvSpPr/>
          <p:nvPr/>
        </p:nvSpPr>
        <p:spPr>
          <a:xfrm>
            <a:off x="509453" y="209006"/>
            <a:ext cx="2285998" cy="548640"/>
          </a:xfrm>
          <a:prstGeom prst="round2Same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9453" y="757646"/>
            <a:ext cx="11155680" cy="52251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3" y="248195"/>
            <a:ext cx="470264" cy="470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9717" y="288109"/>
            <a:ext cx="1815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TÌNH HUỐNG 3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9453" y="757646"/>
            <a:ext cx="11155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T.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lớp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trưởng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hăng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hái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tích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cực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thành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tích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học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tập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tốt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Tuy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nhiên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tháng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này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T.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biểu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hiện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học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tập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sút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Thầy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giáo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chủ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nhiệm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hỏi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lí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tại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sao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T.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trả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lời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quá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bận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việc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lớp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phải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dành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nhiều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thời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gian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để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hỗ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trợ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bạn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học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tập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người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lòng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tự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trọng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cao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thì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nên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ứng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xử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như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thế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nào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9453" y="2614688"/>
            <a:ext cx="1115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Câu</a:t>
            </a:r>
            <a:r>
              <a:rPr lang="en-US" sz="24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trả</a:t>
            </a:r>
            <a:r>
              <a:rPr lang="en-US" sz="24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lời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681" y="6309361"/>
            <a:ext cx="510013" cy="5100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9453" y="3076353"/>
            <a:ext cx="11155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tình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huống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trên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nếu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T.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người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long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tự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trọng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cao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thì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sẽ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sắp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xếp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thời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gian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biểu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bản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thân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hoặc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nếu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làm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không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hết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thì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nhờ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thầy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cô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giúp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đỡ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để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kịp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việc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lớp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vừa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giữ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vững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học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tập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đây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cũng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học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để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giúp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biết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nhìn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nhận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về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lỗi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mình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31114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91592" y="581660"/>
            <a:ext cx="16459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CHỦ ĐỀ:</a:t>
            </a:r>
            <a:endParaRPr lang="en-US" sz="33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9548" y="1181824"/>
            <a:ext cx="8210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196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THỂ HIỆN LÒNG TỰ TRỌNG TRONG QUÁ TRÌNH THỰC HIỆN MỤC TIÊU.</a:t>
            </a:r>
            <a:endParaRPr lang="en-US" sz="3200" b="1" dirty="0">
              <a:solidFill>
                <a:srgbClr val="F196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7175" y="2257012"/>
            <a:ext cx="5368833" cy="94893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1309548" y="2259042"/>
            <a:ext cx="1084217" cy="946900"/>
          </a:xfrm>
          <a:prstGeom prst="hexag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40" y="2257012"/>
            <a:ext cx="935031" cy="937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79312" y="2464947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KHÁI NIỆM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35870" y="3440866"/>
            <a:ext cx="5368833" cy="93503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>
            <a:off x="2393763" y="3440866"/>
            <a:ext cx="1084217" cy="935030"/>
          </a:xfrm>
          <a:prstGeom prst="hexag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54" y="3445001"/>
            <a:ext cx="935031" cy="93503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73887" y="3634905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BIỂU HIỆN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84976" y="4585329"/>
            <a:ext cx="5368833" cy="93503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>
            <a:off x="3473887" y="4585329"/>
            <a:ext cx="1084217" cy="935030"/>
          </a:xfrm>
          <a:prstGeom prst="hexag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79" y="4599229"/>
            <a:ext cx="935031" cy="93503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58102" y="4805135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Ý NGHĨA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856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 animBg="1"/>
      <p:bldP spid="11" grpId="0" animBg="1"/>
      <p:bldP spid="13" grpId="0"/>
      <p:bldP spid="14" grpId="0" animBg="1"/>
      <p:bldP spid="16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91592" y="581660"/>
            <a:ext cx="16459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CHỦ ĐỀ:</a:t>
            </a:r>
            <a:endParaRPr lang="en-US" sz="33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9548" y="1181824"/>
            <a:ext cx="8210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196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THỂ HIỆN LÒNG TỰ TRỌNG TRONG QUÁ TRÌNH THỰC HIỆN MỤC TIÊU.</a:t>
            </a:r>
            <a:endParaRPr lang="en-US" sz="3200" b="1" dirty="0">
              <a:solidFill>
                <a:srgbClr val="F196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7175" y="2257012"/>
            <a:ext cx="5368833" cy="9489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1309548" y="2259042"/>
            <a:ext cx="1084217" cy="946899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40" y="2257011"/>
            <a:ext cx="935031" cy="9350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79312" y="2464947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KHÁI NIỆM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35870" y="3440866"/>
            <a:ext cx="5368833" cy="93503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>
            <a:off x="2393763" y="3440866"/>
            <a:ext cx="1084217" cy="935030"/>
          </a:xfrm>
          <a:prstGeom prst="hexag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54" y="3445001"/>
            <a:ext cx="935031" cy="93503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73887" y="3634905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BIỂU HIỆN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84976" y="4585329"/>
            <a:ext cx="5368833" cy="93503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>
            <a:off x="3473887" y="4585329"/>
            <a:ext cx="1084217" cy="935030"/>
          </a:xfrm>
          <a:prstGeom prst="hexag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79" y="4599229"/>
            <a:ext cx="935031" cy="93503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58102" y="4805135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Ý NGHĨA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4461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91592" y="581660"/>
            <a:ext cx="16459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CHỦ ĐỀ:</a:t>
            </a:r>
            <a:endParaRPr lang="en-US" sz="33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9548" y="1181824"/>
            <a:ext cx="8210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196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THỂ HIỆN LÒNG TỰ TRỌNG TRONG QUÁ TRÌNH THỰC HIỆN MỤC TIÊU.</a:t>
            </a:r>
            <a:endParaRPr lang="en-US" sz="3200" b="1" dirty="0">
              <a:solidFill>
                <a:srgbClr val="F196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7175" y="2257012"/>
            <a:ext cx="5368833" cy="9489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1309548" y="2259042"/>
            <a:ext cx="1084217" cy="946899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40" y="2257011"/>
            <a:ext cx="935031" cy="9350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79312" y="2464947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KHÁI NIỆM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35870" y="3440866"/>
            <a:ext cx="5368833" cy="9350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>
            <a:off x="2393763" y="3440866"/>
            <a:ext cx="1084217" cy="935030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54" y="3445001"/>
            <a:ext cx="935031" cy="93503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73887" y="3634905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BIỂU HIỆN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84976" y="4585329"/>
            <a:ext cx="5368833" cy="93503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>
            <a:off x="3473887" y="4585329"/>
            <a:ext cx="1084217" cy="935030"/>
          </a:xfrm>
          <a:prstGeom prst="hexag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79" y="4599229"/>
            <a:ext cx="935031" cy="93503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58102" y="4805135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Ý NGHĨA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9797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91592" y="581660"/>
            <a:ext cx="16459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CHỦ ĐỀ:</a:t>
            </a:r>
            <a:endParaRPr lang="en-US" sz="33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9548" y="1181824"/>
            <a:ext cx="8210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196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THỂ HIỆN LÒNG TỰ TRỌNG TRONG QUÁ TRÌNH THỰC HIỆN MỤC TIÊU.</a:t>
            </a:r>
            <a:endParaRPr lang="en-US" sz="3200" b="1" dirty="0">
              <a:solidFill>
                <a:srgbClr val="F196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7175" y="2257012"/>
            <a:ext cx="5368833" cy="9489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1309548" y="2259042"/>
            <a:ext cx="1084217" cy="946899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40" y="2257011"/>
            <a:ext cx="935031" cy="9350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79312" y="2464947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KHÁI NIỆM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35870" y="3440866"/>
            <a:ext cx="5368833" cy="9350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>
            <a:off x="2393763" y="3440866"/>
            <a:ext cx="1084217" cy="935030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54" y="3445001"/>
            <a:ext cx="935031" cy="93503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73887" y="3634905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BIỂU HIỆN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84976" y="4585329"/>
            <a:ext cx="5368833" cy="9350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>
            <a:off x="3473887" y="4585329"/>
            <a:ext cx="1084217" cy="935030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79" y="4599229"/>
            <a:ext cx="935031" cy="93503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58102" y="4805135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Ý NGHĨA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hlinkClick r:id="rId4" action="ppaction://hlinksldjump"/>
          </p:cNvPr>
          <p:cNvSpPr/>
          <p:nvPr/>
        </p:nvSpPr>
        <p:spPr>
          <a:xfrm>
            <a:off x="5729425" y="5740165"/>
            <a:ext cx="733150" cy="677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>
            <a:hlinkClick r:id="rId4" action="ppaction://hlinksldjump"/>
          </p:cNvPr>
          <p:cNvSpPr/>
          <p:nvPr/>
        </p:nvSpPr>
        <p:spPr>
          <a:xfrm>
            <a:off x="5860869" y="5848414"/>
            <a:ext cx="470262" cy="460828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45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>
            <a:off x="509453" y="6270171"/>
            <a:ext cx="11155680" cy="587829"/>
          </a:xfrm>
          <a:prstGeom prst="round2Same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08590" y="576777"/>
            <a:ext cx="3112225" cy="65391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2220" y="576777"/>
            <a:ext cx="2284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KHÁI NIỆM</a:t>
            </a:r>
            <a:endParaRPr lang="en-US" sz="36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68635" y="576777"/>
            <a:ext cx="7896498" cy="48972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3" y="1411457"/>
            <a:ext cx="3111362" cy="40625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225" y="646096"/>
            <a:ext cx="294207" cy="27857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262432" y="599307"/>
            <a:ext cx="74027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Lòng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tự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trọng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ta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có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thể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hiểu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là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một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trong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những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đức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tính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tốt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đẹp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của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con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người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đó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là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Đức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tính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luôn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giữ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gìn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phẩm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chất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Nhân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cách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của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mỗi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người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Hành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động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Lời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nói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và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cư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xử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đúng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mực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với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những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người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xung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quanh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trong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nhiều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hoàn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cảnh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khác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nhau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Người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có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lòng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tự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trọng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là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người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biết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hiểu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rõ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những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việc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mình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đang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làm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biết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rõ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giá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trị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của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bản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thân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dung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kiến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thức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kĩ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năng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để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bảo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vệ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những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thứ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tốt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đẹp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tôn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trọng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bản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thân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và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tôn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trọng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người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khác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theo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cách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riêng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của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mình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508" y="3611142"/>
            <a:ext cx="294207" cy="278577"/>
          </a:xfrm>
          <a:prstGeom prst="rect">
            <a:avLst/>
          </a:prstGeom>
        </p:spPr>
      </p:pic>
      <p:pic>
        <p:nvPicPr>
          <p:cNvPr id="15" name="Picture 1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681" y="6309361"/>
            <a:ext cx="510013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7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>
            <a:off x="509453" y="6270171"/>
            <a:ext cx="11155680" cy="587829"/>
          </a:xfrm>
          <a:prstGeom prst="round2Same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89" y="1423851"/>
            <a:ext cx="3112225" cy="4148596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09453" y="576777"/>
            <a:ext cx="3112225" cy="65391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7422" y="584359"/>
            <a:ext cx="219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BIỂU HIỆN</a:t>
            </a:r>
            <a:endParaRPr lang="en-US" sz="36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01291" y="584359"/>
            <a:ext cx="7759338" cy="49880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453" y="952113"/>
            <a:ext cx="294207" cy="2785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63660" y="862411"/>
            <a:ext cx="700716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Tôn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trọng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và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đối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xử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tốt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với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bản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thân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và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người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khác</a:t>
            </a:r>
            <a:r>
              <a:rPr lang="en-US" sz="24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Chấp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nhận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lời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khen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một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cách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thanh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lịch</a:t>
            </a:r>
            <a:r>
              <a:rPr lang="en-US" sz="24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Thể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hiện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đồng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cảm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và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tốt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bụng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với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người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khác</a:t>
            </a:r>
            <a:r>
              <a:rPr lang="en-US" sz="24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Duy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trì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tích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cực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trong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việc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đối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mặt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với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thất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bại</a:t>
            </a:r>
            <a:r>
              <a:rPr lang="en-US" sz="24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Sống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giản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dị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nhưng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đàng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hoàng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không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chạy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hư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danh</a:t>
            </a:r>
            <a:r>
              <a:rPr lang="en-US" sz="24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Không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lợi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dụng</a:t>
            </a:r>
            <a:r>
              <a:rPr lang="en-US" sz="2400" b="1" dirty="0" smtClean="0"/>
              <a:t>, ỷ </a:t>
            </a:r>
            <a:r>
              <a:rPr lang="en-US" sz="2400" b="1" dirty="0" err="1" smtClean="0"/>
              <a:t>lại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hoặc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chấp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nhận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sự</a:t>
            </a:r>
            <a:r>
              <a:rPr lang="en-US" sz="2400" b="1" dirty="0" smtClean="0"/>
              <a:t> ban </a:t>
            </a:r>
            <a:r>
              <a:rPr lang="en-US" sz="2400" b="1" dirty="0" err="1" smtClean="0"/>
              <a:t>ơn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không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xứng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đáng</a:t>
            </a:r>
            <a:r>
              <a:rPr lang="en-US" sz="24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Biết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tôn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trọng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người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khác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từ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đó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càng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nâng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cao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giá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trị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bản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thân</a:t>
            </a:r>
            <a:r>
              <a:rPr lang="en-US" sz="24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Giữ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lời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hứa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làm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việc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có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trách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nhiệm</a:t>
            </a:r>
            <a:r>
              <a:rPr lang="en-US" sz="24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681" y="6309361"/>
            <a:ext cx="510013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74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>
            <a:off x="509453" y="6270171"/>
            <a:ext cx="11155680" cy="587829"/>
          </a:xfrm>
          <a:prstGeom prst="round2Same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09453" y="576777"/>
            <a:ext cx="3112225" cy="65391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8715" y="576777"/>
            <a:ext cx="1833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Ý NGHĨA</a:t>
            </a:r>
            <a:endParaRPr lang="en-US" sz="36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3" y="1416261"/>
            <a:ext cx="3112225" cy="23341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75165" y="576777"/>
            <a:ext cx="7889967" cy="49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59518" y="1424172"/>
            <a:ext cx="71031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 err="1" smtClean="0"/>
              <a:t>Giúp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mỗi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người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có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động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lực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vươn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lên</a:t>
            </a:r>
            <a:r>
              <a:rPr lang="en-US" sz="2600" b="1" dirty="0" smtClean="0"/>
              <a:t>, </a:t>
            </a:r>
            <a:r>
              <a:rPr lang="en-US" sz="2600" b="1" dirty="0" err="1" smtClean="0"/>
              <a:t>sống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có</a:t>
            </a:r>
            <a:r>
              <a:rPr lang="en-US" sz="2600" b="1" dirty="0" smtClean="0"/>
              <a:t> ý </a:t>
            </a:r>
            <a:r>
              <a:rPr lang="en-US" sz="2600" b="1" dirty="0" err="1" smtClean="0"/>
              <a:t>nghĩa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và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có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trách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nhiệm</a:t>
            </a:r>
            <a:r>
              <a:rPr lang="en-US" sz="26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 err="1" smtClean="0"/>
              <a:t>Góp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phần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xây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dựng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nhân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cách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cao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đẹp</a:t>
            </a:r>
            <a:r>
              <a:rPr lang="en-US" sz="2600" b="1" dirty="0" smtClean="0"/>
              <a:t>, </a:t>
            </a:r>
            <a:r>
              <a:rPr lang="en-US" sz="2600" b="1" dirty="0" err="1" smtClean="0"/>
              <a:t>tạo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niềm</a:t>
            </a:r>
            <a:r>
              <a:rPr lang="en-US" sz="2600" b="1" dirty="0" smtClean="0"/>
              <a:t> tin </a:t>
            </a:r>
            <a:r>
              <a:rPr lang="en-US" sz="2600" b="1" dirty="0" err="1" smtClean="0"/>
              <a:t>và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sự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kính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trọng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từ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người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khác</a:t>
            </a:r>
            <a:r>
              <a:rPr lang="en-US" sz="26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 err="1" smtClean="0"/>
              <a:t>Giữ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gìn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sự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công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bằng</a:t>
            </a:r>
            <a:r>
              <a:rPr lang="en-US" sz="2600" b="1" dirty="0" smtClean="0"/>
              <a:t>, </a:t>
            </a:r>
            <a:r>
              <a:rPr lang="en-US" sz="2600" b="1" dirty="0" err="1" smtClean="0"/>
              <a:t>lành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mạnh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trong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các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quan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hệ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xã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hội</a:t>
            </a:r>
            <a:r>
              <a:rPr lang="en-US" sz="26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 dirty="0" err="1" smtClean="0"/>
              <a:t>Là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nền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tảng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để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hình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thành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nhân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phẩm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và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danh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dự</a:t>
            </a:r>
            <a:r>
              <a:rPr lang="en-US" sz="2600" b="1" dirty="0" smtClean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310" y="1533827"/>
            <a:ext cx="294207" cy="278577"/>
          </a:xfrm>
          <a:prstGeom prst="rect">
            <a:avLst/>
          </a:prstGeom>
        </p:spPr>
      </p:pic>
      <p:pic>
        <p:nvPicPr>
          <p:cNvPr id="9" name="Picture 8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681" y="6309361"/>
            <a:ext cx="510013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3863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13905" y="2828835"/>
            <a:ext cx="9564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CẢM ƠN CÔ VÀ CÁC BẠN ĐÃ LẮNG NGHE VÀ THEO DÕI BÀI THUYẾT TRÌNH CỦA NHÓM MÌNH.</a:t>
            </a:r>
            <a:endParaRPr lang="en-US" sz="36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648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54035" y="1136469"/>
            <a:ext cx="6831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THÀNH VIÊN NHÓM 1 (TỔ 1):</a:t>
            </a:r>
          </a:p>
          <a:p>
            <a:pPr marL="285750" indent="-285750">
              <a:buFontTx/>
              <a:buChar char="-"/>
            </a:pPr>
            <a:r>
              <a:rPr lang="en-US" b="1" dirty="0" err="1" smtClean="0"/>
              <a:t>Tô</a:t>
            </a:r>
            <a:r>
              <a:rPr lang="en-US" b="1" dirty="0" smtClean="0"/>
              <a:t> </a:t>
            </a:r>
            <a:r>
              <a:rPr lang="en-US" b="1" dirty="0" err="1" smtClean="0"/>
              <a:t>Anh</a:t>
            </a:r>
            <a:r>
              <a:rPr lang="en-US" b="1" dirty="0" smtClean="0"/>
              <a:t> </a:t>
            </a:r>
            <a:r>
              <a:rPr lang="en-US" b="1" dirty="0" err="1" smtClean="0"/>
              <a:t>Thư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b="1" dirty="0" err="1" smtClean="0"/>
              <a:t>Huỳnh</a:t>
            </a:r>
            <a:r>
              <a:rPr lang="en-US" b="1" dirty="0" smtClean="0"/>
              <a:t> </a:t>
            </a:r>
            <a:r>
              <a:rPr lang="en-US" b="1" dirty="0" err="1" smtClean="0"/>
              <a:t>Xuân</a:t>
            </a:r>
            <a:r>
              <a:rPr lang="en-US" b="1" dirty="0" smtClean="0"/>
              <a:t> </a:t>
            </a:r>
            <a:r>
              <a:rPr lang="en-US" b="1" dirty="0" err="1" smtClean="0"/>
              <a:t>Hiếu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Powerpoint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5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7462" y="1264377"/>
            <a:ext cx="8974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CHÀO CÔ VÀ CÁC BẠN ĐẾN VỚI BUỔI THUYẾT TRÌNH HÔM NAY CỦA NHÓM 1 CHÚNG EM.</a:t>
            </a:r>
            <a:endParaRPr lang="en-US" sz="36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91592" y="3390175"/>
            <a:ext cx="16459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CHỦ ĐỀ:</a:t>
            </a:r>
            <a:endParaRPr lang="en-US" sz="33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9549" y="3990339"/>
            <a:ext cx="8210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THỂ HIỆN LÒNG TỰ TRỌNG TRONG QUÁ TRÌNH THỰC HIỆN MỤC TIÊU.</a:t>
            </a:r>
            <a:endParaRPr lang="en-US" sz="32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6019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7462" y="1264377"/>
            <a:ext cx="8974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CHÀO CÔ VÀ CÁC BẠN ĐẾN VỚI BUỔI THUYẾT TRÌNH HÔM NAY CỦA NHÓM 1 CHÚNG EM.</a:t>
            </a:r>
            <a:endParaRPr lang="en-US" sz="36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91592" y="3390175"/>
            <a:ext cx="16459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CHỦ ĐỀ:</a:t>
            </a:r>
            <a:endParaRPr lang="en-US" sz="33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09549" y="3990339"/>
            <a:ext cx="8210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THỂ HIỆN LÒNG TỰ TRỌNG TRONG QUÁ TRÌNH THỰC HIỆN MỤC TIÊU.</a:t>
            </a:r>
            <a:endParaRPr lang="en-US" sz="32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694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91592" y="581660"/>
            <a:ext cx="16459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CHỦ ĐỀ:</a:t>
            </a:r>
            <a:endParaRPr lang="en-US" sz="33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9548" y="1181824"/>
            <a:ext cx="8210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196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THỂ HIỆN LÒNG TỰ TRỌNG TRONG QUÁ TRÌNH THỰC HIỆN MỤC TIÊU.</a:t>
            </a:r>
            <a:endParaRPr lang="en-US" sz="3200" b="1" dirty="0">
              <a:solidFill>
                <a:srgbClr val="F196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07177" y="2259042"/>
            <a:ext cx="5368833" cy="935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1309548" y="2259043"/>
            <a:ext cx="1084217" cy="93503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40" y="2257011"/>
            <a:ext cx="935031" cy="9350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79312" y="2464947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TÌNH HUỐNG 1 (SGK/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trang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11)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35870" y="3440866"/>
            <a:ext cx="5368833" cy="935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>
            <a:off x="2393763" y="3440866"/>
            <a:ext cx="1084217" cy="93503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54" y="3445001"/>
            <a:ext cx="935031" cy="93503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73887" y="3634905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TÌNH HUỐNG 2 (SGK/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trang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11)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984976" y="4585329"/>
            <a:ext cx="5368833" cy="935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>
            <a:off x="3473887" y="4585329"/>
            <a:ext cx="1084217" cy="93503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79" y="4599229"/>
            <a:ext cx="935031" cy="9350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58102" y="4805135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TÌNH HUỐNG 3 (SGK/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trang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11)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061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/>
      <p:bldP spid="11" grpId="0" animBg="1"/>
      <p:bldP spid="12" grpId="0" animBg="1"/>
      <p:bldP spid="15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91592" y="581660"/>
            <a:ext cx="16459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CHỦ ĐỀ:</a:t>
            </a:r>
            <a:endParaRPr lang="en-US" sz="33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9548" y="1181824"/>
            <a:ext cx="8210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196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THỂ HIỆN LÒNG TỰ TRỌNG TRONG QUÁ TRÌNH THỰC HIỆN MỤC TIÊU.</a:t>
            </a:r>
            <a:endParaRPr lang="en-US" sz="3200" b="1" dirty="0">
              <a:solidFill>
                <a:srgbClr val="F196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07177" y="2259042"/>
            <a:ext cx="5368833" cy="9350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1309548" y="2259043"/>
            <a:ext cx="1084217" cy="935030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40" y="2257011"/>
            <a:ext cx="935031" cy="9350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79312" y="2464947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TÌNH HUỐNG 1 (SGK/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trang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11)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35870" y="3440866"/>
            <a:ext cx="5368833" cy="935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>
            <a:off x="2393763" y="3440866"/>
            <a:ext cx="1084217" cy="93503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54" y="3445001"/>
            <a:ext cx="935031" cy="93503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73887" y="3634905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TÌNH HUỐNG 2 (SGK/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trang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11)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984976" y="4585329"/>
            <a:ext cx="5368833" cy="935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>
            <a:off x="3473887" y="4585329"/>
            <a:ext cx="1084217" cy="93503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79" y="4599229"/>
            <a:ext cx="935031" cy="9350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58102" y="4805135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TÌNH HUỐNG 3 (SGK/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trang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11)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899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91592" y="581660"/>
            <a:ext cx="16459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CHỦ ĐỀ:</a:t>
            </a:r>
            <a:endParaRPr lang="en-US" sz="33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9548" y="1181824"/>
            <a:ext cx="8210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196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THỂ HIỆN LÒNG TỰ TRỌNG TRONG QUÁ TRÌNH THỰC HIỆN MỤC TIÊU.</a:t>
            </a:r>
            <a:endParaRPr lang="en-US" sz="3200" b="1" dirty="0">
              <a:solidFill>
                <a:srgbClr val="F196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07177" y="2259042"/>
            <a:ext cx="5368833" cy="9350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1309548" y="2259043"/>
            <a:ext cx="1084217" cy="935030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40" y="2257011"/>
            <a:ext cx="935031" cy="9350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79312" y="2464947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TÌNH HUỐNG 1 (SGK/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trang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11)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35870" y="3440866"/>
            <a:ext cx="5368833" cy="9350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>
            <a:off x="2393763" y="3440866"/>
            <a:ext cx="1084217" cy="935030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54" y="3445001"/>
            <a:ext cx="935031" cy="93503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73887" y="3634905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TÌNH HUỐNG 2 (SGK/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trang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11)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984976" y="4585329"/>
            <a:ext cx="5368833" cy="935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>
            <a:off x="3473887" y="4585329"/>
            <a:ext cx="1084217" cy="93503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79" y="4599229"/>
            <a:ext cx="935031" cy="9350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58102" y="4805135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TÌNH HUỐNG 3 (SGK/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trang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11)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7746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91592" y="581660"/>
            <a:ext cx="16459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CHỦ ĐỀ:</a:t>
            </a:r>
            <a:endParaRPr lang="en-US" sz="33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9548" y="1181824"/>
            <a:ext cx="8210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196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THỂ HIỆN LÒNG TỰ TRỌNG TRONG QUÁ TRÌNH THỰC HIỆN MỤC TIÊU.</a:t>
            </a:r>
            <a:endParaRPr lang="en-US" sz="3200" b="1" dirty="0">
              <a:solidFill>
                <a:srgbClr val="F1960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07177" y="2259042"/>
            <a:ext cx="5368833" cy="9350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1309548" y="2259043"/>
            <a:ext cx="1084217" cy="935030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40" y="2257011"/>
            <a:ext cx="935031" cy="9350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79312" y="2464947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TÌNH HUỐNG 1 (SGK/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trang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11)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35870" y="3440866"/>
            <a:ext cx="5368833" cy="9350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>
            <a:off x="2393763" y="3440866"/>
            <a:ext cx="1084217" cy="935030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54" y="3445001"/>
            <a:ext cx="935031" cy="93503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73887" y="3634905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TÌNH HUỐNG 2 (SGK/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trang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11)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984976" y="4585329"/>
            <a:ext cx="5368833" cy="9350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>
            <a:off x="3473887" y="4585329"/>
            <a:ext cx="1084217" cy="935030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79" y="4599229"/>
            <a:ext cx="935031" cy="9350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58102" y="4805135"/>
            <a:ext cx="4795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TÌNH HUỐNG 3 (SGK/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trang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11)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5729425" y="5740165"/>
            <a:ext cx="733150" cy="677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>
            <a:hlinkClick r:id="rId4" action="ppaction://hlinksldjump"/>
          </p:cNvPr>
          <p:cNvSpPr/>
          <p:nvPr/>
        </p:nvSpPr>
        <p:spPr>
          <a:xfrm>
            <a:off x="5860869" y="5848414"/>
            <a:ext cx="470262" cy="460828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28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>
            <a:off x="509453" y="6270171"/>
            <a:ext cx="11155680" cy="587829"/>
          </a:xfrm>
          <a:prstGeom prst="round2Same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 Same Side Corner Rectangle 2"/>
          <p:cNvSpPr/>
          <p:nvPr/>
        </p:nvSpPr>
        <p:spPr>
          <a:xfrm>
            <a:off x="509453" y="209006"/>
            <a:ext cx="2285998" cy="548640"/>
          </a:xfrm>
          <a:prstGeom prst="round2Same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9453" y="757646"/>
            <a:ext cx="11155680" cy="52251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3" y="248195"/>
            <a:ext cx="470264" cy="470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9717" y="288109"/>
            <a:ext cx="1815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TÌNH HUỐNG 1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9453" y="757646"/>
            <a:ext cx="11155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đang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quyết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tâm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đạt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được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điểm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cao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trong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kiểm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lần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này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đã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làm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gần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xong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tuy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nhiên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đến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cuối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lại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quên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mất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công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thức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Trong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tình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huống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này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sẽ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xử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lí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thế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nào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9453" y="2207623"/>
            <a:ext cx="1115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Câu</a:t>
            </a:r>
            <a:r>
              <a:rPr lang="en-US" sz="24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trả</a:t>
            </a:r>
            <a:r>
              <a:rPr lang="en-US" sz="24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lời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9453" y="2669288"/>
            <a:ext cx="111556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tình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huống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mà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đang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làm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mà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quên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công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thức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thì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điều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đầu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tiên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nên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làm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bình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tĩnh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lại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để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không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bị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rối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vì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hoảng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rồi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sẽ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dùng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cách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như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viết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những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gì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mình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nhớ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được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dựa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vào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ý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đề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để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suy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nghĩ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sử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dụng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vẽ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như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sơ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đồ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hoặc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biểu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đồ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để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gợi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lại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công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thức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về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nhà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thì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phải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lật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lại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công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thức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học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kĩ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hơn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để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không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quên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nữa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cũng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như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học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giúp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rút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kinh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nghiệm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kiểm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sau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681" y="6309361"/>
            <a:ext cx="510013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59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/>
        </p:nvSpPr>
        <p:spPr>
          <a:xfrm>
            <a:off x="509453" y="6270171"/>
            <a:ext cx="11155680" cy="587829"/>
          </a:xfrm>
          <a:prstGeom prst="round2Same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 Same Side Corner Rectangle 2"/>
          <p:cNvSpPr/>
          <p:nvPr/>
        </p:nvSpPr>
        <p:spPr>
          <a:xfrm>
            <a:off x="509453" y="209006"/>
            <a:ext cx="2285998" cy="548640"/>
          </a:xfrm>
          <a:prstGeom prst="round2Same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9453" y="757646"/>
            <a:ext cx="11155680" cy="52251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3" y="248195"/>
            <a:ext cx="470264" cy="470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9717" y="288109"/>
            <a:ext cx="1815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TÌNH HUỐNG 2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9453" y="757646"/>
            <a:ext cx="111556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Giáo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viên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chủ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nhiệm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nói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với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cả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lớp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rằng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cô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Hiệu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trưởng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khiển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trách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lớp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hôm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nay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không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tuân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thủ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quy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tham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gia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buổi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sinh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hoạt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dưới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cờ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Lớp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ngồi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lộn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xộn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thiếu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nền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nếp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rất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ồn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ào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chưa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thuộc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hát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truyền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thống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nhà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trường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Một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số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bạn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bắt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đầu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tìm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người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phạm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quy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Nếu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lớp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trưởng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sẽ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làm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thế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nào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9453" y="2799456"/>
            <a:ext cx="1115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Câu</a:t>
            </a:r>
            <a:r>
              <a:rPr lang="en-US" sz="24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trả</a:t>
            </a:r>
            <a:r>
              <a:rPr lang="en-US" sz="24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lời</a:t>
            </a:r>
            <a:r>
              <a:rPr lang="en-US" sz="2400" dirty="0" smtClean="0">
                <a:solidFill>
                  <a:schemeClr val="bg1"/>
                </a:solidFill>
              </a:rPr>
              <a:t>: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681" y="6309361"/>
            <a:ext cx="510013" cy="5100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9453" y="3261121"/>
            <a:ext cx="11155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Nếu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lớp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trưởng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nghe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giáo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viên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chủ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nhiệm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nói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rằng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cô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hiệu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trưởng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phản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ánh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về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lớp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mình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thì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sẽ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không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đổ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lỗi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đó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nhân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nào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hết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trấn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lớp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để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lớp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không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cãi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vả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hay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công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kích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nhân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nào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lớp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sau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đó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sẽ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cùng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lúc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đó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sẽ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đưa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giải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pháp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để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khắc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phục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sau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đó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sẽ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cùng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lớp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sửa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cái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để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lớp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không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bị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phản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ánh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nữa</a:t>
            </a:r>
            <a:r>
              <a:rPr lang="en-US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1757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1154</Words>
  <Application>Microsoft Office PowerPoint</Application>
  <PresentationFormat>Widescreen</PresentationFormat>
  <Paragraphs>91</Paragraphs>
  <Slides>19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KHỞI ĐỘNG: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17</cp:revision>
  <dcterms:created xsi:type="dcterms:W3CDTF">2025-09-27T13:38:24Z</dcterms:created>
  <dcterms:modified xsi:type="dcterms:W3CDTF">2025-09-27T16:06:09Z</dcterms:modified>
</cp:coreProperties>
</file>