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8" r:id="rId13"/>
    <p:sldId id="270" r:id="rId14"/>
    <p:sldId id="273" r:id="rId15"/>
    <p:sldId id="267" r:id="rId16"/>
    <p:sldId id="269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032166" y="1566999"/>
            <a:ext cx="3513908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304308" y="1605666"/>
            <a:ext cx="2969623" cy="77175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KHỞI ĐỘNG: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599606" y="2744305"/>
            <a:ext cx="6379029" cy="131934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CUỘC THI:</a:t>
            </a:r>
          </a:p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 CHO VUI – VUI THÌ HÁT.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/>
          <p:cNvSpPr/>
          <p:nvPr/>
        </p:nvSpPr>
        <p:spPr>
          <a:xfrm>
            <a:off x="509453" y="209006"/>
            <a:ext cx="2285998" cy="548640"/>
          </a:xfrm>
          <a:prstGeom prst="round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9453" y="757646"/>
            <a:ext cx="11155680" cy="522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248195"/>
            <a:ext cx="470264" cy="470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7" y="288109"/>
            <a:ext cx="181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453" y="757646"/>
            <a:ext cx="11155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hăng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tích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cực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tích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Thầy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hỏi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bận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dành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nhiều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thời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hỗ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trợ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lòng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xử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53" y="2614688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Câu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453" y="3076353"/>
            <a:ext cx="11155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huống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T.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long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sắp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xếp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thời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thân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hoặc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hết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nhờ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thầy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đỡ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kịp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vừa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giữ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vững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đây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cũng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nhìn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lỗi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111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175" y="2257012"/>
            <a:ext cx="5368833" cy="9489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2"/>
            <a:ext cx="1084217" cy="94690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2"/>
            <a:ext cx="935031" cy="937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5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 animBg="1"/>
      <p:bldP spid="13" grpId="0"/>
      <p:bldP spid="14" grpId="0" animBg="1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175" y="2257012"/>
            <a:ext cx="5368833" cy="9489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2"/>
            <a:ext cx="1084217" cy="946899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4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175" y="2257012"/>
            <a:ext cx="5368833" cy="9489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2"/>
            <a:ext cx="1084217" cy="946899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79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175" y="2257012"/>
            <a:ext cx="5368833" cy="9489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2"/>
            <a:ext cx="1084217" cy="946899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5729425" y="5740165"/>
            <a:ext cx="733150" cy="677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>
            <a:hlinkClick r:id="rId4" action="ppaction://hlinksldjump"/>
          </p:cNvPr>
          <p:cNvSpPr/>
          <p:nvPr/>
        </p:nvSpPr>
        <p:spPr>
          <a:xfrm>
            <a:off x="5860869" y="5848414"/>
            <a:ext cx="470262" cy="460828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8590" y="576777"/>
            <a:ext cx="3112225" cy="6539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2220" y="576777"/>
            <a:ext cx="22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8635" y="576777"/>
            <a:ext cx="7896498" cy="4897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1411457"/>
            <a:ext cx="3111362" cy="4062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25" y="646096"/>
            <a:ext cx="294207" cy="2785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62432" y="599307"/>
            <a:ext cx="74027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Lòng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tự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trọng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ta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thể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hiểu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một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những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đức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đẹp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con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đó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Đức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luôn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giữ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gìn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phẩm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chất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Nhân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cách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mỗi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Hành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động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nói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cư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xử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đúng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mực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với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những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xung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nhiều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hoàn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cảnh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khác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nhau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lòng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tự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trọng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biết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hiểu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rõ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những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việc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mình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đang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làm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biết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rõ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bản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thân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dung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kiến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thức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kĩ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năng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để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bảo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vệ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những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thứ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đẹp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tôn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trọng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bản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thân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tôn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trọng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khác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theo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cách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riêng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mình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08" y="3611142"/>
            <a:ext cx="294207" cy="278577"/>
          </a:xfrm>
          <a:prstGeom prst="rect">
            <a:avLst/>
          </a:prstGeom>
        </p:spPr>
      </p:pic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9" y="1423851"/>
            <a:ext cx="3112225" cy="414859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09453" y="576777"/>
            <a:ext cx="3112225" cy="6539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7422" y="584359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1291" y="584359"/>
            <a:ext cx="7759338" cy="4988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53" y="952113"/>
            <a:ext cx="294207" cy="278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3660" y="862411"/>
            <a:ext cx="700716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người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Chấp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một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thanh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lịch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đồng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cảm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người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trì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cực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trong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mặt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thất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bại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nhưng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hoàng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hư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danh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Không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lợi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, ỷ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hoặc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chấp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sự</a:t>
            </a:r>
            <a:r>
              <a:rPr lang="en-US" sz="2400" b="1" dirty="0" smtClean="0"/>
              <a:t> ban </a:t>
            </a:r>
            <a:r>
              <a:rPr lang="en-US" sz="2400" b="1" dirty="0" err="1" smtClean="0"/>
              <a:t>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đáng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Biết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người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nâng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thân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Giữ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hứa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làm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nhiệm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4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9453" y="576777"/>
            <a:ext cx="3112225" cy="6539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15" y="576777"/>
            <a:ext cx="183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1416261"/>
            <a:ext cx="3112225" cy="23341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5165" y="576777"/>
            <a:ext cx="7889967" cy="49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59518" y="1424172"/>
            <a:ext cx="7103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Giúp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mỗi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người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có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động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lực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vươn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lên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sống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có</a:t>
            </a:r>
            <a:r>
              <a:rPr lang="en-US" sz="2600" b="1" dirty="0" smtClean="0"/>
              <a:t> ý </a:t>
            </a:r>
            <a:r>
              <a:rPr lang="en-US" sz="2600" b="1" dirty="0" err="1" smtClean="0"/>
              <a:t>nghĩa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có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trách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nhiệm</a:t>
            </a:r>
            <a:r>
              <a:rPr lang="en-US" sz="2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Góp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phần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xây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dựng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nhân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cách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cao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đẹp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tạo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niềm</a:t>
            </a:r>
            <a:r>
              <a:rPr lang="en-US" sz="2600" b="1" dirty="0" smtClean="0"/>
              <a:t> tin </a:t>
            </a:r>
            <a:r>
              <a:rPr lang="en-US" sz="2600" b="1" dirty="0" err="1" smtClean="0"/>
              <a:t>và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kính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trọng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từ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người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khác</a:t>
            </a:r>
            <a:r>
              <a:rPr lang="en-US" sz="2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Giữ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gìn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công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bằng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lành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mạnh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trong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các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quan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hệ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xã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hội</a:t>
            </a:r>
            <a:r>
              <a:rPr lang="en-US" sz="2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Là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nền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tảng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để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hình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thành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nhân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phẩm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danh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dự</a:t>
            </a:r>
            <a:r>
              <a:rPr lang="en-US" sz="2600" b="1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10" y="1533827"/>
            <a:ext cx="294207" cy="278577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8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3905" y="2828835"/>
            <a:ext cx="9564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CẢM ƠN CÔ VÀ CÁC BẠN ĐÃ LẮNG NGHE VÀ THEO DÕI BÀI THUYẾT TRÌNH CỦA NHÓM MÌNH.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4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462" y="1264377"/>
            <a:ext cx="897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CHÀO CÔ VÀ CÁC BẠN ĐẾN VỚI BUỔI THUYẾT TRÌNH HÔM NAY CỦA NHÓM 1 CHÚNG EM.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1592" y="3390175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549" y="3990339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0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462" y="1264377"/>
            <a:ext cx="897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CHÀO CÔ VÀ CÁC BẠN ĐẾN VỚI BUỔI THUYẾT TRÌNH HÔM NAY CỦA NHÓM 1 CHÚNG EM.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1592" y="3390175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549" y="3990339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9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177" y="2259042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3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6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1" grpId="0" animBg="1"/>
      <p:bldP spid="12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177" y="2259042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3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177" y="2259042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3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7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177" y="2259042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3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729425" y="5740165"/>
            <a:ext cx="733150" cy="677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>
            <a:hlinkClick r:id="rId4" action="ppaction://hlinksldjump"/>
          </p:cNvPr>
          <p:cNvSpPr/>
          <p:nvPr/>
        </p:nvSpPr>
        <p:spPr>
          <a:xfrm>
            <a:off x="5860869" y="5848414"/>
            <a:ext cx="470262" cy="460828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/>
          <p:cNvSpPr/>
          <p:nvPr/>
        </p:nvSpPr>
        <p:spPr>
          <a:xfrm>
            <a:off x="509453" y="209006"/>
            <a:ext cx="2285998" cy="548640"/>
          </a:xfrm>
          <a:prstGeom prst="round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9453" y="757646"/>
            <a:ext cx="11155680" cy="522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248195"/>
            <a:ext cx="470264" cy="470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7" y="288109"/>
            <a:ext cx="181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453" y="757646"/>
            <a:ext cx="1115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đang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đạt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lần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đã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gần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đến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cuối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mất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huống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xử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53" y="2207623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Câu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453" y="2669288"/>
            <a:ext cx="11155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huống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đang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điều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tĩnh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bị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rối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hoảng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viết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nhớ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dựa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ý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suy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sơ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hoặc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gợi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kĩ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hơn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nữa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cũng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rút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nghiệm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/>
          <p:cNvSpPr/>
          <p:nvPr/>
        </p:nvSpPr>
        <p:spPr>
          <a:xfrm>
            <a:off x="509453" y="209006"/>
            <a:ext cx="2285998" cy="548640"/>
          </a:xfrm>
          <a:prstGeom prst="round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9453" y="757646"/>
            <a:ext cx="11155680" cy="522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248195"/>
            <a:ext cx="470264" cy="470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7" y="288109"/>
            <a:ext cx="181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453" y="757646"/>
            <a:ext cx="11155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rằng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khiển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trách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hôm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nay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tuân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thủ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buổi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cờ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ngồi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nền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rất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ồn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truyền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trường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bắt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53" y="2799456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Câu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453" y="3261121"/>
            <a:ext cx="11155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nghe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rằng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lỗi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hết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trấn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cãi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vả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kích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cùng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lúc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khắc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phục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cùng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bị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nữa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75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1123</Words>
  <Application>Microsoft Office PowerPoint</Application>
  <PresentationFormat>Widescreen</PresentationFormat>
  <Paragraphs>88</Paragraphs>
  <Slides>18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KHỞI ĐỘNG: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2025-09-27T13:38:24Z</dcterms:created>
  <dcterms:modified xsi:type="dcterms:W3CDTF">2025-09-27T16:22:17Z</dcterms:modified>
</cp:coreProperties>
</file>