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de4fe93c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de4fe93c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de4fe93c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de4fe93c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de4fe93c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de4fe93c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de4fe93c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de4fe93c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de4fe93c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de4fe93c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de4fe93c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de4fe93c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de4fe93c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de4fe93c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de4fe93c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de4fe93c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de4fe93c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de4fe93c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de4fe93c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de4fe93c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Các bước làm model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Present &amp; </a:t>
            </a:r>
            <a:r>
              <a:rPr lang="vi"/>
              <a:t>Deploy and Maintain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28BC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How to Use Machine Learning Results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/>
              <a:t>How to Train a Final Machine Learning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vi"/>
              <a:t>How to Deploy Your Predictive Model to Production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Case Study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8 steps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790625"/>
            <a:ext cx="8520600" cy="39909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18181"/>
              </a:lnSpc>
              <a:spcBef>
                <a:spcPts val="170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AutoNum type="arabicPeriod"/>
            </a:pPr>
            <a:r>
              <a:rPr lang="vi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Look the big picture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AutoNum type="arabicPeriod"/>
            </a:pPr>
            <a:r>
              <a:rPr lang="vi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Get the data.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AutoNum type="arabicPeriod"/>
            </a:pPr>
            <a:r>
              <a:rPr lang="vi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Discover and visualize the data to gain insights.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AutoNum type="arabicPeriod"/>
            </a:pPr>
            <a:r>
              <a:rPr lang="vi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Prepare the data for Machine Learning algorithms.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AutoNum type="arabicPeriod"/>
            </a:pPr>
            <a:r>
              <a:rPr lang="vi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Select a model and train it.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AutoNum type="arabicPeriod"/>
            </a:pPr>
            <a:r>
              <a:rPr lang="vi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Fine-tune your model.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AutoNum type="arabicPeriod"/>
            </a:pPr>
            <a:r>
              <a:rPr lang="vi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Present your solution.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AutoNum type="arabicPeriod"/>
            </a:pPr>
            <a:r>
              <a:rPr lang="vi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Launch, monitor, and maintain your system  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Look the big picture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W</a:t>
            </a:r>
            <a:r>
              <a:rPr lang="vi"/>
              <a:t>hat exactly is the business objective or what is problem?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/>
              <a:t>W</a:t>
            </a:r>
            <a:r>
              <a:rPr lang="vi"/>
              <a:t>hy does the problem need to be solve 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/>
              <a:t>What the current solution looks like (if any)   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/>
              <a:t>Frame the problem: is it supervised, unsupervised, or Reinforcement Learning?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/>
              <a:t>Select performance measure? (ROC, AUROC, GINI, MAE, MSE, MAPE,.........)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/>
              <a:t>Check assumption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Get the data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Create the Workspace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/>
              <a:t>Download/ Query the data  into Workspace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/>
              <a:t>Take a quick look data structure: Data type,data info, data describe, cardinality/ distinct count,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/>
              <a:t>….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Discover and visualize data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Visualization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/>
              <a:t>Looking for correlations (Pearson’s,Spearman’s</a:t>
            </a:r>
            <a:r>
              <a:rPr lang="vi" sz="1150">
                <a:solidFill>
                  <a:srgbClr val="555555"/>
                </a:solidFill>
                <a:highlight>
                  <a:srgbClr val="FFFFFF"/>
                </a:highlight>
              </a:rPr>
              <a:t> </a:t>
            </a:r>
            <a:r>
              <a:rPr lang="vi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/>
              <a:t>Experimenting with attributes combination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vi"/>
              <a:t>`   ‘’’Base on assumptions of business knowledge’’’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Prepare Data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Formatting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/>
              <a:t>Cleansing:3 options: delete row, delete attribute, set default value (min, max, mean, median, mode,...)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/>
              <a:t>Identify outlier: Extreme value, Probability and Statistic model, Linear model, Proximity based model, Information theoretic model, High Dimensional Outlier Detection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/>
              <a:t>Handling text and category data: one hot, label, binary, frequent, woe, ….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/>
              <a:t>Feature engineering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vi"/>
              <a:t>Sampling: Create a test set : Random, stratified, clustering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Prepare Data - Feature engineering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Feeding better features to the learning algorithm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/>
              <a:t>Involves: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Feature selection: Select most useful features : Filter Method (independence features: Chi squared test, IV, correlations), Wrapper (stepwise backward forward linear), Embedded Method(Lasso, Elastic Net, Ridge Regression.)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Feature extraction: Combination or decomposition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Create new feature by gathering new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Transform features: Scaling, Binning (woe, bining, ..) , remove Skew: Box-Cox, Log, ...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Select Model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Which algorithm?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/>
              <a:t>Training and evaluating on the training test?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/>
              <a:t>Evaluating on the test 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/>
              <a:t>Avoid overfitting: cross validation, drop out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vi"/>
              <a:t>Testing algorithm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Fine tune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Grid search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/>
              <a:t>Randomized search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vi"/>
              <a:t>Embedded Method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