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C4871E-7C34-F28F-B968-BDA5D4378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BA6BF2C-2FEB-8C0A-F1D3-8E82F9670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65C3F5D-0FC0-A6CF-4E4E-B76A442C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FFDC-09AA-4E9D-9298-D1202F2F4C4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2FC3831-177F-7729-752C-A4556B03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5F79514-B0A2-7EAD-529B-30AB6CDD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ABDA-B5AC-40B2-B367-29312896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2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862FD1-1598-A635-065B-855E400D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84BFD32-4D02-58C5-AEB7-98A926730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92BBC6D-6293-BEEA-535A-9001EA1F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FFDC-09AA-4E9D-9298-D1202F2F4C4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F26FBE2-DD48-7DC0-190C-6D6E7AE8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DCEDEAE-4508-4056-80DD-2E3CE45A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ABDA-B5AC-40B2-B367-29312896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3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29F3B14-C0F3-A9BB-ACFB-0E85F10A9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BF69267-17E0-C3F2-9141-28C126F86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91BBA9-B01A-4AC3-2986-B35C81E2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FFDC-09AA-4E9D-9298-D1202F2F4C4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C2B2D57-6134-6E12-FF17-D595AA72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A73526C-D588-5DE9-C5BD-2F9BA56E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ABDA-B5AC-40B2-B367-29312896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7ADC54-CA33-6713-14E3-C2A6DEF2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2B4925-65F6-9EDC-09F5-1429FEC2A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6B8DEA0-9435-7E63-A1C8-F2980073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FFDC-09AA-4E9D-9298-D1202F2F4C4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DD1852-A82C-6137-2EE1-FC82DF4F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F96526B-AE52-3AD6-AB0A-8606F179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ABDA-B5AC-40B2-B367-29312896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1345C2-D123-766B-D5BB-99A19C8E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581F110-FDA5-2BCE-55CB-84649AE10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6B7C2F0-97B2-7342-240B-53F2902E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FFDC-09AA-4E9D-9298-D1202F2F4C4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AE20189-BDA3-080F-8150-8097CAB9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9035A2E-4AA9-0B96-8BCE-6AE843D8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ABDA-B5AC-40B2-B367-29312896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5D1766-E1FA-AEFC-BD5A-AEF9722E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FD551D-1C9C-FEFD-47B4-AD6703DAB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73D71D2-AC09-81E9-77F7-6DC932A7D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2C3ADFC-8970-C651-E693-F7D8A11D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FFDC-09AA-4E9D-9298-D1202F2F4C4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ABDF682-AB33-8F73-74B3-700999B0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3455BBE-F8C8-F702-B37A-351446A4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ABDA-B5AC-40B2-B367-29312896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841094-8973-C9F5-416A-0EA18748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FF6C73E-121D-1245-9254-6841D8354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D47A24C-C9D7-CBB0-43B5-FEF7E6261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7B25546-B369-7981-803F-40F3D31C9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32A6C79-6338-E9AE-1047-A359F6F13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F852B74-A053-F644-75B3-F414C94D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FFDC-09AA-4E9D-9298-D1202F2F4C4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90B9293-3D97-EC95-A383-951EEC25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AB07B65-E9B6-9F2A-9668-F5E5E43C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ABDA-B5AC-40B2-B367-29312896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3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A66563-2C7F-A5FC-9E6B-19A7E772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5C4CBB43-E132-8288-8B88-8CB82396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FFDC-09AA-4E9D-9298-D1202F2F4C4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7319E933-4E7E-FEBF-019F-9183AC3E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BD62BD6-5FFA-F035-DC19-9A91EB0E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ABDA-B5AC-40B2-B367-29312896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53FC965-5F0B-D29A-5F95-3066E04D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FFDC-09AA-4E9D-9298-D1202F2F4C4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E67EF48-6FD2-65F7-0977-A6E72364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F19DC59-5EBE-0650-1498-D094E166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ABDA-B5AC-40B2-B367-29312896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A41245-A77F-6A66-4449-DD617227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A7347AC-027F-FF4C-CC19-FF45A67B6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E687628-9751-C775-6242-A8C39A6A1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A693FCF-4C16-1785-1FB6-36FC7DCF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FFDC-09AA-4E9D-9298-D1202F2F4C4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E257F3A-B299-F635-20FF-F2284A31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6FC65E4-BEDF-2E3B-C537-9161B4D8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ABDA-B5AC-40B2-B367-29312896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4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AF77F9-A37D-AD1D-89EF-BA375313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8292DF9-FE74-509E-25DD-37481123D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13C6274-E3BD-E2B9-D05C-32C203065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8A56A02-3B30-E25A-7C74-DE4C8C80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FFDC-09AA-4E9D-9298-D1202F2F4C4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39090F5-0F3D-F439-5777-ED9721AB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D599C1E-8749-7146-8171-A7CF193B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ABDA-B5AC-40B2-B367-29312896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4B0F7CE-3CA0-A3EE-48F8-29425A1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228FCF1-6363-939F-27CB-86F088841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A992FFF-2A68-41FA-B7BD-45D6AAD3A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FFDC-09AA-4E9D-9298-D1202F2F4C4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D01239-C056-F8A4-6B90-D52D7CA06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C7143D0-E199-1936-6A9E-FFE200572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4ABDA-B5AC-40B2-B367-29312896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29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2634E3-E1C9-23C2-68F4-C610CD53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9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2634E3-E1C9-23C2-68F4-C610CD53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4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2634E3-E1C9-23C2-68F4-C610CD53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8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2634E3-E1C9-23C2-68F4-C610CD53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1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2634E3-E1C9-23C2-68F4-C610CD53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1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2634E3-E1C9-23C2-68F4-C610CD53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0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2634E3-E1C9-23C2-68F4-C610CD53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20"/>
            <a:ext cx="10515600" cy="868516"/>
          </a:xfrm>
        </p:spPr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chunk_overlap</a:t>
            </a: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142BF08-FD8A-54AC-E423-471D5BFC0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70" y="1351782"/>
            <a:ext cx="8859486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9890C94F-8BE0-AC7B-4E71-4C1DB6673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94" y="0"/>
            <a:ext cx="8315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11752954-84FA-AC0E-F98B-40B2849DD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783" y="0"/>
            <a:ext cx="8490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7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2634E3-E1C9-23C2-68F4-C610CD53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0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2634E3-E1C9-23C2-68F4-C610CD53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8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2634E3-E1C9-23C2-68F4-C610CD53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2634E3-E1C9-23C2-68F4-C610CD53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4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2634E3-E1C9-23C2-68F4-C610CD53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65825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5</Words>
  <Application>Microsoft Office PowerPoint</Application>
  <PresentationFormat>Màn hình rộng</PresentationFormat>
  <Paragraphs>1</Paragraphs>
  <Slides>15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  <vt:lpstr>Tham số chunk_overlap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Tuấn_Huy 5025</dc:creator>
  <cp:lastModifiedBy>Tuấn_Huy 5025</cp:lastModifiedBy>
  <cp:revision>2</cp:revision>
  <dcterms:created xsi:type="dcterms:W3CDTF">2024-07-24T13:18:43Z</dcterms:created>
  <dcterms:modified xsi:type="dcterms:W3CDTF">2024-07-25T06:12:11Z</dcterms:modified>
</cp:coreProperties>
</file>