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20"/>
  </p:notesMasterIdLst>
  <p:sldIdLst>
    <p:sldId id="312" r:id="rId2"/>
    <p:sldId id="308" r:id="rId3"/>
    <p:sldId id="307" r:id="rId4"/>
    <p:sldId id="309" r:id="rId5"/>
    <p:sldId id="311" r:id="rId6"/>
    <p:sldId id="310" r:id="rId7"/>
    <p:sldId id="313" r:id="rId8"/>
    <p:sldId id="314" r:id="rId9"/>
    <p:sldId id="306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21"/>
      <p:bold r:id="rId22"/>
      <p:italic r:id="rId23"/>
      <p:boldItalic r:id="rId24"/>
    </p:embeddedFont>
    <p:embeddedFont>
      <p:font typeface="Barlow Semi Condensed Medium" panose="00000606000000000000" pitchFamily="2" charset="0"/>
      <p:regular r:id="rId25"/>
      <p:bold r:id="rId26"/>
      <p:italic r:id="rId27"/>
      <p:boldItalic r:id="rId28"/>
    </p:embeddedFont>
    <p:embeddedFont>
      <p:font typeface="Fjalla One" panose="02000506040000020004" pitchFamily="2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4632CCA-B994-44BC-A343-75EDE6A4AB4A}">
  <a:tblStyle styleId="{F4632CCA-B994-44BC-A343-75EDE6A4AB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45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83F8E9-EF91-4578-8B13-90DC81A88CAC}" type="doc">
      <dgm:prSet loTypeId="urn:diagrams.loki3.com/Bracket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3A08F3-1A9D-459D-83CD-51693B4F67F1}">
      <dgm:prSet phldrT="[Text]"/>
      <dgm:spPr/>
      <dgm:t>
        <a:bodyPr/>
        <a:lstStyle/>
        <a:p>
          <a:r>
            <a:rPr lang="en-US" b="0" dirty="0" err="1">
              <a:latin typeface="Arial" panose="020B0604020202020204" pitchFamily="34" charset="0"/>
              <a:cs typeface="Arial" panose="020B0604020202020204" pitchFamily="34" charset="0"/>
            </a:rPr>
            <a:t>Thực</a:t>
          </a:r>
          <a:r>
            <a:rPr lang="en-US" b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>
              <a:latin typeface="Arial" panose="020B0604020202020204" pitchFamily="34" charset="0"/>
              <a:cs typeface="Arial" panose="020B0604020202020204" pitchFamily="34" charset="0"/>
            </a:rPr>
            <a:t>trạng</a:t>
          </a:r>
          <a:r>
            <a:rPr lang="en-US" b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>
              <a:latin typeface="Arial" panose="020B0604020202020204" pitchFamily="34" charset="0"/>
              <a:cs typeface="Arial" panose="020B0604020202020204" pitchFamily="34" charset="0"/>
            </a:rPr>
            <a:t>tìm</a:t>
          </a:r>
          <a:r>
            <a:rPr lang="en-US" b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>
              <a:latin typeface="Arial" panose="020B0604020202020204" pitchFamily="34" charset="0"/>
              <a:cs typeface="Arial" panose="020B0604020202020204" pitchFamily="34" charset="0"/>
            </a:rPr>
            <a:t>kiếm</a:t>
          </a:r>
          <a:r>
            <a:rPr lang="en-US" b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>
              <a:latin typeface="Arial" panose="020B0604020202020204" pitchFamily="34" charset="0"/>
              <a:cs typeface="Arial" panose="020B0604020202020204" pitchFamily="34" charset="0"/>
            </a:rPr>
            <a:t>việc</a:t>
          </a:r>
          <a:r>
            <a:rPr lang="en-US" b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>
              <a:latin typeface="Arial" panose="020B0604020202020204" pitchFamily="34" charset="0"/>
              <a:cs typeface="Arial" panose="020B0604020202020204" pitchFamily="34" charset="0"/>
            </a:rPr>
            <a:t>làm</a:t>
          </a:r>
          <a:r>
            <a:rPr lang="en-US" b="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b="0" dirty="0" err="1">
              <a:latin typeface="Arial" panose="020B0604020202020204" pitchFamily="34" charset="0"/>
              <a:cs typeface="Arial" panose="020B0604020202020204" pitchFamily="34" charset="0"/>
            </a:rPr>
            <a:t>hiện</a:t>
          </a:r>
          <a:r>
            <a:rPr lang="en-US" b="0" dirty="0">
              <a:latin typeface="Arial" panose="020B0604020202020204" pitchFamily="34" charset="0"/>
              <a:cs typeface="Arial" panose="020B0604020202020204" pitchFamily="34" charset="0"/>
            </a:rPr>
            <a:t> nay</a:t>
          </a:r>
        </a:p>
      </dgm:t>
    </dgm:pt>
    <dgm:pt modelId="{4A91F0D3-19BC-403B-9BC3-ECC18410C2B6}" type="parTrans" cxnId="{7BEF0570-0DB3-4792-A9C9-E2B5A8AD467A}">
      <dgm:prSet/>
      <dgm:spPr/>
      <dgm:t>
        <a:bodyPr/>
        <a:lstStyle/>
        <a:p>
          <a:endParaRPr lang="en-US"/>
        </a:p>
      </dgm:t>
    </dgm:pt>
    <dgm:pt modelId="{A0EF35BC-5CBA-4DE6-97F9-F4302A4B10F3}" type="sibTrans" cxnId="{7BEF0570-0DB3-4792-A9C9-E2B5A8AD467A}">
      <dgm:prSet/>
      <dgm:spPr/>
      <dgm:t>
        <a:bodyPr/>
        <a:lstStyle/>
        <a:p>
          <a:endParaRPr lang="en-US"/>
        </a:p>
      </dgm:t>
    </dgm:pt>
    <dgm:pt modelId="{81C8B979-B59A-4834-8013-4D0146AB4FDD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b="1" dirty="0"/>
            <a:t>Khối lượng thông tin lớn</a:t>
          </a:r>
          <a:endParaRPr lang="en-US" dirty="0"/>
        </a:p>
      </dgm:t>
    </dgm:pt>
    <dgm:pt modelId="{4A2AF589-97E9-4263-8D12-536DA435C88D}" type="parTrans" cxnId="{76010576-5DDE-4B15-A775-55C83CE5ABCB}">
      <dgm:prSet/>
      <dgm:spPr/>
      <dgm:t>
        <a:bodyPr/>
        <a:lstStyle/>
        <a:p>
          <a:endParaRPr lang="en-US"/>
        </a:p>
      </dgm:t>
    </dgm:pt>
    <dgm:pt modelId="{FC3B9086-0D2D-45CB-9C5B-A6F221942CB8}" type="sibTrans" cxnId="{76010576-5DDE-4B15-A775-55C83CE5ABCB}">
      <dgm:prSet/>
      <dgm:spPr/>
      <dgm:t>
        <a:bodyPr/>
        <a:lstStyle/>
        <a:p>
          <a:endParaRPr lang="en-US"/>
        </a:p>
      </dgm:t>
    </dgm:pt>
    <dgm:pt modelId="{C8288A1B-BF57-405F-B4D2-E1859FA2EEAE}">
      <dgm:prSet phldrT="[Text]"/>
      <dgm:spPr/>
      <dgm:t>
        <a:bodyPr/>
        <a:lstStyle/>
        <a:p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C</a:t>
          </a:r>
          <a:r>
            <a:rPr lang="vi-VN" dirty="0">
              <a:latin typeface="Arial" panose="020B0604020202020204" pitchFamily="34" charset="0"/>
              <a:cs typeface="Arial" panose="020B0604020202020204" pitchFamily="34" charset="0"/>
            </a:rPr>
            <a:t>ác nền tảng tìm kiếm việc làm hiện có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F7F615E-8382-483B-926C-76B0DF9ED663}" type="parTrans" cxnId="{3F798C89-617D-4B80-A86F-01C0052C6226}">
      <dgm:prSet/>
      <dgm:spPr/>
      <dgm:t>
        <a:bodyPr/>
        <a:lstStyle/>
        <a:p>
          <a:endParaRPr lang="en-US"/>
        </a:p>
      </dgm:t>
    </dgm:pt>
    <dgm:pt modelId="{780CB8CC-2E6C-4617-89CE-452A5B762382}" type="sibTrans" cxnId="{3F798C89-617D-4B80-A86F-01C0052C6226}">
      <dgm:prSet/>
      <dgm:spPr/>
      <dgm:t>
        <a:bodyPr/>
        <a:lstStyle/>
        <a:p>
          <a:endParaRPr lang="en-US"/>
        </a:p>
      </dgm:t>
    </dgm:pt>
    <dgm:pt modelId="{69263636-4DB9-4BE6-938C-F36705057C7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b="1" dirty="0"/>
            <a:t>LinkedIn</a:t>
          </a:r>
          <a:r>
            <a:rPr lang="vi-VN" dirty="0"/>
            <a:t>: </a:t>
          </a:r>
          <a:r>
            <a:rPr lang="en-US" dirty="0"/>
            <a:t>G</a:t>
          </a:r>
          <a:r>
            <a:rPr lang="vi-VN" dirty="0"/>
            <a:t>ợi ý việc làm dựa trên</a:t>
          </a:r>
          <a:r>
            <a:rPr lang="en-US" dirty="0"/>
            <a:t> </a:t>
          </a:r>
          <a:r>
            <a:rPr lang="en-US" dirty="0" err="1"/>
            <a:t>thông</a:t>
          </a:r>
          <a:r>
            <a:rPr lang="en-US" dirty="0"/>
            <a:t> tin</a:t>
          </a:r>
          <a:r>
            <a:rPr lang="vi-VN" dirty="0"/>
            <a:t> hồ sơ và mạng lưới kết nối</a:t>
          </a:r>
          <a:r>
            <a:rPr lang="en-US" dirty="0"/>
            <a:t>.</a:t>
          </a:r>
        </a:p>
      </dgm:t>
    </dgm:pt>
    <dgm:pt modelId="{55C9D9B8-40DB-4B3D-8C27-CB15432CBFE6}" type="parTrans" cxnId="{D6732682-EC22-4727-BC20-47BBD1446C57}">
      <dgm:prSet/>
      <dgm:spPr/>
      <dgm:t>
        <a:bodyPr/>
        <a:lstStyle/>
        <a:p>
          <a:endParaRPr lang="en-US"/>
        </a:p>
      </dgm:t>
    </dgm:pt>
    <dgm:pt modelId="{B5E4F1D5-4E13-42CD-A4BC-6352F0CBD84F}" type="sibTrans" cxnId="{D6732682-EC22-4727-BC20-47BBD1446C57}">
      <dgm:prSet/>
      <dgm:spPr/>
      <dgm:t>
        <a:bodyPr/>
        <a:lstStyle/>
        <a:p>
          <a:endParaRPr lang="en-US"/>
        </a:p>
      </dgm:t>
    </dgm:pt>
    <dgm:pt modelId="{5DF46406-659E-4038-816E-518FA768A40D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b="1" dirty="0"/>
            <a:t>Chất lượng tin không đồng đều</a:t>
          </a:r>
          <a:endParaRPr lang="en-US" dirty="0"/>
        </a:p>
      </dgm:t>
    </dgm:pt>
    <dgm:pt modelId="{B81FFE48-1DCE-418B-ADD0-61D0FA9D2A4C}" type="parTrans" cxnId="{509102E1-8C00-41F4-9F95-D8658B4ECA90}">
      <dgm:prSet/>
      <dgm:spPr/>
      <dgm:t>
        <a:bodyPr/>
        <a:lstStyle/>
        <a:p>
          <a:endParaRPr lang="en-US"/>
        </a:p>
      </dgm:t>
    </dgm:pt>
    <dgm:pt modelId="{2DAA74CF-3F6E-4ABF-8413-631D912A44D0}" type="sibTrans" cxnId="{509102E1-8C00-41F4-9F95-D8658B4ECA90}">
      <dgm:prSet/>
      <dgm:spPr/>
      <dgm:t>
        <a:bodyPr/>
        <a:lstStyle/>
        <a:p>
          <a:endParaRPr lang="en-US"/>
        </a:p>
      </dgm:t>
    </dgm:pt>
    <dgm:pt modelId="{648E8A56-8C4A-4C8F-9274-EB7165E3A84E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b="1" dirty="0"/>
            <a:t>Thiếu cá nhân hóa</a:t>
          </a:r>
          <a:endParaRPr lang="en-US" dirty="0"/>
        </a:p>
      </dgm:t>
    </dgm:pt>
    <dgm:pt modelId="{85A55DFC-DFB2-4B5B-95FD-FE982B7C0D2C}" type="parTrans" cxnId="{B2C508DC-9CE6-4128-AE4A-D550C0F097B9}">
      <dgm:prSet/>
      <dgm:spPr/>
      <dgm:t>
        <a:bodyPr/>
        <a:lstStyle/>
        <a:p>
          <a:endParaRPr lang="en-US"/>
        </a:p>
      </dgm:t>
    </dgm:pt>
    <dgm:pt modelId="{F3D68CCF-1BE3-44CE-B232-41C1AA955EAB}" type="sibTrans" cxnId="{B2C508DC-9CE6-4128-AE4A-D550C0F097B9}">
      <dgm:prSet/>
      <dgm:spPr/>
      <dgm:t>
        <a:bodyPr/>
        <a:lstStyle/>
        <a:p>
          <a:endParaRPr lang="en-US"/>
        </a:p>
      </dgm:t>
    </dgm:pt>
    <dgm:pt modelId="{D90E6BC2-89E1-4B95-B509-A35E6A0F97E3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b="1" dirty="0"/>
            <a:t>Rào cản ngôn ngữ và thuật ngữ chuyên môn</a:t>
          </a:r>
          <a:endParaRPr lang="en-US" dirty="0"/>
        </a:p>
      </dgm:t>
    </dgm:pt>
    <dgm:pt modelId="{AF914180-F2BF-41AD-835D-E1CF79ADA853}" type="parTrans" cxnId="{D5F1F8B8-09F1-4302-8A4C-9B1D75699324}">
      <dgm:prSet/>
      <dgm:spPr/>
      <dgm:t>
        <a:bodyPr/>
        <a:lstStyle/>
        <a:p>
          <a:endParaRPr lang="en-US"/>
        </a:p>
      </dgm:t>
    </dgm:pt>
    <dgm:pt modelId="{3379D351-E57B-4094-9BC0-5CB4F086D4D5}" type="sibTrans" cxnId="{D5F1F8B8-09F1-4302-8A4C-9B1D75699324}">
      <dgm:prSet/>
      <dgm:spPr/>
      <dgm:t>
        <a:bodyPr/>
        <a:lstStyle/>
        <a:p>
          <a:endParaRPr lang="en-US"/>
        </a:p>
      </dgm:t>
    </dgm:pt>
    <dgm:pt modelId="{7F2EF70E-7C30-4590-AA18-FAE510894F21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vi-VN" b="1" dirty="0"/>
            <a:t>VietnamWorks</a:t>
          </a:r>
          <a:r>
            <a:rPr lang="vi-VN" dirty="0"/>
            <a:t>: </a:t>
          </a:r>
          <a:r>
            <a:rPr lang="en-US" dirty="0"/>
            <a:t>L</a:t>
          </a:r>
          <a:r>
            <a:rPr lang="vi-VN" dirty="0"/>
            <a:t>ượng tin cập nhật chưa đa dạng so với nhu cầu thị trường.</a:t>
          </a:r>
          <a:endParaRPr lang="en-US" dirty="0"/>
        </a:p>
      </dgm:t>
    </dgm:pt>
    <dgm:pt modelId="{93B9524D-77BD-4CE1-881E-213C076FC5B2}" type="parTrans" cxnId="{ECCB4ECE-231C-47C0-9C3B-80090B1D8082}">
      <dgm:prSet/>
      <dgm:spPr/>
      <dgm:t>
        <a:bodyPr/>
        <a:lstStyle/>
        <a:p>
          <a:endParaRPr lang="en-US"/>
        </a:p>
      </dgm:t>
    </dgm:pt>
    <dgm:pt modelId="{18D11992-BFD2-4876-8022-B3F63BBBF069}" type="sibTrans" cxnId="{ECCB4ECE-231C-47C0-9C3B-80090B1D8082}">
      <dgm:prSet/>
      <dgm:spPr/>
      <dgm:t>
        <a:bodyPr/>
        <a:lstStyle/>
        <a:p>
          <a:endParaRPr lang="en-US"/>
        </a:p>
      </dgm:t>
    </dgm:pt>
    <dgm:pt modelId="{A5562753-2DCF-45AA-8AA3-09656AEAA164}">
      <dgm:prSet phldrT="[Text]"/>
      <dgm:spPr/>
      <dgm:t>
        <a:bodyPr/>
        <a:lstStyle/>
        <a:p>
          <a:r>
            <a:rPr lang="vi-VN" b="1" dirty="0"/>
            <a:t>TopCV, JobStreet, Glassdoor</a:t>
          </a:r>
          <a:r>
            <a:rPr lang="vi-VN" dirty="0"/>
            <a:t>: Cung cấp đánh giá công ty, mức lương và trải nghiệm tuyển dụng. Hạn chế: dữ liệu đánh giá chủ yếu đến từ các thị trường lớn, ít phản ánh thực tế Việt Nam.</a:t>
          </a:r>
          <a:endParaRPr lang="en-US" dirty="0"/>
        </a:p>
      </dgm:t>
    </dgm:pt>
    <dgm:pt modelId="{14B5BDA9-D8C4-4BB0-B7C8-927FCFE9DEE3}" type="parTrans" cxnId="{CBB97633-9C9E-413C-B808-754B4C74AF38}">
      <dgm:prSet/>
      <dgm:spPr/>
      <dgm:t>
        <a:bodyPr/>
        <a:lstStyle/>
        <a:p>
          <a:endParaRPr lang="en-US"/>
        </a:p>
      </dgm:t>
    </dgm:pt>
    <dgm:pt modelId="{B6BF0B7B-856E-492A-A4EE-27FD63CDA5D4}" type="sibTrans" cxnId="{CBB97633-9C9E-413C-B808-754B4C74AF38}">
      <dgm:prSet/>
      <dgm:spPr/>
      <dgm:t>
        <a:bodyPr/>
        <a:lstStyle/>
        <a:p>
          <a:endParaRPr lang="en-US"/>
        </a:p>
      </dgm:t>
    </dgm:pt>
    <dgm:pt modelId="{16206788-CB3C-483F-9EBC-1FFA57052C07}" type="pres">
      <dgm:prSet presAssocID="{3083F8E9-EF91-4578-8B13-90DC81A88CAC}" presName="Name0" presStyleCnt="0">
        <dgm:presLayoutVars>
          <dgm:dir/>
          <dgm:animLvl val="lvl"/>
          <dgm:resizeHandles val="exact"/>
        </dgm:presLayoutVars>
      </dgm:prSet>
      <dgm:spPr/>
    </dgm:pt>
    <dgm:pt modelId="{AD3DA60A-DCF5-4DF8-8DE9-4B75FC424A65}" type="pres">
      <dgm:prSet presAssocID="{363A08F3-1A9D-459D-83CD-51693B4F67F1}" presName="linNode" presStyleCnt="0"/>
      <dgm:spPr/>
    </dgm:pt>
    <dgm:pt modelId="{4C52805C-D2BE-4F3B-BFE0-661ED9D0A6F7}" type="pres">
      <dgm:prSet presAssocID="{363A08F3-1A9D-459D-83CD-51693B4F67F1}" presName="parTx" presStyleLbl="revTx" presStyleIdx="0" presStyleCnt="2">
        <dgm:presLayoutVars>
          <dgm:chMax val="1"/>
          <dgm:bulletEnabled val="1"/>
        </dgm:presLayoutVars>
      </dgm:prSet>
      <dgm:spPr/>
    </dgm:pt>
    <dgm:pt modelId="{D08A33EB-F5B2-47D4-B82B-7FDC44914A8A}" type="pres">
      <dgm:prSet presAssocID="{363A08F3-1A9D-459D-83CD-51693B4F67F1}" presName="bracket" presStyleLbl="parChTrans1D1" presStyleIdx="0" presStyleCnt="2"/>
      <dgm:spPr/>
    </dgm:pt>
    <dgm:pt modelId="{DFBABE96-5A56-47F6-AC39-2A5B013BF637}" type="pres">
      <dgm:prSet presAssocID="{363A08F3-1A9D-459D-83CD-51693B4F67F1}" presName="spH" presStyleCnt="0"/>
      <dgm:spPr/>
    </dgm:pt>
    <dgm:pt modelId="{593F3DA8-4F12-419B-B403-1F49336526EA}" type="pres">
      <dgm:prSet presAssocID="{363A08F3-1A9D-459D-83CD-51693B4F67F1}" presName="desTx" presStyleLbl="node1" presStyleIdx="0" presStyleCnt="2">
        <dgm:presLayoutVars>
          <dgm:bulletEnabled val="1"/>
        </dgm:presLayoutVars>
      </dgm:prSet>
      <dgm:spPr/>
    </dgm:pt>
    <dgm:pt modelId="{DFD9E222-A48C-490A-8B50-9F926734247A}" type="pres">
      <dgm:prSet presAssocID="{A0EF35BC-5CBA-4DE6-97F9-F4302A4B10F3}" presName="spV" presStyleCnt="0"/>
      <dgm:spPr/>
    </dgm:pt>
    <dgm:pt modelId="{4730EF42-D4F7-44A7-9EB6-86AB68332096}" type="pres">
      <dgm:prSet presAssocID="{C8288A1B-BF57-405F-B4D2-E1859FA2EEAE}" presName="linNode" presStyleCnt="0"/>
      <dgm:spPr/>
    </dgm:pt>
    <dgm:pt modelId="{A6B8B187-3B1E-4E30-931E-898B5E8E9338}" type="pres">
      <dgm:prSet presAssocID="{C8288A1B-BF57-405F-B4D2-E1859FA2EEAE}" presName="parTx" presStyleLbl="revTx" presStyleIdx="1" presStyleCnt="2">
        <dgm:presLayoutVars>
          <dgm:chMax val="1"/>
          <dgm:bulletEnabled val="1"/>
        </dgm:presLayoutVars>
      </dgm:prSet>
      <dgm:spPr/>
    </dgm:pt>
    <dgm:pt modelId="{3CEEFE30-C46F-4D12-B053-4C69A1AA0F9D}" type="pres">
      <dgm:prSet presAssocID="{C8288A1B-BF57-405F-B4D2-E1859FA2EEAE}" presName="bracket" presStyleLbl="parChTrans1D1" presStyleIdx="1" presStyleCnt="2"/>
      <dgm:spPr/>
    </dgm:pt>
    <dgm:pt modelId="{E8716D68-A1AD-46BC-A077-0998B132DE16}" type="pres">
      <dgm:prSet presAssocID="{C8288A1B-BF57-405F-B4D2-E1859FA2EEAE}" presName="spH" presStyleCnt="0"/>
      <dgm:spPr/>
    </dgm:pt>
    <dgm:pt modelId="{3CFAA8C7-A027-439B-932E-8A4E7AFF36E7}" type="pres">
      <dgm:prSet presAssocID="{C8288A1B-BF57-405F-B4D2-E1859FA2EEAE}" presName="desTx" presStyleLbl="node1" presStyleIdx="1" presStyleCnt="2">
        <dgm:presLayoutVars>
          <dgm:bulletEnabled val="1"/>
        </dgm:presLayoutVars>
      </dgm:prSet>
      <dgm:spPr/>
    </dgm:pt>
  </dgm:ptLst>
  <dgm:cxnLst>
    <dgm:cxn modelId="{C4EBF016-EFDA-41D0-A9F0-E196B3CE62E3}" type="presOf" srcId="{7F2EF70E-7C30-4590-AA18-FAE510894F21}" destId="{3CFAA8C7-A027-439B-932E-8A4E7AFF36E7}" srcOrd="0" destOrd="1" presId="urn:diagrams.loki3.com/BracketList"/>
    <dgm:cxn modelId="{D1A9B41D-36E0-48C8-91A6-74CB2075677B}" type="presOf" srcId="{3083F8E9-EF91-4578-8B13-90DC81A88CAC}" destId="{16206788-CB3C-483F-9EBC-1FFA57052C07}" srcOrd="0" destOrd="0" presId="urn:diagrams.loki3.com/BracketList"/>
    <dgm:cxn modelId="{1D57691F-AC05-4B78-8624-CED22C8D1977}" type="presOf" srcId="{D90E6BC2-89E1-4B95-B509-A35E6A0F97E3}" destId="{593F3DA8-4F12-419B-B403-1F49336526EA}" srcOrd="0" destOrd="3" presId="urn:diagrams.loki3.com/BracketList"/>
    <dgm:cxn modelId="{CBB97633-9C9E-413C-B808-754B4C74AF38}" srcId="{C8288A1B-BF57-405F-B4D2-E1859FA2EEAE}" destId="{A5562753-2DCF-45AA-8AA3-09656AEAA164}" srcOrd="2" destOrd="0" parTransId="{14B5BDA9-D8C4-4BB0-B7C8-927FCFE9DEE3}" sibTransId="{B6BF0B7B-856E-492A-A4EE-27FD63CDA5D4}"/>
    <dgm:cxn modelId="{60A1373B-232D-4E90-98EE-E101CFB460B1}" type="presOf" srcId="{69263636-4DB9-4BE6-938C-F36705057C76}" destId="{3CFAA8C7-A027-439B-932E-8A4E7AFF36E7}" srcOrd="0" destOrd="0" presId="urn:diagrams.loki3.com/BracketList"/>
    <dgm:cxn modelId="{AD3FFB5F-8CD7-4765-813A-F8D6622DD8E9}" type="presOf" srcId="{648E8A56-8C4A-4C8F-9274-EB7165E3A84E}" destId="{593F3DA8-4F12-419B-B403-1F49336526EA}" srcOrd="0" destOrd="2" presId="urn:diagrams.loki3.com/BracketList"/>
    <dgm:cxn modelId="{7BEF0570-0DB3-4792-A9C9-E2B5A8AD467A}" srcId="{3083F8E9-EF91-4578-8B13-90DC81A88CAC}" destId="{363A08F3-1A9D-459D-83CD-51693B4F67F1}" srcOrd="0" destOrd="0" parTransId="{4A91F0D3-19BC-403B-9BC3-ECC18410C2B6}" sibTransId="{A0EF35BC-5CBA-4DE6-97F9-F4302A4B10F3}"/>
    <dgm:cxn modelId="{76010576-5DDE-4B15-A775-55C83CE5ABCB}" srcId="{363A08F3-1A9D-459D-83CD-51693B4F67F1}" destId="{81C8B979-B59A-4834-8013-4D0146AB4FDD}" srcOrd="0" destOrd="0" parTransId="{4A2AF589-97E9-4263-8D12-536DA435C88D}" sibTransId="{FC3B9086-0D2D-45CB-9C5B-A6F221942CB8}"/>
    <dgm:cxn modelId="{F2B40182-07ED-4EB8-BB42-8E53CDB7E3FD}" type="presOf" srcId="{C8288A1B-BF57-405F-B4D2-E1859FA2EEAE}" destId="{A6B8B187-3B1E-4E30-931E-898B5E8E9338}" srcOrd="0" destOrd="0" presId="urn:diagrams.loki3.com/BracketList"/>
    <dgm:cxn modelId="{D6732682-EC22-4727-BC20-47BBD1446C57}" srcId="{C8288A1B-BF57-405F-B4D2-E1859FA2EEAE}" destId="{69263636-4DB9-4BE6-938C-F36705057C76}" srcOrd="0" destOrd="0" parTransId="{55C9D9B8-40DB-4B3D-8C27-CB15432CBFE6}" sibTransId="{B5E4F1D5-4E13-42CD-A4BC-6352F0CBD84F}"/>
    <dgm:cxn modelId="{3F798C89-617D-4B80-A86F-01C0052C6226}" srcId="{3083F8E9-EF91-4578-8B13-90DC81A88CAC}" destId="{C8288A1B-BF57-405F-B4D2-E1859FA2EEAE}" srcOrd="1" destOrd="0" parTransId="{DF7F615E-8382-483B-926C-76B0DF9ED663}" sibTransId="{780CB8CC-2E6C-4617-89CE-452A5B762382}"/>
    <dgm:cxn modelId="{50C624B7-730C-4D4C-B9CC-BF40A8EE5745}" type="presOf" srcId="{363A08F3-1A9D-459D-83CD-51693B4F67F1}" destId="{4C52805C-D2BE-4F3B-BFE0-661ED9D0A6F7}" srcOrd="0" destOrd="0" presId="urn:diagrams.loki3.com/BracketList"/>
    <dgm:cxn modelId="{D5F1F8B8-09F1-4302-8A4C-9B1D75699324}" srcId="{363A08F3-1A9D-459D-83CD-51693B4F67F1}" destId="{D90E6BC2-89E1-4B95-B509-A35E6A0F97E3}" srcOrd="3" destOrd="0" parTransId="{AF914180-F2BF-41AD-835D-E1CF79ADA853}" sibTransId="{3379D351-E57B-4094-9BC0-5CB4F086D4D5}"/>
    <dgm:cxn modelId="{ECCB4ECE-231C-47C0-9C3B-80090B1D8082}" srcId="{C8288A1B-BF57-405F-B4D2-E1859FA2EEAE}" destId="{7F2EF70E-7C30-4590-AA18-FAE510894F21}" srcOrd="1" destOrd="0" parTransId="{93B9524D-77BD-4CE1-881E-213C076FC5B2}" sibTransId="{18D11992-BFD2-4876-8022-B3F63BBBF069}"/>
    <dgm:cxn modelId="{5DF01CD2-4C20-495E-A7C0-096766FAF45B}" type="presOf" srcId="{81C8B979-B59A-4834-8013-4D0146AB4FDD}" destId="{593F3DA8-4F12-419B-B403-1F49336526EA}" srcOrd="0" destOrd="0" presId="urn:diagrams.loki3.com/BracketList"/>
    <dgm:cxn modelId="{B2C508DC-9CE6-4128-AE4A-D550C0F097B9}" srcId="{363A08F3-1A9D-459D-83CD-51693B4F67F1}" destId="{648E8A56-8C4A-4C8F-9274-EB7165E3A84E}" srcOrd="2" destOrd="0" parTransId="{85A55DFC-DFB2-4B5B-95FD-FE982B7C0D2C}" sibTransId="{F3D68CCF-1BE3-44CE-B232-41C1AA955EAB}"/>
    <dgm:cxn modelId="{509102E1-8C00-41F4-9F95-D8658B4ECA90}" srcId="{363A08F3-1A9D-459D-83CD-51693B4F67F1}" destId="{5DF46406-659E-4038-816E-518FA768A40D}" srcOrd="1" destOrd="0" parTransId="{B81FFE48-1DCE-418B-ADD0-61D0FA9D2A4C}" sibTransId="{2DAA74CF-3F6E-4ABF-8413-631D912A44D0}"/>
    <dgm:cxn modelId="{E1A253F7-2520-49A0-BCDA-0A5375E1043C}" type="presOf" srcId="{5DF46406-659E-4038-816E-518FA768A40D}" destId="{593F3DA8-4F12-419B-B403-1F49336526EA}" srcOrd="0" destOrd="1" presId="urn:diagrams.loki3.com/BracketList"/>
    <dgm:cxn modelId="{5AEDD8F7-ED3C-4C62-8454-EDED38BC11E5}" type="presOf" srcId="{A5562753-2DCF-45AA-8AA3-09656AEAA164}" destId="{3CFAA8C7-A027-439B-932E-8A4E7AFF36E7}" srcOrd="0" destOrd="2" presId="urn:diagrams.loki3.com/BracketList"/>
    <dgm:cxn modelId="{93951C04-BDD0-4088-B108-689519A5F189}" type="presParOf" srcId="{16206788-CB3C-483F-9EBC-1FFA57052C07}" destId="{AD3DA60A-DCF5-4DF8-8DE9-4B75FC424A65}" srcOrd="0" destOrd="0" presId="urn:diagrams.loki3.com/BracketList"/>
    <dgm:cxn modelId="{347D82A3-543A-47F3-90C9-01950138B2AE}" type="presParOf" srcId="{AD3DA60A-DCF5-4DF8-8DE9-4B75FC424A65}" destId="{4C52805C-D2BE-4F3B-BFE0-661ED9D0A6F7}" srcOrd="0" destOrd="0" presId="urn:diagrams.loki3.com/BracketList"/>
    <dgm:cxn modelId="{E60C752F-2B67-465F-8EA8-2C9DACB10ED7}" type="presParOf" srcId="{AD3DA60A-DCF5-4DF8-8DE9-4B75FC424A65}" destId="{D08A33EB-F5B2-47D4-B82B-7FDC44914A8A}" srcOrd="1" destOrd="0" presId="urn:diagrams.loki3.com/BracketList"/>
    <dgm:cxn modelId="{10D57F68-F4D9-4ECF-B808-850145202C13}" type="presParOf" srcId="{AD3DA60A-DCF5-4DF8-8DE9-4B75FC424A65}" destId="{DFBABE96-5A56-47F6-AC39-2A5B013BF637}" srcOrd="2" destOrd="0" presId="urn:diagrams.loki3.com/BracketList"/>
    <dgm:cxn modelId="{53C4398E-BB41-414B-8819-9E2958DCBDB6}" type="presParOf" srcId="{AD3DA60A-DCF5-4DF8-8DE9-4B75FC424A65}" destId="{593F3DA8-4F12-419B-B403-1F49336526EA}" srcOrd="3" destOrd="0" presId="urn:diagrams.loki3.com/BracketList"/>
    <dgm:cxn modelId="{FE6B746D-5DC0-4B2D-8CF3-F28AEE9E517C}" type="presParOf" srcId="{16206788-CB3C-483F-9EBC-1FFA57052C07}" destId="{DFD9E222-A48C-490A-8B50-9F926734247A}" srcOrd="1" destOrd="0" presId="urn:diagrams.loki3.com/BracketList"/>
    <dgm:cxn modelId="{E5FE4C6D-F804-4483-82EA-DDE59F150C79}" type="presParOf" srcId="{16206788-CB3C-483F-9EBC-1FFA57052C07}" destId="{4730EF42-D4F7-44A7-9EB6-86AB68332096}" srcOrd="2" destOrd="0" presId="urn:diagrams.loki3.com/BracketList"/>
    <dgm:cxn modelId="{8F0B43C2-34C5-4DB1-89CF-59F1684262B8}" type="presParOf" srcId="{4730EF42-D4F7-44A7-9EB6-86AB68332096}" destId="{A6B8B187-3B1E-4E30-931E-898B5E8E9338}" srcOrd="0" destOrd="0" presId="urn:diagrams.loki3.com/BracketList"/>
    <dgm:cxn modelId="{A7A1523F-80CA-4724-BB13-D98F051524D5}" type="presParOf" srcId="{4730EF42-D4F7-44A7-9EB6-86AB68332096}" destId="{3CEEFE30-C46F-4D12-B053-4C69A1AA0F9D}" srcOrd="1" destOrd="0" presId="urn:diagrams.loki3.com/BracketList"/>
    <dgm:cxn modelId="{1F496BDD-5834-481E-9F3C-54C2545AE207}" type="presParOf" srcId="{4730EF42-D4F7-44A7-9EB6-86AB68332096}" destId="{E8716D68-A1AD-46BC-A077-0998B132DE16}" srcOrd="2" destOrd="0" presId="urn:diagrams.loki3.com/BracketList"/>
    <dgm:cxn modelId="{4785952A-64C5-4285-85D5-2F0C6C14387E}" type="presParOf" srcId="{4730EF42-D4F7-44A7-9EB6-86AB68332096}" destId="{3CFAA8C7-A027-439B-932E-8A4E7AFF36E7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52805C-D2BE-4F3B-BFE0-661ED9D0A6F7}">
      <dsp:nvSpPr>
        <dsp:cNvPr id="0" name=""/>
        <dsp:cNvSpPr/>
      </dsp:nvSpPr>
      <dsp:spPr>
        <a:xfrm>
          <a:off x="2872" y="330633"/>
          <a:ext cx="1469391" cy="579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33020" rIns="92456" bIns="3302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kern="1200" dirty="0" err="1">
              <a:latin typeface="Arial" panose="020B0604020202020204" pitchFamily="34" charset="0"/>
              <a:cs typeface="Arial" panose="020B0604020202020204" pitchFamily="34" charset="0"/>
            </a:rPr>
            <a:t>Thực</a:t>
          </a:r>
          <a:r>
            <a:rPr lang="en-US" sz="1300" b="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b="0" kern="1200" dirty="0" err="1">
              <a:latin typeface="Arial" panose="020B0604020202020204" pitchFamily="34" charset="0"/>
              <a:cs typeface="Arial" panose="020B0604020202020204" pitchFamily="34" charset="0"/>
            </a:rPr>
            <a:t>trạng</a:t>
          </a:r>
          <a:r>
            <a:rPr lang="en-US" sz="1300" b="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b="0" kern="1200" dirty="0" err="1">
              <a:latin typeface="Arial" panose="020B0604020202020204" pitchFamily="34" charset="0"/>
              <a:cs typeface="Arial" panose="020B0604020202020204" pitchFamily="34" charset="0"/>
            </a:rPr>
            <a:t>tìm</a:t>
          </a:r>
          <a:r>
            <a:rPr lang="en-US" sz="1300" b="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b="0" kern="1200" dirty="0" err="1">
              <a:latin typeface="Arial" panose="020B0604020202020204" pitchFamily="34" charset="0"/>
              <a:cs typeface="Arial" panose="020B0604020202020204" pitchFamily="34" charset="0"/>
            </a:rPr>
            <a:t>kiếm</a:t>
          </a:r>
          <a:r>
            <a:rPr lang="en-US" sz="1300" b="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b="0" kern="1200" dirty="0" err="1">
              <a:latin typeface="Arial" panose="020B0604020202020204" pitchFamily="34" charset="0"/>
              <a:cs typeface="Arial" panose="020B0604020202020204" pitchFamily="34" charset="0"/>
            </a:rPr>
            <a:t>việc</a:t>
          </a:r>
          <a:r>
            <a:rPr lang="en-US" sz="1300" b="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b="0" kern="1200" dirty="0" err="1">
              <a:latin typeface="Arial" panose="020B0604020202020204" pitchFamily="34" charset="0"/>
              <a:cs typeface="Arial" panose="020B0604020202020204" pitchFamily="34" charset="0"/>
            </a:rPr>
            <a:t>làm</a:t>
          </a:r>
          <a:r>
            <a:rPr lang="en-US" sz="1300" b="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  <a:r>
            <a:rPr lang="en-US" sz="1300" b="0" kern="1200" dirty="0" err="1">
              <a:latin typeface="Arial" panose="020B0604020202020204" pitchFamily="34" charset="0"/>
              <a:cs typeface="Arial" panose="020B0604020202020204" pitchFamily="34" charset="0"/>
            </a:rPr>
            <a:t>hiện</a:t>
          </a:r>
          <a:r>
            <a:rPr lang="en-US" sz="1300" b="0" kern="1200" dirty="0">
              <a:latin typeface="Arial" panose="020B0604020202020204" pitchFamily="34" charset="0"/>
              <a:cs typeface="Arial" panose="020B0604020202020204" pitchFamily="34" charset="0"/>
            </a:rPr>
            <a:t> nay</a:t>
          </a:r>
        </a:p>
      </dsp:txBody>
      <dsp:txXfrm>
        <a:off x="2872" y="330633"/>
        <a:ext cx="1469391" cy="579150"/>
      </dsp:txXfrm>
    </dsp:sp>
    <dsp:sp modelId="{D08A33EB-F5B2-47D4-B82B-7FDC44914A8A}">
      <dsp:nvSpPr>
        <dsp:cNvPr id="0" name=""/>
        <dsp:cNvSpPr/>
      </dsp:nvSpPr>
      <dsp:spPr>
        <a:xfrm>
          <a:off x="1472263" y="185846"/>
          <a:ext cx="293878" cy="868725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F3DA8-4F12-419B-B403-1F49336526EA}">
      <dsp:nvSpPr>
        <dsp:cNvPr id="0" name=""/>
        <dsp:cNvSpPr/>
      </dsp:nvSpPr>
      <dsp:spPr>
        <a:xfrm>
          <a:off x="1883693" y="185846"/>
          <a:ext cx="3996743" cy="86872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300" b="1" kern="1200" dirty="0"/>
            <a:t>Khối lượng thông tin lớn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300" b="1" kern="1200" dirty="0"/>
            <a:t>Chất lượng tin không đồng đều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300" b="1" kern="1200" dirty="0"/>
            <a:t>Thiếu cá nhân hóa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300" b="1" kern="1200" dirty="0"/>
            <a:t>Rào cản ngôn ngữ và thuật ngữ chuyên môn</a:t>
          </a:r>
          <a:endParaRPr lang="en-US" sz="1300" kern="1200" dirty="0"/>
        </a:p>
      </dsp:txBody>
      <dsp:txXfrm>
        <a:off x="1883693" y="185846"/>
        <a:ext cx="3996743" cy="868725"/>
      </dsp:txXfrm>
    </dsp:sp>
    <dsp:sp modelId="{A6B8B187-3B1E-4E30-931E-898B5E8E9338}">
      <dsp:nvSpPr>
        <dsp:cNvPr id="0" name=""/>
        <dsp:cNvSpPr/>
      </dsp:nvSpPr>
      <dsp:spPr>
        <a:xfrm>
          <a:off x="2872" y="1590028"/>
          <a:ext cx="1469391" cy="579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33020" rIns="92456" bIns="33020" numCol="1" spcCol="1270" anchor="ctr" anchorCtr="0">
          <a:noAutofit/>
        </a:bodyPr>
        <a:lstStyle/>
        <a:p>
          <a:pPr marL="0" lvl="0" indent="0" algn="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Arial" panose="020B0604020202020204" pitchFamily="34" charset="0"/>
              <a:cs typeface="Arial" panose="020B0604020202020204" pitchFamily="34" charset="0"/>
            </a:rPr>
            <a:t>C</a:t>
          </a:r>
          <a:r>
            <a:rPr lang="vi-VN" sz="1300" kern="1200" dirty="0">
              <a:latin typeface="Arial" panose="020B0604020202020204" pitchFamily="34" charset="0"/>
              <a:cs typeface="Arial" panose="020B0604020202020204" pitchFamily="34" charset="0"/>
            </a:rPr>
            <a:t>ác nền tảng tìm kiếm việc làm hiện có</a:t>
          </a:r>
          <a:endParaRPr lang="en-US" sz="13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872" y="1590028"/>
        <a:ext cx="1469391" cy="579150"/>
      </dsp:txXfrm>
    </dsp:sp>
    <dsp:sp modelId="{3CEEFE30-C46F-4D12-B053-4C69A1AA0F9D}">
      <dsp:nvSpPr>
        <dsp:cNvPr id="0" name=""/>
        <dsp:cNvSpPr/>
      </dsp:nvSpPr>
      <dsp:spPr>
        <a:xfrm>
          <a:off x="1472263" y="1101371"/>
          <a:ext cx="293878" cy="1556465"/>
        </a:xfrm>
        <a:prstGeom prst="leftBrace">
          <a:avLst>
            <a:gd name="adj1" fmla="val 35000"/>
            <a:gd name="adj2" fmla="val 50000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FAA8C7-A027-439B-932E-8A4E7AFF36E7}">
      <dsp:nvSpPr>
        <dsp:cNvPr id="0" name=""/>
        <dsp:cNvSpPr/>
      </dsp:nvSpPr>
      <dsp:spPr>
        <a:xfrm>
          <a:off x="1883693" y="1101371"/>
          <a:ext cx="3996743" cy="155646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300" b="1" kern="1200" dirty="0"/>
            <a:t>LinkedIn</a:t>
          </a:r>
          <a:r>
            <a:rPr lang="vi-VN" sz="1300" kern="1200" dirty="0"/>
            <a:t>: </a:t>
          </a:r>
          <a:r>
            <a:rPr lang="en-US" sz="1300" kern="1200" dirty="0"/>
            <a:t>G</a:t>
          </a:r>
          <a:r>
            <a:rPr lang="vi-VN" sz="1300" kern="1200" dirty="0"/>
            <a:t>ợi ý việc làm dựa trên</a:t>
          </a:r>
          <a:r>
            <a:rPr lang="en-US" sz="1300" kern="1200" dirty="0"/>
            <a:t> </a:t>
          </a:r>
          <a:r>
            <a:rPr lang="en-US" sz="1300" kern="1200" dirty="0" err="1"/>
            <a:t>thông</a:t>
          </a:r>
          <a:r>
            <a:rPr lang="en-US" sz="1300" kern="1200" dirty="0"/>
            <a:t> tin</a:t>
          </a:r>
          <a:r>
            <a:rPr lang="vi-VN" sz="1300" kern="1200" dirty="0"/>
            <a:t> hồ sơ và mạng lưới kết nối</a:t>
          </a:r>
          <a:r>
            <a:rPr lang="en-US" sz="1300" kern="1200" dirty="0"/>
            <a:t>.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vi-VN" sz="1300" b="1" kern="1200" dirty="0"/>
            <a:t>VietnamWorks</a:t>
          </a:r>
          <a:r>
            <a:rPr lang="vi-VN" sz="1300" kern="1200" dirty="0"/>
            <a:t>: </a:t>
          </a:r>
          <a:r>
            <a:rPr lang="en-US" sz="1300" kern="1200" dirty="0"/>
            <a:t>L</a:t>
          </a:r>
          <a:r>
            <a:rPr lang="vi-VN" sz="1300" kern="1200" dirty="0"/>
            <a:t>ượng tin cập nhật chưa đa dạng so với nhu cầu thị trường.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vi-VN" sz="1300" b="1" kern="1200" dirty="0"/>
            <a:t>TopCV, JobStreet, Glassdoor</a:t>
          </a:r>
          <a:r>
            <a:rPr lang="vi-VN" sz="1300" kern="1200" dirty="0"/>
            <a:t>: Cung cấp đánh giá công ty, mức lương và trải nghiệm tuyển dụng. Hạn chế: dữ liệu đánh giá chủ yếu đến từ các thị trường lớn, ít phản ánh thực tế Việt Nam.</a:t>
          </a:r>
          <a:endParaRPr lang="en-US" sz="1300" kern="1200" dirty="0"/>
        </a:p>
      </dsp:txBody>
      <dsp:txXfrm>
        <a:off x="1883693" y="1101371"/>
        <a:ext cx="3996743" cy="15564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>
          <a:extLst>
            <a:ext uri="{FF2B5EF4-FFF2-40B4-BE49-F238E27FC236}">
              <a16:creationId xmlns:a16="http://schemas.microsoft.com/office/drawing/2014/main" id="{0E1BC9C5-40BB-9B70-0B9C-7EB256B7F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804e9800b4_0_831:notes">
            <a:extLst>
              <a:ext uri="{FF2B5EF4-FFF2-40B4-BE49-F238E27FC236}">
                <a16:creationId xmlns:a16="http://schemas.microsoft.com/office/drawing/2014/main" id="{2C58FC6B-AE1A-19E5-EA90-A596E13BB8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804e9800b4_0_831:notes">
            <a:extLst>
              <a:ext uri="{FF2B5EF4-FFF2-40B4-BE49-F238E27FC236}">
                <a16:creationId xmlns:a16="http://schemas.microsoft.com/office/drawing/2014/main" id="{66023C76-2AFF-DD2B-7D7F-06584253AD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5254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09A35296-A4A7-0188-5639-4E2F1446D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80804901-C54F-A2FF-D91C-B809F3AAE9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8152EF1A-4585-313B-073E-CF47812822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582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>
          <a:extLst>
            <a:ext uri="{FF2B5EF4-FFF2-40B4-BE49-F238E27FC236}">
              <a16:creationId xmlns:a16="http://schemas.microsoft.com/office/drawing/2014/main" id="{914A3B84-EFB2-2628-3940-2EF5F5ECB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>
            <a:extLst>
              <a:ext uri="{FF2B5EF4-FFF2-40B4-BE49-F238E27FC236}">
                <a16:creationId xmlns:a16="http://schemas.microsoft.com/office/drawing/2014/main" id="{82DD5DE1-B762-4ED5-CD9E-93CA7FCA22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>
            <a:extLst>
              <a:ext uri="{FF2B5EF4-FFF2-40B4-BE49-F238E27FC236}">
                <a16:creationId xmlns:a16="http://schemas.microsoft.com/office/drawing/2014/main" id="{0C31C0D4-E75A-6884-28B4-0D89DF96A1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98226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4">
          <a:extLst>
            <a:ext uri="{FF2B5EF4-FFF2-40B4-BE49-F238E27FC236}">
              <a16:creationId xmlns:a16="http://schemas.microsoft.com/office/drawing/2014/main" id="{BD916056-07A4-0873-3A7C-84C8F06BE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5" name="Google Shape;3495;g881d70bc06_1_76:notes">
            <a:extLst>
              <a:ext uri="{FF2B5EF4-FFF2-40B4-BE49-F238E27FC236}">
                <a16:creationId xmlns:a16="http://schemas.microsoft.com/office/drawing/2014/main" id="{0843FCF2-269A-412A-D3DD-9EFFE2C783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6" name="Google Shape;3496;g881d70bc06_1_76:notes">
            <a:extLst>
              <a:ext uri="{FF2B5EF4-FFF2-40B4-BE49-F238E27FC236}">
                <a16:creationId xmlns:a16="http://schemas.microsoft.com/office/drawing/2014/main" id="{E2882555-4508-8679-53D1-10861AF443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800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0">
          <a:extLst>
            <a:ext uri="{FF2B5EF4-FFF2-40B4-BE49-F238E27FC236}">
              <a16:creationId xmlns:a16="http://schemas.microsoft.com/office/drawing/2014/main" id="{17B308A5-DE5B-37DC-E5E8-85DE48F56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Google Shape;2691;g8714a43093_1_247:notes">
            <a:extLst>
              <a:ext uri="{FF2B5EF4-FFF2-40B4-BE49-F238E27FC236}">
                <a16:creationId xmlns:a16="http://schemas.microsoft.com/office/drawing/2014/main" id="{00CA287E-D9CC-085B-3A89-DF85D2D81C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2" name="Google Shape;2692;g8714a43093_1_247:notes">
            <a:extLst>
              <a:ext uri="{FF2B5EF4-FFF2-40B4-BE49-F238E27FC236}">
                <a16:creationId xmlns:a16="http://schemas.microsoft.com/office/drawing/2014/main" id="{DF24201D-D526-4EC3-B6C4-074D778D8E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683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96139998-119B-AE07-9B1B-B30043477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ED6ADD07-AC31-35C3-AA78-FFE9D975F4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B7D191A9-332B-75DD-1592-42AC98CDA5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2087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DAB73E28-CE3D-365E-24D4-D9D9619AE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5F0B5F98-168E-F760-3ED8-E4843D0154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65ACF620-3FE4-F64F-3E32-55754C9A0E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932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EC95E48B-73F7-7A84-919B-40B4E1707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738A0106-AA3E-4E11-C057-40F6C754F9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6AC572D5-EE7B-EC94-C5E9-62E7003007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263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5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>
  <p:cSld name="CUSTOM_2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endParaRPr/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7975" y="4332600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>
  <p:cSld name="CUSTOM_1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5" r:id="rId4"/>
    <p:sldLayoutId id="2147483656" r:id="rId5"/>
    <p:sldLayoutId id="2147483658" r:id="rId6"/>
    <p:sldLayoutId id="2147483659" r:id="rId7"/>
    <p:sldLayoutId id="2147483661" r:id="rId8"/>
    <p:sldLayoutId id="2147483667" r:id="rId9"/>
    <p:sldLayoutId id="2147483670" r:id="rId10"/>
    <p:sldLayoutId id="2147483673" r:id="rId11"/>
    <p:sldLayoutId id="2147483674" r:id="rId12"/>
    <p:sldLayoutId id="2147483675" r:id="rId13"/>
    <p:sldLayoutId id="2147483676" r:id="rId14"/>
    <p:sldLayoutId id="2147483677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7AAE-957D-64BB-E225-2DC7BB0F84D3}"/>
              </a:ext>
            </a:extLst>
          </p:cNvPr>
          <p:cNvSpPr txBox="1">
            <a:spLocks/>
          </p:cNvSpPr>
          <p:nvPr/>
        </p:nvSpPr>
        <p:spPr>
          <a:xfrm>
            <a:off x="0" y="176784"/>
            <a:ext cx="9143999" cy="1188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600" b="1" cap="all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</a:t>
            </a:r>
            <a:r>
              <a:rPr lang="en-US" sz="1600" b="1" cap="all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sz="1600" b="1" cap="all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cap="all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1600" b="1" cap="all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cap="all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1600" b="1" cap="all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cap="all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lang="en-US" sz="1600" b="1" cap="all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cap="all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</a:t>
            </a:r>
            <a:r>
              <a:rPr lang="en-US" sz="1600" b="1" cap="all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cap="all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nội</a:t>
            </a:r>
            <a:br>
              <a:rPr lang="en-US" sz="1600" b="1" cap="all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cap="all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Trường Công </a:t>
            </a:r>
            <a:r>
              <a:rPr lang="en-US" sz="1600" b="1" cap="all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nghệ</a:t>
            </a:r>
            <a:r>
              <a:rPr lang="en-US" sz="1600" b="1" cap="all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cap="all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1600" b="1" cap="all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</a:t>
            </a:r>
            <a:r>
              <a:rPr lang="en-US" sz="1600" b="1" cap="all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1600" b="1" cap="all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cap="all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lang="en-US" sz="1600" b="1" cap="all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cap="all" dirty="0" err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endParaRPr lang="en-US" sz="1600" b="1" cap="all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7E24F-4F20-D627-AD38-07C729B7576F}"/>
              </a:ext>
            </a:extLst>
          </p:cNvPr>
          <p:cNvSpPr txBox="1"/>
          <p:nvPr/>
        </p:nvSpPr>
        <p:spPr>
          <a:xfrm>
            <a:off x="968747" y="1925419"/>
            <a:ext cx="72065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cap="all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 Tài: </a:t>
            </a:r>
            <a:r>
              <a:rPr lang="en-US" sz="2000" b="1" cap="all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lang="en-US" sz="2000" b="1" cap="all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cap="all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000" b="1" cap="all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b="1" cap="all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sz="2000" b="1" cap="all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cap="all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000" b="1" cap="all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cap="all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000" b="1" cap="all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cap="all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000" b="1" cap="all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AI </a:t>
            </a:r>
            <a:r>
              <a:rPr lang="en-US" sz="2000" b="1" cap="all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000" b="1" cap="all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cap="all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000" b="1" cap="all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cap="all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công</a:t>
            </a:r>
            <a:r>
              <a:rPr lang="en-US" sz="2000" b="1" cap="all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cap="all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cụ</a:t>
            </a:r>
            <a:r>
              <a:rPr lang="en-US" sz="2000" b="1" cap="all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cap="all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gợi</a:t>
            </a:r>
            <a:r>
              <a:rPr lang="en-US" sz="2000" b="1" cap="all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2000" b="1" cap="all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000" b="1" cap="all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cap="all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000" b="1" cap="all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cap="all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000" b="1" cap="all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 cap="all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</a:t>
            </a:r>
            <a:endParaRPr lang="en-US" sz="2000" b="1" cap="all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Google Shape;485;p2">
            <a:extLst>
              <a:ext uri="{FF2B5EF4-FFF2-40B4-BE49-F238E27FC236}">
                <a16:creationId xmlns:a16="http://schemas.microsoft.com/office/drawing/2014/main" id="{5E59B060-A79C-EB25-8613-E812B2A3372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535" y="61873"/>
            <a:ext cx="1188720" cy="11887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D46F27-4526-180E-04FC-DAF5DB807C7E}"/>
              </a:ext>
            </a:extLst>
          </p:cNvPr>
          <p:cNvSpPr txBox="1"/>
          <p:nvPr/>
        </p:nvSpPr>
        <p:spPr>
          <a:xfrm>
            <a:off x="2151265" y="3590795"/>
            <a:ext cx="63282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tabLst>
                <a:tab pos="2341563" algn="l"/>
              </a:tabLst>
            </a:pPr>
            <a:r>
              <a:rPr lang="en-US" dirty="0" err="1">
                <a:latin typeface="+mn-lt"/>
                <a:cs typeface="Segoe UI" panose="020B0502040204020203" pitchFamily="34" charset="0"/>
              </a:rPr>
              <a:t>Giảng</a:t>
            </a:r>
            <a:r>
              <a:rPr lang="en-US" dirty="0">
                <a:latin typeface="+mn-lt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+mn-lt"/>
                <a:cs typeface="Segoe UI" panose="020B0502040204020203" pitchFamily="34" charset="0"/>
              </a:rPr>
              <a:t>viên</a:t>
            </a:r>
            <a:r>
              <a:rPr lang="en-US" dirty="0">
                <a:latin typeface="+mn-lt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+mn-lt"/>
                <a:cs typeface="Segoe UI" panose="020B0502040204020203" pitchFamily="34" charset="0"/>
              </a:rPr>
              <a:t>hướng</a:t>
            </a:r>
            <a:r>
              <a:rPr lang="en-US" dirty="0">
                <a:latin typeface="+mn-lt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+mn-lt"/>
                <a:cs typeface="Segoe UI" panose="020B0502040204020203" pitchFamily="34" charset="0"/>
              </a:rPr>
              <a:t>dẫn</a:t>
            </a:r>
            <a:r>
              <a:rPr lang="en-US" dirty="0">
                <a:latin typeface="+mn-lt"/>
                <a:cs typeface="Segoe UI" panose="020B0502040204020203" pitchFamily="34" charset="0"/>
              </a:rPr>
              <a:t> 	: </a:t>
            </a:r>
            <a:r>
              <a:rPr lang="en-US" dirty="0">
                <a:latin typeface="+mn-lt"/>
                <a:cs typeface="Arial" panose="020B0604020202020204" pitchFamily="34" charset="0"/>
              </a:rPr>
              <a:t>PGS.TS.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Trần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Đăng</a:t>
            </a:r>
            <a:r>
              <a:rPr lang="en-US" dirty="0">
                <a:latin typeface="+mn-lt"/>
                <a:cs typeface="Arial" panose="020B0604020202020204" pitchFamily="34" charset="0"/>
              </a:rPr>
              <a:t> </a:t>
            </a:r>
            <a:r>
              <a:rPr lang="en-US" dirty="0" err="1">
                <a:latin typeface="+mn-lt"/>
                <a:cs typeface="Arial" panose="020B0604020202020204" pitchFamily="34" charset="0"/>
              </a:rPr>
              <a:t>Hưng</a:t>
            </a:r>
            <a:br>
              <a:rPr lang="en-US" dirty="0">
                <a:latin typeface="+mn-lt"/>
                <a:cs typeface="Segoe UI" panose="020B0502040204020203" pitchFamily="34" charset="0"/>
              </a:rPr>
            </a:br>
            <a:r>
              <a:rPr lang="en-US" dirty="0">
                <a:latin typeface="+mn-lt"/>
                <a:cs typeface="Segoe UI" panose="020B0502040204020203" pitchFamily="34" charset="0"/>
              </a:rPr>
              <a:t>Sinh </a:t>
            </a:r>
            <a:r>
              <a:rPr lang="en-US" dirty="0" err="1">
                <a:latin typeface="+mn-lt"/>
                <a:cs typeface="Segoe UI" panose="020B0502040204020203" pitchFamily="34" charset="0"/>
              </a:rPr>
              <a:t>viên</a:t>
            </a:r>
            <a:r>
              <a:rPr lang="en-US" dirty="0">
                <a:latin typeface="+mn-lt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+mn-lt"/>
                <a:cs typeface="Segoe UI" panose="020B0502040204020203" pitchFamily="34" charset="0"/>
              </a:rPr>
              <a:t>thực</a:t>
            </a:r>
            <a:r>
              <a:rPr lang="en-US" dirty="0">
                <a:latin typeface="+mn-lt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+mn-lt"/>
                <a:cs typeface="Segoe UI" panose="020B0502040204020203" pitchFamily="34" charset="0"/>
              </a:rPr>
              <a:t>hiện</a:t>
            </a:r>
            <a:r>
              <a:rPr lang="en-US" dirty="0">
                <a:latin typeface="+mn-lt"/>
                <a:cs typeface="Segoe UI" panose="020B0502040204020203" pitchFamily="34" charset="0"/>
              </a:rPr>
              <a:t>        	: </a:t>
            </a:r>
            <a:r>
              <a:rPr lang="en-US" dirty="0">
                <a:latin typeface="+mn-lt"/>
                <a:cs typeface="Arial" panose="020B0604020202020204" pitchFamily="34" charset="0"/>
              </a:rPr>
              <a:t>Nguyễn Quang Huy</a:t>
            </a:r>
            <a:br>
              <a:rPr lang="en-US" dirty="0">
                <a:latin typeface="+mn-lt"/>
                <a:cs typeface="Segoe UI" panose="020B0502040204020203" pitchFamily="34" charset="0"/>
              </a:rPr>
            </a:br>
            <a:r>
              <a:rPr lang="en-US" dirty="0">
                <a:latin typeface="+mn-lt"/>
                <a:cs typeface="Segoe UI" panose="020B0502040204020203" pitchFamily="34" charset="0"/>
              </a:rPr>
              <a:t>Chuyên </a:t>
            </a:r>
            <a:r>
              <a:rPr lang="en-US" dirty="0" err="1">
                <a:latin typeface="+mn-lt"/>
                <a:cs typeface="Segoe UI" panose="020B0502040204020203" pitchFamily="34" charset="0"/>
              </a:rPr>
              <a:t>ngành</a:t>
            </a:r>
            <a:r>
              <a:rPr lang="en-US" dirty="0">
                <a:latin typeface="+mn-lt"/>
                <a:cs typeface="Segoe UI" panose="020B0502040204020203" pitchFamily="34" charset="0"/>
              </a:rPr>
              <a:t>               	: </a:t>
            </a:r>
            <a:r>
              <a:rPr lang="en-US" dirty="0" err="1">
                <a:latin typeface="+mn-lt"/>
                <a:cs typeface="Segoe UI" panose="020B0502040204020203" pitchFamily="34" charset="0"/>
              </a:rPr>
              <a:t>Kỹ</a:t>
            </a:r>
            <a:r>
              <a:rPr lang="en-US" dirty="0">
                <a:latin typeface="+mn-lt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+mn-lt"/>
                <a:cs typeface="Segoe UI" panose="020B0502040204020203" pitchFamily="34" charset="0"/>
              </a:rPr>
              <a:t>thuật</a:t>
            </a:r>
            <a:r>
              <a:rPr lang="en-US" dirty="0">
                <a:latin typeface="+mn-lt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+mn-lt"/>
                <a:cs typeface="Segoe UI" panose="020B0502040204020203" pitchFamily="34" charset="0"/>
              </a:rPr>
              <a:t>phần</a:t>
            </a:r>
            <a:r>
              <a:rPr lang="en-US" dirty="0">
                <a:latin typeface="+mn-lt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+mn-lt"/>
                <a:cs typeface="Segoe UI" panose="020B0502040204020203" pitchFamily="34" charset="0"/>
              </a:rPr>
              <a:t>mềm</a:t>
            </a:r>
            <a:br>
              <a:rPr lang="en-US" dirty="0">
                <a:latin typeface="+mn-lt"/>
                <a:cs typeface="Segoe UI" panose="020B0502040204020203" pitchFamily="34" charset="0"/>
              </a:rPr>
            </a:br>
            <a:r>
              <a:rPr lang="en-US" dirty="0" err="1">
                <a:latin typeface="+mn-lt"/>
                <a:cs typeface="Segoe UI" panose="020B0502040204020203" pitchFamily="34" charset="0"/>
              </a:rPr>
              <a:t>Mã</a:t>
            </a:r>
            <a:r>
              <a:rPr lang="en-US" dirty="0">
                <a:latin typeface="+mn-lt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+mn-lt"/>
                <a:cs typeface="Segoe UI" panose="020B0502040204020203" pitchFamily="34" charset="0"/>
              </a:rPr>
              <a:t>sinh</a:t>
            </a:r>
            <a:r>
              <a:rPr lang="en-US" dirty="0">
                <a:latin typeface="+mn-lt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+mn-lt"/>
                <a:cs typeface="Segoe UI" panose="020B0502040204020203" pitchFamily="34" charset="0"/>
              </a:rPr>
              <a:t>viên</a:t>
            </a:r>
            <a:r>
              <a:rPr lang="en-US" dirty="0">
                <a:latin typeface="+mn-lt"/>
                <a:cs typeface="Segoe UI" panose="020B0502040204020203" pitchFamily="34" charset="0"/>
              </a:rPr>
              <a:t>           	: </a:t>
            </a:r>
            <a:r>
              <a:rPr lang="en-US" dirty="0">
                <a:latin typeface="+mn-lt"/>
                <a:cs typeface="Arial" panose="020B0604020202020204" pitchFamily="34" charset="0"/>
              </a:rPr>
              <a:t>2020606068</a:t>
            </a: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7259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A3369-FBC2-52C0-DD12-47ADA113C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5623" y="357006"/>
            <a:ext cx="6006300" cy="595800"/>
          </a:xfrm>
        </p:spPr>
        <p:txBody>
          <a:bodyPr/>
          <a:lstStyle/>
          <a:p>
            <a:r>
              <a:rPr lang="en-US" dirty="0">
                <a:latin typeface="+mn-lt"/>
              </a:rPr>
              <a:t>2. </a:t>
            </a:r>
            <a:r>
              <a:rPr lang="en-US" dirty="0" err="1">
                <a:latin typeface="+mn-lt"/>
              </a:rPr>
              <a:t>Cơ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sở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lý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thuyết</a:t>
            </a:r>
            <a:endParaRPr lang="en-US" dirty="0">
              <a:latin typeface="+mn-lt"/>
            </a:endParaRPr>
          </a:p>
        </p:txBody>
      </p:sp>
      <p:pic>
        <p:nvPicPr>
          <p:cNvPr id="2050" name="Picture 2" descr="K-Nearest Neighbors Algorithm - Intuitive Tutorials">
            <a:extLst>
              <a:ext uri="{FF2B5EF4-FFF2-40B4-BE49-F238E27FC236}">
                <a16:creationId xmlns:a16="http://schemas.microsoft.com/office/drawing/2014/main" id="{61E3345D-FAD4-980D-2B44-49FAA59A6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775" y="1493520"/>
            <a:ext cx="5471903" cy="3078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2C367E-8051-4C33-759A-23AD85B988A3}"/>
              </a:ext>
            </a:extLst>
          </p:cNvPr>
          <p:cNvSpPr txBox="1"/>
          <p:nvPr/>
        </p:nvSpPr>
        <p:spPr>
          <a:xfrm>
            <a:off x="3986784" y="1069274"/>
            <a:ext cx="1274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KNN</a:t>
            </a:r>
          </a:p>
        </p:txBody>
      </p:sp>
    </p:spTree>
    <p:extLst>
      <p:ext uri="{BB962C8B-B14F-4D97-AF65-F5344CB8AC3E}">
        <p14:creationId xmlns:p14="http://schemas.microsoft.com/office/powerpoint/2010/main" val="3700736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6C8FE7C-A01C-BF47-6FBE-25484C4C287B}"/>
              </a:ext>
            </a:extLst>
          </p:cNvPr>
          <p:cNvSpPr txBox="1">
            <a:spLocks/>
          </p:cNvSpPr>
          <p:nvPr/>
        </p:nvSpPr>
        <p:spPr>
          <a:xfrm>
            <a:off x="998327" y="260797"/>
            <a:ext cx="3322463" cy="618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The overall structure of the BERT model. | Download Scientific Diagram">
            <a:extLst>
              <a:ext uri="{FF2B5EF4-FFF2-40B4-BE49-F238E27FC236}">
                <a16:creationId xmlns:a16="http://schemas.microsoft.com/office/drawing/2014/main" id="{88B2C55D-774B-DF40-CFDA-90944D783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666" y="1378855"/>
            <a:ext cx="5169789" cy="3260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E30981-2C0D-8B43-C9C9-35AB59AD49E1}"/>
              </a:ext>
            </a:extLst>
          </p:cNvPr>
          <p:cNvSpPr txBox="1"/>
          <p:nvPr/>
        </p:nvSpPr>
        <p:spPr>
          <a:xfrm>
            <a:off x="4126164" y="943355"/>
            <a:ext cx="732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BERT</a:t>
            </a:r>
          </a:p>
        </p:txBody>
      </p:sp>
    </p:spTree>
    <p:extLst>
      <p:ext uri="{BB962C8B-B14F-4D97-AF65-F5344CB8AC3E}">
        <p14:creationId xmlns:p14="http://schemas.microsoft.com/office/powerpoint/2010/main" val="1404266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0611F6-005D-A379-0828-4DF6C49AE451}"/>
              </a:ext>
            </a:extLst>
          </p:cNvPr>
          <p:cNvSpPr txBox="1">
            <a:spLocks/>
          </p:cNvSpPr>
          <p:nvPr/>
        </p:nvSpPr>
        <p:spPr>
          <a:xfrm>
            <a:off x="998327" y="260797"/>
            <a:ext cx="4597801" cy="618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5C1D1-AF1D-3E23-5667-E2132708EF3B}"/>
              </a:ext>
            </a:extLst>
          </p:cNvPr>
          <p:cNvSpPr txBox="1"/>
          <p:nvPr/>
        </p:nvSpPr>
        <p:spPr>
          <a:xfrm>
            <a:off x="998327" y="879571"/>
            <a:ext cx="5718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Thu </a:t>
            </a:r>
            <a:r>
              <a:rPr lang="en-US" dirty="0" err="1"/>
              <a:t>thập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AD1FA7-72F8-63CD-9C49-3980F1A2B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743" y="1308163"/>
            <a:ext cx="4211390" cy="19166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CBD5F5-1A91-7F6E-F445-AD8A6AC1D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133" y="2230033"/>
            <a:ext cx="4125843" cy="273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17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0376C-21A6-DA13-CFEF-6FA3FDC59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D21615-E275-CD27-E6C2-A1E0F53E7C4B}"/>
              </a:ext>
            </a:extLst>
          </p:cNvPr>
          <p:cNvSpPr txBox="1">
            <a:spLocks/>
          </p:cNvSpPr>
          <p:nvPr/>
        </p:nvSpPr>
        <p:spPr>
          <a:xfrm>
            <a:off x="998327" y="260797"/>
            <a:ext cx="4597801" cy="618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43AB6A-DDE5-E858-A221-A95EB738441D}"/>
              </a:ext>
            </a:extLst>
          </p:cNvPr>
          <p:cNvSpPr txBox="1"/>
          <p:nvPr/>
        </p:nvSpPr>
        <p:spPr>
          <a:xfrm>
            <a:off x="998327" y="879571"/>
            <a:ext cx="5718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grpSp>
        <p:nvGrpSpPr>
          <p:cNvPr id="2" name="Google Shape;5160;p69">
            <a:extLst>
              <a:ext uri="{FF2B5EF4-FFF2-40B4-BE49-F238E27FC236}">
                <a16:creationId xmlns:a16="http://schemas.microsoft.com/office/drawing/2014/main" id="{7B8F6C4F-3C79-B02A-60A5-0CABD88699B7}"/>
              </a:ext>
            </a:extLst>
          </p:cNvPr>
          <p:cNvGrpSpPr/>
          <p:nvPr/>
        </p:nvGrpSpPr>
        <p:grpSpPr>
          <a:xfrm>
            <a:off x="1805221" y="2674040"/>
            <a:ext cx="383549" cy="264450"/>
            <a:chOff x="4923925" y="1877500"/>
            <a:chExt cx="59525" cy="36975"/>
          </a:xfrm>
        </p:grpSpPr>
        <p:sp>
          <p:nvSpPr>
            <p:cNvPr id="3" name="Google Shape;5161;p69">
              <a:extLst>
                <a:ext uri="{FF2B5EF4-FFF2-40B4-BE49-F238E27FC236}">
                  <a16:creationId xmlns:a16="http://schemas.microsoft.com/office/drawing/2014/main" id="{50E68BDC-10A1-4CBF-AAD2-5D06F3D2FDD1}"/>
                </a:ext>
              </a:extLst>
            </p:cNvPr>
            <p:cNvSpPr/>
            <p:nvPr/>
          </p:nvSpPr>
          <p:spPr>
            <a:xfrm>
              <a:off x="4923925" y="1877500"/>
              <a:ext cx="28875" cy="36975"/>
            </a:xfrm>
            <a:custGeom>
              <a:avLst/>
              <a:gdLst/>
              <a:ahLst/>
              <a:cxnLst/>
              <a:rect l="l" t="t" r="r" b="b"/>
              <a:pathLst>
                <a:path w="1155" h="1479" extrusionOk="0">
                  <a:moveTo>
                    <a:pt x="332" y="0"/>
                  </a:moveTo>
                  <a:cubicBezTo>
                    <a:pt x="116" y="0"/>
                    <a:pt x="1" y="260"/>
                    <a:pt x="159" y="419"/>
                  </a:cubicBezTo>
                  <a:lnTo>
                    <a:pt x="433" y="700"/>
                  </a:lnTo>
                  <a:cubicBezTo>
                    <a:pt x="455" y="722"/>
                    <a:pt x="455" y="758"/>
                    <a:pt x="433" y="779"/>
                  </a:cubicBezTo>
                  <a:lnTo>
                    <a:pt x="159" y="1053"/>
                  </a:lnTo>
                  <a:cubicBezTo>
                    <a:pt x="1" y="1212"/>
                    <a:pt x="116" y="1479"/>
                    <a:pt x="332" y="1479"/>
                  </a:cubicBezTo>
                  <a:cubicBezTo>
                    <a:pt x="397" y="1479"/>
                    <a:pt x="462" y="1450"/>
                    <a:pt x="506" y="1407"/>
                  </a:cubicBezTo>
                  <a:lnTo>
                    <a:pt x="1133" y="779"/>
                  </a:lnTo>
                  <a:cubicBezTo>
                    <a:pt x="1155" y="758"/>
                    <a:pt x="1155" y="722"/>
                    <a:pt x="1133" y="700"/>
                  </a:cubicBezTo>
                  <a:lnTo>
                    <a:pt x="506" y="73"/>
                  </a:lnTo>
                  <a:cubicBezTo>
                    <a:pt x="462" y="22"/>
                    <a:pt x="397" y="0"/>
                    <a:pt x="3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162;p69">
              <a:extLst>
                <a:ext uri="{FF2B5EF4-FFF2-40B4-BE49-F238E27FC236}">
                  <a16:creationId xmlns:a16="http://schemas.microsoft.com/office/drawing/2014/main" id="{6A3079D4-BFFE-68F7-D335-FE48F5E6BA98}"/>
                </a:ext>
              </a:extLst>
            </p:cNvPr>
            <p:cNvSpPr/>
            <p:nvPr/>
          </p:nvSpPr>
          <p:spPr>
            <a:xfrm>
              <a:off x="4954575" y="1877500"/>
              <a:ext cx="28875" cy="36975"/>
            </a:xfrm>
            <a:custGeom>
              <a:avLst/>
              <a:gdLst/>
              <a:ahLst/>
              <a:cxnLst/>
              <a:rect l="l" t="t" r="r" b="b"/>
              <a:pathLst>
                <a:path w="1155" h="1479" extrusionOk="0">
                  <a:moveTo>
                    <a:pt x="333" y="0"/>
                  </a:moveTo>
                  <a:cubicBezTo>
                    <a:pt x="116" y="0"/>
                    <a:pt x="1" y="260"/>
                    <a:pt x="159" y="419"/>
                  </a:cubicBezTo>
                  <a:lnTo>
                    <a:pt x="434" y="700"/>
                  </a:lnTo>
                  <a:cubicBezTo>
                    <a:pt x="455" y="722"/>
                    <a:pt x="455" y="758"/>
                    <a:pt x="434" y="779"/>
                  </a:cubicBezTo>
                  <a:lnTo>
                    <a:pt x="159" y="1053"/>
                  </a:lnTo>
                  <a:cubicBezTo>
                    <a:pt x="1" y="1212"/>
                    <a:pt x="116" y="1479"/>
                    <a:pt x="333" y="1479"/>
                  </a:cubicBezTo>
                  <a:cubicBezTo>
                    <a:pt x="397" y="1479"/>
                    <a:pt x="462" y="1450"/>
                    <a:pt x="506" y="1407"/>
                  </a:cubicBezTo>
                  <a:lnTo>
                    <a:pt x="1133" y="779"/>
                  </a:lnTo>
                  <a:cubicBezTo>
                    <a:pt x="1155" y="758"/>
                    <a:pt x="1155" y="722"/>
                    <a:pt x="1133" y="700"/>
                  </a:cubicBezTo>
                  <a:lnTo>
                    <a:pt x="506" y="73"/>
                  </a:lnTo>
                  <a:cubicBezTo>
                    <a:pt x="462" y="22"/>
                    <a:pt x="397" y="0"/>
                    <a:pt x="33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9466975F-1438-BEDC-357E-8B41C118C813}"/>
              </a:ext>
            </a:extLst>
          </p:cNvPr>
          <p:cNvSpPr/>
          <p:nvPr/>
        </p:nvSpPr>
        <p:spPr>
          <a:xfrm>
            <a:off x="223779" y="2242385"/>
            <a:ext cx="1500314" cy="11774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Làm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sạch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văn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bản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9" name="Google Shape;5160;p69">
            <a:extLst>
              <a:ext uri="{FF2B5EF4-FFF2-40B4-BE49-F238E27FC236}">
                <a16:creationId xmlns:a16="http://schemas.microsoft.com/office/drawing/2014/main" id="{CF4128A9-215D-ECEE-226E-F357F7F32B87}"/>
              </a:ext>
            </a:extLst>
          </p:cNvPr>
          <p:cNvGrpSpPr/>
          <p:nvPr/>
        </p:nvGrpSpPr>
        <p:grpSpPr>
          <a:xfrm>
            <a:off x="4304693" y="2636520"/>
            <a:ext cx="383549" cy="264450"/>
            <a:chOff x="4923925" y="1877500"/>
            <a:chExt cx="59525" cy="36975"/>
          </a:xfrm>
        </p:grpSpPr>
        <p:sp>
          <p:nvSpPr>
            <p:cNvPr id="10" name="Google Shape;5161;p69">
              <a:extLst>
                <a:ext uri="{FF2B5EF4-FFF2-40B4-BE49-F238E27FC236}">
                  <a16:creationId xmlns:a16="http://schemas.microsoft.com/office/drawing/2014/main" id="{39B8C249-0989-BA6D-B232-5AF69436FF93}"/>
                </a:ext>
              </a:extLst>
            </p:cNvPr>
            <p:cNvSpPr/>
            <p:nvPr/>
          </p:nvSpPr>
          <p:spPr>
            <a:xfrm>
              <a:off x="4923925" y="1877500"/>
              <a:ext cx="28875" cy="36975"/>
            </a:xfrm>
            <a:custGeom>
              <a:avLst/>
              <a:gdLst/>
              <a:ahLst/>
              <a:cxnLst/>
              <a:rect l="l" t="t" r="r" b="b"/>
              <a:pathLst>
                <a:path w="1155" h="1479" extrusionOk="0">
                  <a:moveTo>
                    <a:pt x="332" y="0"/>
                  </a:moveTo>
                  <a:cubicBezTo>
                    <a:pt x="116" y="0"/>
                    <a:pt x="1" y="260"/>
                    <a:pt x="159" y="419"/>
                  </a:cubicBezTo>
                  <a:lnTo>
                    <a:pt x="433" y="700"/>
                  </a:lnTo>
                  <a:cubicBezTo>
                    <a:pt x="455" y="722"/>
                    <a:pt x="455" y="758"/>
                    <a:pt x="433" y="779"/>
                  </a:cubicBezTo>
                  <a:lnTo>
                    <a:pt x="159" y="1053"/>
                  </a:lnTo>
                  <a:cubicBezTo>
                    <a:pt x="1" y="1212"/>
                    <a:pt x="116" y="1479"/>
                    <a:pt x="332" y="1479"/>
                  </a:cubicBezTo>
                  <a:cubicBezTo>
                    <a:pt x="397" y="1479"/>
                    <a:pt x="462" y="1450"/>
                    <a:pt x="506" y="1407"/>
                  </a:cubicBezTo>
                  <a:lnTo>
                    <a:pt x="1133" y="779"/>
                  </a:lnTo>
                  <a:cubicBezTo>
                    <a:pt x="1155" y="758"/>
                    <a:pt x="1155" y="722"/>
                    <a:pt x="1133" y="700"/>
                  </a:cubicBezTo>
                  <a:lnTo>
                    <a:pt x="506" y="73"/>
                  </a:lnTo>
                  <a:cubicBezTo>
                    <a:pt x="462" y="22"/>
                    <a:pt x="397" y="0"/>
                    <a:pt x="3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162;p69">
              <a:extLst>
                <a:ext uri="{FF2B5EF4-FFF2-40B4-BE49-F238E27FC236}">
                  <a16:creationId xmlns:a16="http://schemas.microsoft.com/office/drawing/2014/main" id="{0E6EBE8F-F268-9E94-39DD-98DFAB82CB5A}"/>
                </a:ext>
              </a:extLst>
            </p:cNvPr>
            <p:cNvSpPr/>
            <p:nvPr/>
          </p:nvSpPr>
          <p:spPr>
            <a:xfrm>
              <a:off x="4954575" y="1877500"/>
              <a:ext cx="28875" cy="36975"/>
            </a:xfrm>
            <a:custGeom>
              <a:avLst/>
              <a:gdLst/>
              <a:ahLst/>
              <a:cxnLst/>
              <a:rect l="l" t="t" r="r" b="b"/>
              <a:pathLst>
                <a:path w="1155" h="1479" extrusionOk="0">
                  <a:moveTo>
                    <a:pt x="333" y="0"/>
                  </a:moveTo>
                  <a:cubicBezTo>
                    <a:pt x="116" y="0"/>
                    <a:pt x="1" y="260"/>
                    <a:pt x="159" y="419"/>
                  </a:cubicBezTo>
                  <a:lnTo>
                    <a:pt x="434" y="700"/>
                  </a:lnTo>
                  <a:cubicBezTo>
                    <a:pt x="455" y="722"/>
                    <a:pt x="455" y="758"/>
                    <a:pt x="434" y="779"/>
                  </a:cubicBezTo>
                  <a:lnTo>
                    <a:pt x="159" y="1053"/>
                  </a:lnTo>
                  <a:cubicBezTo>
                    <a:pt x="1" y="1212"/>
                    <a:pt x="116" y="1479"/>
                    <a:pt x="333" y="1479"/>
                  </a:cubicBezTo>
                  <a:cubicBezTo>
                    <a:pt x="397" y="1479"/>
                    <a:pt x="462" y="1450"/>
                    <a:pt x="506" y="1407"/>
                  </a:cubicBezTo>
                  <a:lnTo>
                    <a:pt x="1133" y="779"/>
                  </a:lnTo>
                  <a:cubicBezTo>
                    <a:pt x="1155" y="758"/>
                    <a:pt x="1155" y="722"/>
                    <a:pt x="1133" y="700"/>
                  </a:cubicBezTo>
                  <a:lnTo>
                    <a:pt x="506" y="73"/>
                  </a:lnTo>
                  <a:cubicBezTo>
                    <a:pt x="462" y="22"/>
                    <a:pt x="397" y="0"/>
                    <a:pt x="33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5160;p69">
            <a:extLst>
              <a:ext uri="{FF2B5EF4-FFF2-40B4-BE49-F238E27FC236}">
                <a16:creationId xmlns:a16="http://schemas.microsoft.com/office/drawing/2014/main" id="{C8A89E4A-5322-5490-3FAD-31BD8B152BC3}"/>
              </a:ext>
            </a:extLst>
          </p:cNvPr>
          <p:cNvGrpSpPr/>
          <p:nvPr/>
        </p:nvGrpSpPr>
        <p:grpSpPr>
          <a:xfrm>
            <a:off x="6667607" y="2636520"/>
            <a:ext cx="383549" cy="264450"/>
            <a:chOff x="4923925" y="1877500"/>
            <a:chExt cx="59525" cy="36975"/>
          </a:xfrm>
        </p:grpSpPr>
        <p:sp>
          <p:nvSpPr>
            <p:cNvPr id="13" name="Google Shape;5161;p69">
              <a:extLst>
                <a:ext uri="{FF2B5EF4-FFF2-40B4-BE49-F238E27FC236}">
                  <a16:creationId xmlns:a16="http://schemas.microsoft.com/office/drawing/2014/main" id="{3B796545-CC77-4161-0F56-6E69DF009F51}"/>
                </a:ext>
              </a:extLst>
            </p:cNvPr>
            <p:cNvSpPr/>
            <p:nvPr/>
          </p:nvSpPr>
          <p:spPr>
            <a:xfrm>
              <a:off x="4923925" y="1877500"/>
              <a:ext cx="28875" cy="36975"/>
            </a:xfrm>
            <a:custGeom>
              <a:avLst/>
              <a:gdLst/>
              <a:ahLst/>
              <a:cxnLst/>
              <a:rect l="l" t="t" r="r" b="b"/>
              <a:pathLst>
                <a:path w="1155" h="1479" extrusionOk="0">
                  <a:moveTo>
                    <a:pt x="332" y="0"/>
                  </a:moveTo>
                  <a:cubicBezTo>
                    <a:pt x="116" y="0"/>
                    <a:pt x="1" y="260"/>
                    <a:pt x="159" y="419"/>
                  </a:cubicBezTo>
                  <a:lnTo>
                    <a:pt x="433" y="700"/>
                  </a:lnTo>
                  <a:cubicBezTo>
                    <a:pt x="455" y="722"/>
                    <a:pt x="455" y="758"/>
                    <a:pt x="433" y="779"/>
                  </a:cubicBezTo>
                  <a:lnTo>
                    <a:pt x="159" y="1053"/>
                  </a:lnTo>
                  <a:cubicBezTo>
                    <a:pt x="1" y="1212"/>
                    <a:pt x="116" y="1479"/>
                    <a:pt x="332" y="1479"/>
                  </a:cubicBezTo>
                  <a:cubicBezTo>
                    <a:pt x="397" y="1479"/>
                    <a:pt x="462" y="1450"/>
                    <a:pt x="506" y="1407"/>
                  </a:cubicBezTo>
                  <a:lnTo>
                    <a:pt x="1133" y="779"/>
                  </a:lnTo>
                  <a:cubicBezTo>
                    <a:pt x="1155" y="758"/>
                    <a:pt x="1155" y="722"/>
                    <a:pt x="1133" y="700"/>
                  </a:cubicBezTo>
                  <a:lnTo>
                    <a:pt x="506" y="73"/>
                  </a:lnTo>
                  <a:cubicBezTo>
                    <a:pt x="462" y="22"/>
                    <a:pt x="397" y="0"/>
                    <a:pt x="332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162;p69">
              <a:extLst>
                <a:ext uri="{FF2B5EF4-FFF2-40B4-BE49-F238E27FC236}">
                  <a16:creationId xmlns:a16="http://schemas.microsoft.com/office/drawing/2014/main" id="{28740C4B-C0AF-B8DA-5D42-B22E3C41BFE2}"/>
                </a:ext>
              </a:extLst>
            </p:cNvPr>
            <p:cNvSpPr/>
            <p:nvPr/>
          </p:nvSpPr>
          <p:spPr>
            <a:xfrm>
              <a:off x="4954575" y="1877500"/>
              <a:ext cx="28875" cy="36975"/>
            </a:xfrm>
            <a:custGeom>
              <a:avLst/>
              <a:gdLst/>
              <a:ahLst/>
              <a:cxnLst/>
              <a:rect l="l" t="t" r="r" b="b"/>
              <a:pathLst>
                <a:path w="1155" h="1479" extrusionOk="0">
                  <a:moveTo>
                    <a:pt x="333" y="0"/>
                  </a:moveTo>
                  <a:cubicBezTo>
                    <a:pt x="116" y="0"/>
                    <a:pt x="1" y="260"/>
                    <a:pt x="159" y="419"/>
                  </a:cubicBezTo>
                  <a:lnTo>
                    <a:pt x="434" y="700"/>
                  </a:lnTo>
                  <a:cubicBezTo>
                    <a:pt x="455" y="722"/>
                    <a:pt x="455" y="758"/>
                    <a:pt x="434" y="779"/>
                  </a:cubicBezTo>
                  <a:lnTo>
                    <a:pt x="159" y="1053"/>
                  </a:lnTo>
                  <a:cubicBezTo>
                    <a:pt x="1" y="1212"/>
                    <a:pt x="116" y="1479"/>
                    <a:pt x="333" y="1479"/>
                  </a:cubicBezTo>
                  <a:cubicBezTo>
                    <a:pt x="397" y="1479"/>
                    <a:pt x="462" y="1450"/>
                    <a:pt x="506" y="1407"/>
                  </a:cubicBezTo>
                  <a:lnTo>
                    <a:pt x="1133" y="779"/>
                  </a:lnTo>
                  <a:cubicBezTo>
                    <a:pt x="1155" y="758"/>
                    <a:pt x="1155" y="722"/>
                    <a:pt x="1133" y="700"/>
                  </a:cubicBezTo>
                  <a:lnTo>
                    <a:pt x="506" y="73"/>
                  </a:lnTo>
                  <a:cubicBezTo>
                    <a:pt x="462" y="22"/>
                    <a:pt x="397" y="0"/>
                    <a:pt x="333" y="0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69FB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EE7E7402-1BD6-98B9-E586-F65ACE48633E}"/>
              </a:ext>
            </a:extLst>
          </p:cNvPr>
          <p:cNvSpPr/>
          <p:nvPr/>
        </p:nvSpPr>
        <p:spPr>
          <a:xfrm>
            <a:off x="2386263" y="2242385"/>
            <a:ext cx="1750846" cy="118356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Tokenization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3D3998-F389-4407-D12D-7F2F0BBDC1E6}"/>
              </a:ext>
            </a:extLst>
          </p:cNvPr>
          <p:cNvSpPr/>
          <p:nvPr/>
        </p:nvSpPr>
        <p:spPr>
          <a:xfrm>
            <a:off x="4853943" y="2270287"/>
            <a:ext cx="1535043" cy="11277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Loại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bỏ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stopwords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493D6FB-6F28-661C-7141-5413C610B03E}"/>
              </a:ext>
            </a:extLst>
          </p:cNvPr>
          <p:cNvSpPr/>
          <p:nvPr/>
        </p:nvSpPr>
        <p:spPr>
          <a:xfrm>
            <a:off x="7274142" y="2270287"/>
            <a:ext cx="1535042" cy="11277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Gán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nhãn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bổ</a:t>
            </a:r>
            <a:r>
              <a:rPr lang="en-US" dirty="0">
                <a:solidFill>
                  <a:srgbClr val="000000"/>
                </a:solidFill>
              </a:rPr>
              <a:t> sung</a:t>
            </a:r>
          </a:p>
        </p:txBody>
      </p:sp>
    </p:spTree>
    <p:extLst>
      <p:ext uri="{BB962C8B-B14F-4D97-AF65-F5344CB8AC3E}">
        <p14:creationId xmlns:p14="http://schemas.microsoft.com/office/powerpoint/2010/main" val="2091161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3D7B1-638D-954C-3CCE-DE8B35CC7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C4120DE-BAC6-1DEB-0C8E-2F4DBD16F94F}"/>
              </a:ext>
            </a:extLst>
          </p:cNvPr>
          <p:cNvSpPr txBox="1">
            <a:spLocks/>
          </p:cNvSpPr>
          <p:nvPr/>
        </p:nvSpPr>
        <p:spPr>
          <a:xfrm>
            <a:off x="998327" y="260797"/>
            <a:ext cx="4597801" cy="618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C18445-292A-7713-2454-1132C52DCB30}"/>
              </a:ext>
            </a:extLst>
          </p:cNvPr>
          <p:cNvSpPr txBox="1"/>
          <p:nvPr/>
        </p:nvSpPr>
        <p:spPr>
          <a:xfrm>
            <a:off x="998327" y="879571"/>
            <a:ext cx="5718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Phương </a:t>
            </a:r>
            <a:r>
              <a:rPr lang="en-US" dirty="0" err="1"/>
              <a:t>pháp</a:t>
            </a:r>
            <a:r>
              <a:rPr lang="en-US" dirty="0"/>
              <a:t> 1: TF-IDF + KNN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B613D1-D073-E91C-3166-29629003080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451" t="4321" r="7356" b="5581"/>
          <a:stretch/>
        </p:blipFill>
        <p:spPr bwMode="auto">
          <a:xfrm>
            <a:off x="3912215" y="1033459"/>
            <a:ext cx="1683913" cy="359670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1459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AD000-454C-F9CC-70FB-46AC27C82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3F794C-15CE-AD1F-0D0D-6E2C1E8723F2}"/>
              </a:ext>
            </a:extLst>
          </p:cNvPr>
          <p:cNvSpPr txBox="1">
            <a:spLocks/>
          </p:cNvSpPr>
          <p:nvPr/>
        </p:nvSpPr>
        <p:spPr>
          <a:xfrm>
            <a:off x="998327" y="260797"/>
            <a:ext cx="4597801" cy="618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BB5A8A-FB3E-DED4-72DA-737A6608DD6F}"/>
              </a:ext>
            </a:extLst>
          </p:cNvPr>
          <p:cNvSpPr txBox="1"/>
          <p:nvPr/>
        </p:nvSpPr>
        <p:spPr>
          <a:xfrm>
            <a:off x="998327" y="879571"/>
            <a:ext cx="2366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Phương </a:t>
            </a:r>
            <a:r>
              <a:rPr lang="en-US" dirty="0" err="1"/>
              <a:t>pháp</a:t>
            </a:r>
            <a:r>
              <a:rPr lang="en-US" dirty="0"/>
              <a:t> 2: BERT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AB1358-C505-F309-078B-D82CF124A4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46" t="4049" r="5983" b="3500"/>
          <a:stretch/>
        </p:blipFill>
        <p:spPr bwMode="auto">
          <a:xfrm>
            <a:off x="3156365" y="1033459"/>
            <a:ext cx="2439763" cy="387521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87593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C2EA379C-F124-9EEE-1AC8-F9BC9E935965}"/>
              </a:ext>
            </a:extLst>
          </p:cNvPr>
          <p:cNvSpPr txBox="1">
            <a:spLocks/>
          </p:cNvSpPr>
          <p:nvPr/>
        </p:nvSpPr>
        <p:spPr>
          <a:xfrm>
            <a:off x="998327" y="260797"/>
            <a:ext cx="4597801" cy="618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FF5557-3237-9CC6-D6BF-873C35D161B3}"/>
              </a:ext>
            </a:extLst>
          </p:cNvPr>
          <p:cNvSpPr txBox="1"/>
          <p:nvPr/>
        </p:nvSpPr>
        <p:spPr>
          <a:xfrm>
            <a:off x="998327" y="879571"/>
            <a:ext cx="2366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92270AF-B62A-AFE1-8905-0A08AFDF1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7962" y="1379452"/>
            <a:ext cx="4932854" cy="305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15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159C3-88B4-DAB4-8606-F3EB43FE5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5BBD5A9-CBFF-D1A8-DD91-83B8EE12C20E}"/>
              </a:ext>
            </a:extLst>
          </p:cNvPr>
          <p:cNvSpPr txBox="1">
            <a:spLocks/>
          </p:cNvSpPr>
          <p:nvPr/>
        </p:nvSpPr>
        <p:spPr>
          <a:xfrm>
            <a:off x="998327" y="260797"/>
            <a:ext cx="4597801" cy="618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CDCEAA-339E-095E-5D2B-13077257CB7C}"/>
              </a:ext>
            </a:extLst>
          </p:cNvPr>
          <p:cNvSpPr txBox="1"/>
          <p:nvPr/>
        </p:nvSpPr>
        <p:spPr>
          <a:xfrm>
            <a:off x="998327" y="879571"/>
            <a:ext cx="2366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: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248A35C-1FCB-3313-8EDF-FC955EF79089}"/>
              </a:ext>
            </a:extLst>
          </p:cNvPr>
          <p:cNvSpPr/>
          <p:nvPr/>
        </p:nvSpPr>
        <p:spPr>
          <a:xfrm>
            <a:off x="3163824" y="1319707"/>
            <a:ext cx="4218432" cy="10437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 thập và làm sạch dữ liệu real‑world lớn hơn để đánh giá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thêm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chính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của mô hình.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2DA554D-5E78-55CA-452E-A48E75F21AAC}"/>
              </a:ext>
            </a:extLst>
          </p:cNvPr>
          <p:cNvSpPr/>
          <p:nvPr/>
        </p:nvSpPr>
        <p:spPr>
          <a:xfrm>
            <a:off x="3163824" y="2736342"/>
            <a:ext cx="4218432" cy="10437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Mở rộng hỗ trợ đa ngôn ngữ (tiếng Việt, tiếng Nhật, tiếng Hàn) và fine‑tune mô hình BERT multilingual</a:t>
            </a:r>
            <a:endParaRPr lang="en-US" sz="1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4C11E5F-DFB0-28B1-AC7D-39B7E77A152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1645920" y="1841601"/>
            <a:ext cx="1517904" cy="7301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8D49B69B-9B3A-0EC8-24A0-7E0E4FBBC222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1645920" y="2571750"/>
            <a:ext cx="1517904" cy="6864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031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C0169-0E10-B4F4-8681-BA6EED437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592651-A191-564B-A414-A9F4F780F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Xin </a:t>
            </a:r>
            <a:r>
              <a:rPr lang="en-US" dirty="0" err="1"/>
              <a:t>chân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ơn</a:t>
            </a:r>
            <a:r>
              <a:rPr lang="en-US" dirty="0"/>
              <a:t> </a:t>
            </a:r>
            <a:r>
              <a:rPr lang="en-US" dirty="0" err="1"/>
              <a:t>quý</a:t>
            </a:r>
            <a:r>
              <a:rPr lang="en-US" dirty="0"/>
              <a:t> </a:t>
            </a:r>
            <a:r>
              <a:rPr lang="en-US" dirty="0" err="1"/>
              <a:t>thầy</a:t>
            </a:r>
            <a:r>
              <a:rPr lang="en-US" dirty="0"/>
              <a:t> </a:t>
            </a:r>
            <a:r>
              <a:rPr lang="en-US" dirty="0" err="1"/>
              <a:t>cô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lắng</a:t>
            </a:r>
            <a:r>
              <a:rPr lang="en-US" dirty="0"/>
              <a:t> </a:t>
            </a:r>
            <a:r>
              <a:rPr lang="en-US" dirty="0" err="1"/>
              <a:t>nghe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25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>
          <a:extLst>
            <a:ext uri="{FF2B5EF4-FFF2-40B4-BE49-F238E27FC236}">
              <a16:creationId xmlns:a16="http://schemas.microsoft.com/office/drawing/2014/main" id="{D2AB4404-FCD1-79FC-D0F2-5C48ED47D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6" name="Google Shape;1896;p37">
            <a:extLst>
              <a:ext uri="{FF2B5EF4-FFF2-40B4-BE49-F238E27FC236}">
                <a16:creationId xmlns:a16="http://schemas.microsoft.com/office/drawing/2014/main" id="{BFC60369-46EB-8A8B-9969-F97B63FC4DBF}"/>
              </a:ext>
            </a:extLst>
          </p:cNvPr>
          <p:cNvGrpSpPr/>
          <p:nvPr/>
        </p:nvGrpSpPr>
        <p:grpSpPr>
          <a:xfrm>
            <a:off x="3994598" y="1510458"/>
            <a:ext cx="4430405" cy="3106404"/>
            <a:chOff x="862950" y="825025"/>
            <a:chExt cx="5862650" cy="4111175"/>
          </a:xfrm>
        </p:grpSpPr>
        <p:sp>
          <p:nvSpPr>
            <p:cNvPr id="1897" name="Google Shape;1897;p37">
              <a:extLst>
                <a:ext uri="{FF2B5EF4-FFF2-40B4-BE49-F238E27FC236}">
                  <a16:creationId xmlns:a16="http://schemas.microsoft.com/office/drawing/2014/main" id="{4044106B-72E6-8064-0F18-BACD4B9FB15D}"/>
                </a:ext>
              </a:extLst>
            </p:cNvPr>
            <p:cNvSpPr/>
            <p:nvPr/>
          </p:nvSpPr>
          <p:spPr>
            <a:xfrm>
              <a:off x="918425" y="825150"/>
              <a:ext cx="5767425" cy="4096250"/>
            </a:xfrm>
            <a:custGeom>
              <a:avLst/>
              <a:gdLst/>
              <a:ahLst/>
              <a:cxnLst/>
              <a:rect l="l" t="t" r="r" b="b"/>
              <a:pathLst>
                <a:path w="230697" h="163850" extrusionOk="0">
                  <a:moveTo>
                    <a:pt x="157748" y="1"/>
                  </a:moveTo>
                  <a:cubicBezTo>
                    <a:pt x="156487" y="1"/>
                    <a:pt x="155194" y="95"/>
                    <a:pt x="153872" y="291"/>
                  </a:cubicBezTo>
                  <a:cubicBezTo>
                    <a:pt x="131689" y="3582"/>
                    <a:pt x="136421" y="27649"/>
                    <a:pt x="125589" y="31421"/>
                  </a:cubicBezTo>
                  <a:cubicBezTo>
                    <a:pt x="124301" y="31860"/>
                    <a:pt x="122988" y="32046"/>
                    <a:pt x="121638" y="32046"/>
                  </a:cubicBezTo>
                  <a:cubicBezTo>
                    <a:pt x="117991" y="32046"/>
                    <a:pt x="114070" y="30689"/>
                    <a:pt x="109618" y="29313"/>
                  </a:cubicBezTo>
                  <a:cubicBezTo>
                    <a:pt x="105161" y="27947"/>
                    <a:pt x="100166" y="26580"/>
                    <a:pt x="94401" y="26580"/>
                  </a:cubicBezTo>
                  <a:cubicBezTo>
                    <a:pt x="90029" y="26580"/>
                    <a:pt x="85215" y="27366"/>
                    <a:pt x="79856" y="29535"/>
                  </a:cubicBezTo>
                  <a:cubicBezTo>
                    <a:pt x="57711" y="38482"/>
                    <a:pt x="59116" y="97413"/>
                    <a:pt x="48727" y="108726"/>
                  </a:cubicBezTo>
                  <a:cubicBezTo>
                    <a:pt x="46581" y="111073"/>
                    <a:pt x="44248" y="111937"/>
                    <a:pt x="41789" y="111937"/>
                  </a:cubicBezTo>
                  <a:cubicBezTo>
                    <a:pt x="38362" y="111937"/>
                    <a:pt x="34691" y="110258"/>
                    <a:pt x="30944" y="108578"/>
                  </a:cubicBezTo>
                  <a:cubicBezTo>
                    <a:pt x="27216" y="106926"/>
                    <a:pt x="23402" y="105261"/>
                    <a:pt x="19663" y="105261"/>
                  </a:cubicBezTo>
                  <a:cubicBezTo>
                    <a:pt x="16878" y="105261"/>
                    <a:pt x="14134" y="106185"/>
                    <a:pt x="11498" y="108726"/>
                  </a:cubicBezTo>
                  <a:cubicBezTo>
                    <a:pt x="0" y="119781"/>
                    <a:pt x="555" y="159117"/>
                    <a:pt x="665" y="163850"/>
                  </a:cubicBezTo>
                  <a:lnTo>
                    <a:pt x="230696" y="163850"/>
                  </a:lnTo>
                  <a:lnTo>
                    <a:pt x="230696" y="157269"/>
                  </a:lnTo>
                  <a:cubicBezTo>
                    <a:pt x="230696" y="152093"/>
                    <a:pt x="226445" y="147361"/>
                    <a:pt x="222193" y="142665"/>
                  </a:cubicBezTo>
                  <a:cubicBezTo>
                    <a:pt x="217979" y="137933"/>
                    <a:pt x="225521" y="112941"/>
                    <a:pt x="225964" y="92200"/>
                  </a:cubicBezTo>
                  <a:cubicBezTo>
                    <a:pt x="226328" y="76521"/>
                    <a:pt x="220754" y="69209"/>
                    <a:pt x="214147" y="69209"/>
                  </a:cubicBezTo>
                  <a:cubicBezTo>
                    <a:pt x="212014" y="69209"/>
                    <a:pt x="209773" y="69971"/>
                    <a:pt x="207590" y="71460"/>
                  </a:cubicBezTo>
                  <a:cubicBezTo>
                    <a:pt x="206669" y="72091"/>
                    <a:pt x="205798" y="72383"/>
                    <a:pt x="204974" y="72383"/>
                  </a:cubicBezTo>
                  <a:cubicBezTo>
                    <a:pt x="197788" y="72383"/>
                    <a:pt x="194148" y="50178"/>
                    <a:pt x="192025" y="37077"/>
                  </a:cubicBezTo>
                  <a:cubicBezTo>
                    <a:pt x="189835" y="23311"/>
                    <a:pt x="177610" y="1"/>
                    <a:pt x="1577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7">
              <a:extLst>
                <a:ext uri="{FF2B5EF4-FFF2-40B4-BE49-F238E27FC236}">
                  <a16:creationId xmlns:a16="http://schemas.microsoft.com/office/drawing/2014/main" id="{5DF7F69F-1CDB-01D9-E419-4C9E5CF20112}"/>
                </a:ext>
              </a:extLst>
            </p:cNvPr>
            <p:cNvSpPr/>
            <p:nvPr/>
          </p:nvSpPr>
          <p:spPr>
            <a:xfrm>
              <a:off x="934125" y="825025"/>
              <a:ext cx="5751725" cy="4096375"/>
            </a:xfrm>
            <a:custGeom>
              <a:avLst/>
              <a:gdLst/>
              <a:ahLst/>
              <a:cxnLst/>
              <a:rect l="l" t="t" r="r" b="b"/>
              <a:pathLst>
                <a:path w="230069" h="163855" extrusionOk="0">
                  <a:moveTo>
                    <a:pt x="157126" y="0"/>
                  </a:moveTo>
                  <a:cubicBezTo>
                    <a:pt x="155832" y="0"/>
                    <a:pt x="154538" y="111"/>
                    <a:pt x="153244" y="296"/>
                  </a:cubicBezTo>
                  <a:cubicBezTo>
                    <a:pt x="131061" y="3587"/>
                    <a:pt x="135793" y="27654"/>
                    <a:pt x="124961" y="31426"/>
                  </a:cubicBezTo>
                  <a:cubicBezTo>
                    <a:pt x="123667" y="31869"/>
                    <a:pt x="122336" y="32054"/>
                    <a:pt x="121005" y="32054"/>
                  </a:cubicBezTo>
                  <a:cubicBezTo>
                    <a:pt x="117345" y="32054"/>
                    <a:pt x="113426" y="30686"/>
                    <a:pt x="108990" y="29318"/>
                  </a:cubicBezTo>
                  <a:cubicBezTo>
                    <a:pt x="108287" y="29096"/>
                    <a:pt x="107585" y="28875"/>
                    <a:pt x="106882" y="28690"/>
                  </a:cubicBezTo>
                  <a:lnTo>
                    <a:pt x="106882" y="34161"/>
                  </a:lnTo>
                  <a:lnTo>
                    <a:pt x="139380" y="34161"/>
                  </a:lnTo>
                  <a:cubicBezTo>
                    <a:pt x="139454" y="34161"/>
                    <a:pt x="139528" y="34198"/>
                    <a:pt x="139601" y="34272"/>
                  </a:cubicBezTo>
                  <a:cubicBezTo>
                    <a:pt x="139638" y="34346"/>
                    <a:pt x="139675" y="34420"/>
                    <a:pt x="139675" y="34494"/>
                  </a:cubicBezTo>
                  <a:lnTo>
                    <a:pt x="139675" y="75236"/>
                  </a:lnTo>
                  <a:cubicBezTo>
                    <a:pt x="140230" y="75236"/>
                    <a:pt x="140785" y="75199"/>
                    <a:pt x="141376" y="75199"/>
                  </a:cubicBezTo>
                  <a:cubicBezTo>
                    <a:pt x="144186" y="75162"/>
                    <a:pt x="147735" y="75088"/>
                    <a:pt x="151247" y="75014"/>
                  </a:cubicBezTo>
                  <a:lnTo>
                    <a:pt x="151321" y="75014"/>
                  </a:lnTo>
                  <a:cubicBezTo>
                    <a:pt x="153133" y="71539"/>
                    <a:pt x="154316" y="68544"/>
                    <a:pt x="155425" y="65993"/>
                  </a:cubicBezTo>
                  <a:cubicBezTo>
                    <a:pt x="156645" y="63072"/>
                    <a:pt x="157015" y="60374"/>
                    <a:pt x="157015" y="58192"/>
                  </a:cubicBezTo>
                  <a:cubicBezTo>
                    <a:pt x="157015" y="55715"/>
                    <a:pt x="156571" y="53978"/>
                    <a:pt x="156423" y="53534"/>
                  </a:cubicBezTo>
                  <a:cubicBezTo>
                    <a:pt x="155314" y="52905"/>
                    <a:pt x="153281" y="51353"/>
                    <a:pt x="151469" y="49134"/>
                  </a:cubicBezTo>
                  <a:cubicBezTo>
                    <a:pt x="149584" y="46805"/>
                    <a:pt x="147957" y="43811"/>
                    <a:pt x="147957" y="40446"/>
                  </a:cubicBezTo>
                  <a:cubicBezTo>
                    <a:pt x="147957" y="39485"/>
                    <a:pt x="148105" y="38524"/>
                    <a:pt x="148400" y="37526"/>
                  </a:cubicBezTo>
                  <a:cubicBezTo>
                    <a:pt x="148807" y="36047"/>
                    <a:pt x="149694" y="34864"/>
                    <a:pt x="150877" y="33976"/>
                  </a:cubicBezTo>
                  <a:cubicBezTo>
                    <a:pt x="152061" y="33052"/>
                    <a:pt x="153502" y="32424"/>
                    <a:pt x="155018" y="31980"/>
                  </a:cubicBezTo>
                  <a:cubicBezTo>
                    <a:pt x="158124" y="31056"/>
                    <a:pt x="161562" y="30834"/>
                    <a:pt x="164002" y="30834"/>
                  </a:cubicBezTo>
                  <a:cubicBezTo>
                    <a:pt x="165555" y="30834"/>
                    <a:pt x="166738" y="30945"/>
                    <a:pt x="167108" y="30945"/>
                  </a:cubicBezTo>
                  <a:cubicBezTo>
                    <a:pt x="167773" y="30353"/>
                    <a:pt x="171692" y="27285"/>
                    <a:pt x="179419" y="27285"/>
                  </a:cubicBezTo>
                  <a:cubicBezTo>
                    <a:pt x="180454" y="27285"/>
                    <a:pt x="181526" y="27322"/>
                    <a:pt x="182709" y="27470"/>
                  </a:cubicBezTo>
                  <a:cubicBezTo>
                    <a:pt x="185223" y="27728"/>
                    <a:pt x="187478" y="28468"/>
                    <a:pt x="189475" y="29577"/>
                  </a:cubicBezTo>
                  <a:cubicBezTo>
                    <a:pt x="184927" y="16231"/>
                    <a:pt x="173688" y="0"/>
                    <a:pt x="157126" y="0"/>
                  </a:cubicBezTo>
                  <a:close/>
                  <a:moveTo>
                    <a:pt x="213543" y="69210"/>
                  </a:moveTo>
                  <a:cubicBezTo>
                    <a:pt x="211398" y="69210"/>
                    <a:pt x="209143" y="69986"/>
                    <a:pt x="206962" y="71465"/>
                  </a:cubicBezTo>
                  <a:cubicBezTo>
                    <a:pt x="206038" y="72093"/>
                    <a:pt x="205187" y="72389"/>
                    <a:pt x="204337" y="72389"/>
                  </a:cubicBezTo>
                  <a:cubicBezTo>
                    <a:pt x="202932" y="72389"/>
                    <a:pt x="201675" y="71539"/>
                    <a:pt x="200492" y="70060"/>
                  </a:cubicBezTo>
                  <a:cubicBezTo>
                    <a:pt x="200344" y="72352"/>
                    <a:pt x="200085" y="74829"/>
                    <a:pt x="199716" y="77528"/>
                  </a:cubicBezTo>
                  <a:cubicBezTo>
                    <a:pt x="200825" y="77713"/>
                    <a:pt x="201934" y="77898"/>
                    <a:pt x="203043" y="78120"/>
                  </a:cubicBezTo>
                  <a:cubicBezTo>
                    <a:pt x="207442" y="78896"/>
                    <a:pt x="211583" y="79783"/>
                    <a:pt x="213764" y="80744"/>
                  </a:cubicBezTo>
                  <a:cubicBezTo>
                    <a:pt x="214393" y="81003"/>
                    <a:pt x="214874" y="81262"/>
                    <a:pt x="215132" y="81595"/>
                  </a:cubicBezTo>
                  <a:cubicBezTo>
                    <a:pt x="215317" y="81780"/>
                    <a:pt x="215428" y="82001"/>
                    <a:pt x="215428" y="82223"/>
                  </a:cubicBezTo>
                  <a:lnTo>
                    <a:pt x="215428" y="82260"/>
                  </a:lnTo>
                  <a:cubicBezTo>
                    <a:pt x="215391" y="82445"/>
                    <a:pt x="215354" y="82704"/>
                    <a:pt x="215280" y="83074"/>
                  </a:cubicBezTo>
                  <a:cubicBezTo>
                    <a:pt x="215206" y="83443"/>
                    <a:pt x="215095" y="83887"/>
                    <a:pt x="214948" y="84442"/>
                  </a:cubicBezTo>
                  <a:cubicBezTo>
                    <a:pt x="214652" y="85551"/>
                    <a:pt x="214282" y="86992"/>
                    <a:pt x="213801" y="88693"/>
                  </a:cubicBezTo>
                  <a:cubicBezTo>
                    <a:pt x="212840" y="92094"/>
                    <a:pt x="211583" y="96494"/>
                    <a:pt x="210289" y="101078"/>
                  </a:cubicBezTo>
                  <a:cubicBezTo>
                    <a:pt x="209883" y="102520"/>
                    <a:pt x="209476" y="103962"/>
                    <a:pt x="209069" y="105441"/>
                  </a:cubicBezTo>
                  <a:lnTo>
                    <a:pt x="224264" y="105885"/>
                  </a:lnTo>
                  <a:cubicBezTo>
                    <a:pt x="224819" y="101300"/>
                    <a:pt x="225262" y="96642"/>
                    <a:pt x="225336" y="92205"/>
                  </a:cubicBezTo>
                  <a:cubicBezTo>
                    <a:pt x="225373" y="91762"/>
                    <a:pt x="225373" y="91281"/>
                    <a:pt x="225373" y="90800"/>
                  </a:cubicBezTo>
                  <a:cubicBezTo>
                    <a:pt x="225373" y="76123"/>
                    <a:pt x="219939" y="69210"/>
                    <a:pt x="213543" y="69210"/>
                  </a:cubicBezTo>
                  <a:close/>
                  <a:moveTo>
                    <a:pt x="19040" y="105256"/>
                  </a:moveTo>
                  <a:cubicBezTo>
                    <a:pt x="16231" y="105256"/>
                    <a:pt x="13495" y="106180"/>
                    <a:pt x="10870" y="108731"/>
                  </a:cubicBezTo>
                  <a:cubicBezTo>
                    <a:pt x="925" y="118307"/>
                    <a:pt x="1" y="149029"/>
                    <a:pt x="1" y="160231"/>
                  </a:cubicBezTo>
                  <a:cubicBezTo>
                    <a:pt x="1" y="161969"/>
                    <a:pt x="1" y="163226"/>
                    <a:pt x="37" y="163855"/>
                  </a:cubicBezTo>
                  <a:lnTo>
                    <a:pt x="118972" y="163855"/>
                  </a:lnTo>
                  <a:cubicBezTo>
                    <a:pt x="119489" y="162635"/>
                    <a:pt x="120525" y="160195"/>
                    <a:pt x="121819" y="156904"/>
                  </a:cubicBezTo>
                  <a:lnTo>
                    <a:pt x="121819" y="156904"/>
                  </a:lnTo>
                  <a:cubicBezTo>
                    <a:pt x="118343" y="157717"/>
                    <a:pt x="115866" y="158087"/>
                    <a:pt x="114129" y="158087"/>
                  </a:cubicBezTo>
                  <a:cubicBezTo>
                    <a:pt x="113278" y="158087"/>
                    <a:pt x="112613" y="158013"/>
                    <a:pt x="112058" y="157828"/>
                  </a:cubicBezTo>
                  <a:cubicBezTo>
                    <a:pt x="111541" y="157644"/>
                    <a:pt x="111171" y="157348"/>
                    <a:pt x="110949" y="156978"/>
                  </a:cubicBezTo>
                  <a:cubicBezTo>
                    <a:pt x="110801" y="156719"/>
                    <a:pt x="110727" y="156423"/>
                    <a:pt x="110727" y="156128"/>
                  </a:cubicBezTo>
                  <a:cubicBezTo>
                    <a:pt x="110727" y="156017"/>
                    <a:pt x="110764" y="155906"/>
                    <a:pt x="110801" y="155758"/>
                  </a:cubicBezTo>
                  <a:cubicBezTo>
                    <a:pt x="110801" y="155573"/>
                    <a:pt x="110875" y="155351"/>
                    <a:pt x="110912" y="155056"/>
                  </a:cubicBezTo>
                  <a:cubicBezTo>
                    <a:pt x="111023" y="154501"/>
                    <a:pt x="111208" y="153725"/>
                    <a:pt x="111430" y="152800"/>
                  </a:cubicBezTo>
                  <a:cubicBezTo>
                    <a:pt x="111541" y="152394"/>
                    <a:pt x="111652" y="151950"/>
                    <a:pt x="111763" y="151469"/>
                  </a:cubicBezTo>
                  <a:cubicBezTo>
                    <a:pt x="109175" y="150065"/>
                    <a:pt x="107289" y="148142"/>
                    <a:pt x="106069" y="145739"/>
                  </a:cubicBezTo>
                  <a:cubicBezTo>
                    <a:pt x="105034" y="143595"/>
                    <a:pt x="104516" y="141007"/>
                    <a:pt x="104516" y="138049"/>
                  </a:cubicBezTo>
                  <a:cubicBezTo>
                    <a:pt x="104516" y="136385"/>
                    <a:pt x="104664" y="134574"/>
                    <a:pt x="104960" y="132614"/>
                  </a:cubicBezTo>
                  <a:cubicBezTo>
                    <a:pt x="106254" y="124703"/>
                    <a:pt x="109544" y="119268"/>
                    <a:pt x="114461" y="114055"/>
                  </a:cubicBezTo>
                  <a:cubicBezTo>
                    <a:pt x="114868" y="113648"/>
                    <a:pt x="115238" y="113242"/>
                    <a:pt x="115645" y="112835"/>
                  </a:cubicBezTo>
                  <a:lnTo>
                    <a:pt x="23810" y="112835"/>
                  </a:lnTo>
                  <a:cubicBezTo>
                    <a:pt x="23699" y="112835"/>
                    <a:pt x="23625" y="112798"/>
                    <a:pt x="23588" y="112761"/>
                  </a:cubicBezTo>
                  <a:cubicBezTo>
                    <a:pt x="23514" y="112687"/>
                    <a:pt x="23477" y="112613"/>
                    <a:pt x="23477" y="112539"/>
                  </a:cubicBezTo>
                  <a:lnTo>
                    <a:pt x="23477" y="105958"/>
                  </a:lnTo>
                  <a:cubicBezTo>
                    <a:pt x="21998" y="105515"/>
                    <a:pt x="20519" y="105256"/>
                    <a:pt x="19040" y="105256"/>
                  </a:cubicBezTo>
                  <a:close/>
                  <a:moveTo>
                    <a:pt x="220382" y="134056"/>
                  </a:moveTo>
                  <a:lnTo>
                    <a:pt x="220382" y="134056"/>
                  </a:lnTo>
                  <a:cubicBezTo>
                    <a:pt x="219902" y="134204"/>
                    <a:pt x="219458" y="134241"/>
                    <a:pt x="219199" y="134278"/>
                  </a:cubicBezTo>
                  <a:cubicBezTo>
                    <a:pt x="219162" y="134278"/>
                    <a:pt x="219125" y="134278"/>
                    <a:pt x="219088" y="134241"/>
                  </a:cubicBezTo>
                  <a:lnTo>
                    <a:pt x="212581" y="147624"/>
                  </a:lnTo>
                  <a:cubicBezTo>
                    <a:pt x="212286" y="148290"/>
                    <a:pt x="211620" y="148697"/>
                    <a:pt x="210881" y="148697"/>
                  </a:cubicBezTo>
                  <a:lnTo>
                    <a:pt x="206481" y="148660"/>
                  </a:lnTo>
                  <a:cubicBezTo>
                    <a:pt x="205446" y="149880"/>
                    <a:pt x="204411" y="151026"/>
                    <a:pt x="203450" y="152061"/>
                  </a:cubicBezTo>
                  <a:cubicBezTo>
                    <a:pt x="201453" y="154279"/>
                    <a:pt x="199716" y="156017"/>
                    <a:pt x="198570" y="156793"/>
                  </a:cubicBezTo>
                  <a:cubicBezTo>
                    <a:pt x="197608" y="157459"/>
                    <a:pt x="196869" y="157939"/>
                    <a:pt x="196277" y="158272"/>
                  </a:cubicBezTo>
                  <a:cubicBezTo>
                    <a:pt x="195649" y="158605"/>
                    <a:pt x="195205" y="158753"/>
                    <a:pt x="194762" y="158790"/>
                  </a:cubicBezTo>
                  <a:cubicBezTo>
                    <a:pt x="194503" y="158790"/>
                    <a:pt x="194244" y="158679"/>
                    <a:pt x="194022" y="158531"/>
                  </a:cubicBezTo>
                  <a:cubicBezTo>
                    <a:pt x="193837" y="158346"/>
                    <a:pt x="193689" y="158124"/>
                    <a:pt x="193542" y="157865"/>
                  </a:cubicBezTo>
                  <a:cubicBezTo>
                    <a:pt x="193283" y="157348"/>
                    <a:pt x="193098" y="156608"/>
                    <a:pt x="192765" y="155684"/>
                  </a:cubicBezTo>
                  <a:cubicBezTo>
                    <a:pt x="192469" y="154760"/>
                    <a:pt x="192248" y="153392"/>
                    <a:pt x="192100" y="151839"/>
                  </a:cubicBezTo>
                  <a:cubicBezTo>
                    <a:pt x="191989" y="150804"/>
                    <a:pt x="191915" y="149658"/>
                    <a:pt x="191841" y="148549"/>
                  </a:cubicBezTo>
                  <a:lnTo>
                    <a:pt x="189734" y="148512"/>
                  </a:lnTo>
                  <a:cubicBezTo>
                    <a:pt x="188403" y="153762"/>
                    <a:pt x="187996" y="157681"/>
                    <a:pt x="187996" y="160453"/>
                  </a:cubicBezTo>
                  <a:cubicBezTo>
                    <a:pt x="187996" y="161895"/>
                    <a:pt x="188107" y="163004"/>
                    <a:pt x="188255" y="163855"/>
                  </a:cubicBezTo>
                  <a:lnTo>
                    <a:pt x="230068" y="163855"/>
                  </a:lnTo>
                  <a:lnTo>
                    <a:pt x="230068" y="157274"/>
                  </a:lnTo>
                  <a:cubicBezTo>
                    <a:pt x="230068" y="152098"/>
                    <a:pt x="225817" y="147366"/>
                    <a:pt x="221565" y="142670"/>
                  </a:cubicBezTo>
                  <a:cubicBezTo>
                    <a:pt x="220641" y="141635"/>
                    <a:pt x="220271" y="139639"/>
                    <a:pt x="220271" y="136940"/>
                  </a:cubicBezTo>
                  <a:cubicBezTo>
                    <a:pt x="220271" y="136053"/>
                    <a:pt x="220308" y="135091"/>
                    <a:pt x="220382" y="1340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7">
              <a:extLst>
                <a:ext uri="{FF2B5EF4-FFF2-40B4-BE49-F238E27FC236}">
                  <a16:creationId xmlns:a16="http://schemas.microsoft.com/office/drawing/2014/main" id="{F50AD974-7413-128B-6B97-6167ABD4CE00}"/>
                </a:ext>
              </a:extLst>
            </p:cNvPr>
            <p:cNvSpPr/>
            <p:nvPr/>
          </p:nvSpPr>
          <p:spPr>
            <a:xfrm>
              <a:off x="3502650" y="1514850"/>
              <a:ext cx="2496475" cy="3178275"/>
            </a:xfrm>
            <a:custGeom>
              <a:avLst/>
              <a:gdLst/>
              <a:ahLst/>
              <a:cxnLst/>
              <a:rect l="l" t="t" r="r" b="b"/>
              <a:pathLst>
                <a:path w="99859" h="127131" extrusionOk="0">
                  <a:moveTo>
                    <a:pt x="76699" y="1"/>
                  </a:moveTo>
                  <a:cubicBezTo>
                    <a:pt x="68279" y="1"/>
                    <a:pt x="64477" y="3685"/>
                    <a:pt x="64477" y="3685"/>
                  </a:cubicBezTo>
                  <a:cubicBezTo>
                    <a:pt x="64477" y="3685"/>
                    <a:pt x="63173" y="3560"/>
                    <a:pt x="61252" y="3560"/>
                  </a:cubicBezTo>
                  <a:cubicBezTo>
                    <a:pt x="56382" y="3560"/>
                    <a:pt x="47546" y="4359"/>
                    <a:pt x="45955" y="10007"/>
                  </a:cubicBezTo>
                  <a:cubicBezTo>
                    <a:pt x="43700" y="17881"/>
                    <a:pt x="51538" y="24462"/>
                    <a:pt x="53941" y="25719"/>
                  </a:cubicBezTo>
                  <a:cubicBezTo>
                    <a:pt x="53941" y="25719"/>
                    <a:pt x="55900" y="31634"/>
                    <a:pt x="52943" y="38511"/>
                  </a:cubicBezTo>
                  <a:cubicBezTo>
                    <a:pt x="50022" y="45388"/>
                    <a:pt x="46510" y="55518"/>
                    <a:pt x="31056" y="69566"/>
                  </a:cubicBezTo>
                  <a:cubicBezTo>
                    <a:pt x="15602" y="83615"/>
                    <a:pt x="5066" y="89346"/>
                    <a:pt x="2552" y="105095"/>
                  </a:cubicBezTo>
                  <a:cubicBezTo>
                    <a:pt x="1" y="120808"/>
                    <a:pt x="7580" y="126982"/>
                    <a:pt x="28394" y="127130"/>
                  </a:cubicBezTo>
                  <a:cubicBezTo>
                    <a:pt x="28456" y="127130"/>
                    <a:pt x="28519" y="127131"/>
                    <a:pt x="28581" y="127131"/>
                  </a:cubicBezTo>
                  <a:cubicBezTo>
                    <a:pt x="49374" y="127131"/>
                    <a:pt x="83025" y="102605"/>
                    <a:pt x="91429" y="73485"/>
                  </a:cubicBezTo>
                  <a:cubicBezTo>
                    <a:pt x="99858" y="44278"/>
                    <a:pt x="97492" y="32189"/>
                    <a:pt x="97049" y="21652"/>
                  </a:cubicBezTo>
                  <a:cubicBezTo>
                    <a:pt x="96642" y="11116"/>
                    <a:pt x="90616" y="1282"/>
                    <a:pt x="79931" y="172"/>
                  </a:cubicBezTo>
                  <a:cubicBezTo>
                    <a:pt x="78786" y="54"/>
                    <a:pt x="77710" y="1"/>
                    <a:pt x="766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7">
              <a:extLst>
                <a:ext uri="{FF2B5EF4-FFF2-40B4-BE49-F238E27FC236}">
                  <a16:creationId xmlns:a16="http://schemas.microsoft.com/office/drawing/2014/main" id="{73DA8872-3156-AEF8-FEF2-EF9AA739B818}"/>
                </a:ext>
              </a:extLst>
            </p:cNvPr>
            <p:cNvSpPr/>
            <p:nvPr/>
          </p:nvSpPr>
          <p:spPr>
            <a:xfrm>
              <a:off x="3547025" y="1507125"/>
              <a:ext cx="2405875" cy="3193375"/>
            </a:xfrm>
            <a:custGeom>
              <a:avLst/>
              <a:gdLst/>
              <a:ahLst/>
              <a:cxnLst/>
              <a:rect l="l" t="t" r="r" b="b"/>
              <a:pathLst>
                <a:path w="96235" h="127735" extrusionOk="0">
                  <a:moveTo>
                    <a:pt x="74903" y="629"/>
                  </a:moveTo>
                  <a:cubicBezTo>
                    <a:pt x="75901" y="629"/>
                    <a:pt x="76973" y="666"/>
                    <a:pt x="78119" y="777"/>
                  </a:cubicBezTo>
                  <a:cubicBezTo>
                    <a:pt x="83369" y="1332"/>
                    <a:pt x="87473" y="4031"/>
                    <a:pt x="90320" y="7876"/>
                  </a:cubicBezTo>
                  <a:cubicBezTo>
                    <a:pt x="93166" y="11721"/>
                    <a:pt x="94756" y="16785"/>
                    <a:pt x="94978" y="21998"/>
                  </a:cubicBezTo>
                  <a:cubicBezTo>
                    <a:pt x="95126" y="26139"/>
                    <a:pt x="95606" y="30465"/>
                    <a:pt x="95606" y="36010"/>
                  </a:cubicBezTo>
                  <a:cubicBezTo>
                    <a:pt x="95606" y="44587"/>
                    <a:pt x="94497" y="55974"/>
                    <a:pt x="89358" y="73720"/>
                  </a:cubicBezTo>
                  <a:cubicBezTo>
                    <a:pt x="85181" y="88176"/>
                    <a:pt x="74718" y="101559"/>
                    <a:pt x="62666" y="111320"/>
                  </a:cubicBezTo>
                  <a:cubicBezTo>
                    <a:pt x="50650" y="121043"/>
                    <a:pt x="37082" y="127143"/>
                    <a:pt x="26767" y="127143"/>
                  </a:cubicBezTo>
                  <a:lnTo>
                    <a:pt x="26619" y="127143"/>
                  </a:lnTo>
                  <a:cubicBezTo>
                    <a:pt x="17524" y="127069"/>
                    <a:pt x="10981" y="125849"/>
                    <a:pt x="6766" y="123224"/>
                  </a:cubicBezTo>
                  <a:cubicBezTo>
                    <a:pt x="4659" y="121893"/>
                    <a:pt x="3143" y="120230"/>
                    <a:pt x="2108" y="118196"/>
                  </a:cubicBezTo>
                  <a:cubicBezTo>
                    <a:pt x="1109" y="116126"/>
                    <a:pt x="592" y="113686"/>
                    <a:pt x="592" y="110765"/>
                  </a:cubicBezTo>
                  <a:cubicBezTo>
                    <a:pt x="592" y="109138"/>
                    <a:pt x="777" y="107364"/>
                    <a:pt x="1073" y="105441"/>
                  </a:cubicBezTo>
                  <a:cubicBezTo>
                    <a:pt x="2330" y="97640"/>
                    <a:pt x="5546" y="92354"/>
                    <a:pt x="10389" y="87215"/>
                  </a:cubicBezTo>
                  <a:cubicBezTo>
                    <a:pt x="15269" y="82076"/>
                    <a:pt x="21739" y="77122"/>
                    <a:pt x="29466" y="70097"/>
                  </a:cubicBezTo>
                  <a:cubicBezTo>
                    <a:pt x="44957" y="56011"/>
                    <a:pt x="48543" y="45808"/>
                    <a:pt x="51463" y="38931"/>
                  </a:cubicBezTo>
                  <a:cubicBezTo>
                    <a:pt x="52757" y="35936"/>
                    <a:pt x="53127" y="33127"/>
                    <a:pt x="53127" y="30908"/>
                  </a:cubicBezTo>
                  <a:cubicBezTo>
                    <a:pt x="53127" y="27914"/>
                    <a:pt x="52462" y="25954"/>
                    <a:pt x="52462" y="25954"/>
                  </a:cubicBezTo>
                  <a:cubicBezTo>
                    <a:pt x="52425" y="25880"/>
                    <a:pt x="52388" y="25806"/>
                    <a:pt x="52314" y="25769"/>
                  </a:cubicBezTo>
                  <a:cubicBezTo>
                    <a:pt x="51316" y="25252"/>
                    <a:pt x="49208" y="23662"/>
                    <a:pt x="47434" y="21444"/>
                  </a:cubicBezTo>
                  <a:cubicBezTo>
                    <a:pt x="45622" y="19226"/>
                    <a:pt x="44069" y="16342"/>
                    <a:pt x="44069" y="13162"/>
                  </a:cubicBezTo>
                  <a:cubicBezTo>
                    <a:pt x="44069" y="12238"/>
                    <a:pt x="44180" y="11351"/>
                    <a:pt x="44476" y="10390"/>
                  </a:cubicBezTo>
                  <a:cubicBezTo>
                    <a:pt x="44846" y="9059"/>
                    <a:pt x="45659" y="8023"/>
                    <a:pt x="46731" y="7173"/>
                  </a:cubicBezTo>
                  <a:cubicBezTo>
                    <a:pt x="48395" y="5916"/>
                    <a:pt x="50650" y="5140"/>
                    <a:pt x="52979" y="4733"/>
                  </a:cubicBezTo>
                  <a:cubicBezTo>
                    <a:pt x="55308" y="4289"/>
                    <a:pt x="57674" y="4178"/>
                    <a:pt x="59486" y="4178"/>
                  </a:cubicBezTo>
                  <a:cubicBezTo>
                    <a:pt x="60447" y="4178"/>
                    <a:pt x="61224" y="4215"/>
                    <a:pt x="61815" y="4252"/>
                  </a:cubicBezTo>
                  <a:cubicBezTo>
                    <a:pt x="62074" y="4252"/>
                    <a:pt x="62296" y="4252"/>
                    <a:pt x="62444" y="4289"/>
                  </a:cubicBezTo>
                  <a:lnTo>
                    <a:pt x="62666" y="4289"/>
                  </a:lnTo>
                  <a:cubicBezTo>
                    <a:pt x="62695" y="4299"/>
                    <a:pt x="62722" y="4304"/>
                    <a:pt x="62747" y="4304"/>
                  </a:cubicBezTo>
                  <a:cubicBezTo>
                    <a:pt x="62816" y="4304"/>
                    <a:pt x="62870" y="4270"/>
                    <a:pt x="62924" y="4215"/>
                  </a:cubicBezTo>
                  <a:cubicBezTo>
                    <a:pt x="63109" y="4031"/>
                    <a:pt x="66843" y="629"/>
                    <a:pt x="74903" y="629"/>
                  </a:cubicBezTo>
                  <a:close/>
                  <a:moveTo>
                    <a:pt x="74903" y="1"/>
                  </a:moveTo>
                  <a:cubicBezTo>
                    <a:pt x="67145" y="1"/>
                    <a:pt x="63234" y="3109"/>
                    <a:pt x="62579" y="3682"/>
                  </a:cubicBezTo>
                  <a:lnTo>
                    <a:pt x="62579" y="3682"/>
                  </a:lnTo>
                  <a:cubicBezTo>
                    <a:pt x="62172" y="3644"/>
                    <a:pt x="61016" y="3550"/>
                    <a:pt x="59486" y="3550"/>
                  </a:cubicBezTo>
                  <a:cubicBezTo>
                    <a:pt x="57046" y="3550"/>
                    <a:pt x="53608" y="3772"/>
                    <a:pt x="50502" y="4696"/>
                  </a:cubicBezTo>
                  <a:cubicBezTo>
                    <a:pt x="48986" y="5140"/>
                    <a:pt x="47545" y="5768"/>
                    <a:pt x="46361" y="6692"/>
                  </a:cubicBezTo>
                  <a:cubicBezTo>
                    <a:pt x="45178" y="7580"/>
                    <a:pt x="44291" y="8763"/>
                    <a:pt x="43884" y="10242"/>
                  </a:cubicBezTo>
                  <a:cubicBezTo>
                    <a:pt x="43589" y="11240"/>
                    <a:pt x="43441" y="12201"/>
                    <a:pt x="43441" y="13162"/>
                  </a:cubicBezTo>
                  <a:cubicBezTo>
                    <a:pt x="43441" y="16527"/>
                    <a:pt x="45068" y="19521"/>
                    <a:pt x="46953" y="21850"/>
                  </a:cubicBezTo>
                  <a:cubicBezTo>
                    <a:pt x="48750" y="24079"/>
                    <a:pt x="50792" y="25644"/>
                    <a:pt x="51923" y="26272"/>
                  </a:cubicBezTo>
                  <a:lnTo>
                    <a:pt x="51923" y="26272"/>
                  </a:lnTo>
                  <a:cubicBezTo>
                    <a:pt x="52058" y="26769"/>
                    <a:pt x="52499" y="28466"/>
                    <a:pt x="52499" y="30908"/>
                  </a:cubicBezTo>
                  <a:cubicBezTo>
                    <a:pt x="52499" y="33090"/>
                    <a:pt x="52129" y="35788"/>
                    <a:pt x="50909" y="38709"/>
                  </a:cubicBezTo>
                  <a:cubicBezTo>
                    <a:pt x="47951" y="45586"/>
                    <a:pt x="44476" y="55605"/>
                    <a:pt x="29059" y="69617"/>
                  </a:cubicBezTo>
                  <a:cubicBezTo>
                    <a:pt x="21369" y="76641"/>
                    <a:pt x="14863" y="81595"/>
                    <a:pt x="9945" y="86771"/>
                  </a:cubicBezTo>
                  <a:cubicBezTo>
                    <a:pt x="5028" y="91984"/>
                    <a:pt x="1738" y="97419"/>
                    <a:pt x="444" y="105330"/>
                  </a:cubicBezTo>
                  <a:cubicBezTo>
                    <a:pt x="148" y="107290"/>
                    <a:pt x="0" y="109101"/>
                    <a:pt x="0" y="110765"/>
                  </a:cubicBezTo>
                  <a:cubicBezTo>
                    <a:pt x="0" y="113723"/>
                    <a:pt x="518" y="116311"/>
                    <a:pt x="1553" y="118455"/>
                  </a:cubicBezTo>
                  <a:cubicBezTo>
                    <a:pt x="3180" y="121708"/>
                    <a:pt x="6027" y="124001"/>
                    <a:pt x="10167" y="125516"/>
                  </a:cubicBezTo>
                  <a:cubicBezTo>
                    <a:pt x="14308" y="126995"/>
                    <a:pt x="19743" y="127698"/>
                    <a:pt x="26619" y="127735"/>
                  </a:cubicBezTo>
                  <a:lnTo>
                    <a:pt x="26767" y="127735"/>
                  </a:lnTo>
                  <a:cubicBezTo>
                    <a:pt x="37304" y="127735"/>
                    <a:pt x="50946" y="121597"/>
                    <a:pt x="63072" y="111763"/>
                  </a:cubicBezTo>
                  <a:cubicBezTo>
                    <a:pt x="75162" y="101966"/>
                    <a:pt x="85735" y="88546"/>
                    <a:pt x="89950" y="73868"/>
                  </a:cubicBezTo>
                  <a:cubicBezTo>
                    <a:pt x="95089" y="56085"/>
                    <a:pt x="96235" y="44624"/>
                    <a:pt x="96235" y="36010"/>
                  </a:cubicBezTo>
                  <a:cubicBezTo>
                    <a:pt x="96235" y="30428"/>
                    <a:pt x="95754" y="26065"/>
                    <a:pt x="95606" y="21961"/>
                  </a:cubicBezTo>
                  <a:cubicBezTo>
                    <a:pt x="95384" y="16638"/>
                    <a:pt x="93758" y="11499"/>
                    <a:pt x="90800" y="7506"/>
                  </a:cubicBezTo>
                  <a:cubicBezTo>
                    <a:pt x="87879" y="3550"/>
                    <a:pt x="83591" y="740"/>
                    <a:pt x="78193" y="186"/>
                  </a:cubicBezTo>
                  <a:cubicBezTo>
                    <a:pt x="77010" y="38"/>
                    <a:pt x="75938" y="1"/>
                    <a:pt x="74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7">
              <a:extLst>
                <a:ext uri="{FF2B5EF4-FFF2-40B4-BE49-F238E27FC236}">
                  <a16:creationId xmlns:a16="http://schemas.microsoft.com/office/drawing/2014/main" id="{3669074F-4517-D71B-AD62-7B5B2AECBA74}"/>
                </a:ext>
              </a:extLst>
            </p:cNvPr>
            <p:cNvSpPr/>
            <p:nvPr/>
          </p:nvSpPr>
          <p:spPr>
            <a:xfrm>
              <a:off x="4746725" y="1839875"/>
              <a:ext cx="464000" cy="184875"/>
            </a:xfrm>
            <a:custGeom>
              <a:avLst/>
              <a:gdLst/>
              <a:ahLst/>
              <a:cxnLst/>
              <a:rect l="l" t="t" r="r" b="b"/>
              <a:pathLst>
                <a:path w="18560" h="7395" extrusionOk="0">
                  <a:moveTo>
                    <a:pt x="4732" y="0"/>
                  </a:moveTo>
                  <a:cubicBezTo>
                    <a:pt x="3549" y="0"/>
                    <a:pt x="2514" y="111"/>
                    <a:pt x="1701" y="407"/>
                  </a:cubicBezTo>
                  <a:cubicBezTo>
                    <a:pt x="1294" y="592"/>
                    <a:pt x="961" y="777"/>
                    <a:pt x="666" y="1035"/>
                  </a:cubicBezTo>
                  <a:cubicBezTo>
                    <a:pt x="370" y="1294"/>
                    <a:pt x="185" y="1664"/>
                    <a:pt x="74" y="2034"/>
                  </a:cubicBezTo>
                  <a:cubicBezTo>
                    <a:pt x="37" y="2255"/>
                    <a:pt x="0" y="2477"/>
                    <a:pt x="0" y="2662"/>
                  </a:cubicBezTo>
                  <a:cubicBezTo>
                    <a:pt x="0" y="3475"/>
                    <a:pt x="370" y="4178"/>
                    <a:pt x="961" y="4733"/>
                  </a:cubicBezTo>
                  <a:cubicBezTo>
                    <a:pt x="1812" y="5620"/>
                    <a:pt x="3106" y="6285"/>
                    <a:pt x="4511" y="6729"/>
                  </a:cubicBezTo>
                  <a:cubicBezTo>
                    <a:pt x="5915" y="7136"/>
                    <a:pt x="7431" y="7394"/>
                    <a:pt x="8651" y="7394"/>
                  </a:cubicBezTo>
                  <a:cubicBezTo>
                    <a:pt x="9391" y="7394"/>
                    <a:pt x="10056" y="7320"/>
                    <a:pt x="10537" y="7099"/>
                  </a:cubicBezTo>
                  <a:cubicBezTo>
                    <a:pt x="10796" y="7025"/>
                    <a:pt x="11017" y="6877"/>
                    <a:pt x="11165" y="6729"/>
                  </a:cubicBezTo>
                  <a:cubicBezTo>
                    <a:pt x="11350" y="6544"/>
                    <a:pt x="11461" y="6285"/>
                    <a:pt x="11461" y="6063"/>
                  </a:cubicBezTo>
                  <a:cubicBezTo>
                    <a:pt x="11461" y="5694"/>
                    <a:pt x="11313" y="5361"/>
                    <a:pt x="11128" y="5065"/>
                  </a:cubicBezTo>
                  <a:cubicBezTo>
                    <a:pt x="10759" y="4622"/>
                    <a:pt x="10167" y="4289"/>
                    <a:pt x="9539" y="4067"/>
                  </a:cubicBezTo>
                  <a:cubicBezTo>
                    <a:pt x="8540" y="3697"/>
                    <a:pt x="7394" y="3549"/>
                    <a:pt x="6470" y="3475"/>
                  </a:cubicBezTo>
                  <a:cubicBezTo>
                    <a:pt x="5546" y="3365"/>
                    <a:pt x="4843" y="3365"/>
                    <a:pt x="4843" y="3365"/>
                  </a:cubicBezTo>
                  <a:lnTo>
                    <a:pt x="4843" y="3993"/>
                  </a:lnTo>
                  <a:lnTo>
                    <a:pt x="5102" y="3993"/>
                  </a:lnTo>
                  <a:cubicBezTo>
                    <a:pt x="5694" y="4030"/>
                    <a:pt x="7209" y="4104"/>
                    <a:pt x="8503" y="4400"/>
                  </a:cubicBezTo>
                  <a:cubicBezTo>
                    <a:pt x="9169" y="4548"/>
                    <a:pt x="9760" y="4769"/>
                    <a:pt x="10204" y="5065"/>
                  </a:cubicBezTo>
                  <a:cubicBezTo>
                    <a:pt x="10426" y="5213"/>
                    <a:pt x="10574" y="5361"/>
                    <a:pt x="10685" y="5509"/>
                  </a:cubicBezTo>
                  <a:cubicBezTo>
                    <a:pt x="10796" y="5694"/>
                    <a:pt x="10833" y="5842"/>
                    <a:pt x="10833" y="6063"/>
                  </a:cubicBezTo>
                  <a:cubicBezTo>
                    <a:pt x="10833" y="6137"/>
                    <a:pt x="10796" y="6211"/>
                    <a:pt x="10722" y="6285"/>
                  </a:cubicBezTo>
                  <a:cubicBezTo>
                    <a:pt x="10611" y="6433"/>
                    <a:pt x="10352" y="6544"/>
                    <a:pt x="10019" y="6655"/>
                  </a:cubicBezTo>
                  <a:cubicBezTo>
                    <a:pt x="9650" y="6729"/>
                    <a:pt x="9169" y="6766"/>
                    <a:pt x="8651" y="6766"/>
                  </a:cubicBezTo>
                  <a:cubicBezTo>
                    <a:pt x="7099" y="6766"/>
                    <a:pt x="5065" y="6359"/>
                    <a:pt x="3401" y="5620"/>
                  </a:cubicBezTo>
                  <a:cubicBezTo>
                    <a:pt x="2588" y="5287"/>
                    <a:pt x="1886" y="4806"/>
                    <a:pt x="1405" y="4326"/>
                  </a:cubicBezTo>
                  <a:cubicBezTo>
                    <a:pt x="887" y="3808"/>
                    <a:pt x="629" y="3254"/>
                    <a:pt x="629" y="2662"/>
                  </a:cubicBezTo>
                  <a:cubicBezTo>
                    <a:pt x="629" y="2514"/>
                    <a:pt x="666" y="2366"/>
                    <a:pt x="703" y="2182"/>
                  </a:cubicBezTo>
                  <a:cubicBezTo>
                    <a:pt x="740" y="1923"/>
                    <a:pt x="887" y="1701"/>
                    <a:pt x="1072" y="1479"/>
                  </a:cubicBezTo>
                  <a:cubicBezTo>
                    <a:pt x="1405" y="1183"/>
                    <a:pt x="1886" y="961"/>
                    <a:pt x="2514" y="814"/>
                  </a:cubicBezTo>
                  <a:cubicBezTo>
                    <a:pt x="3106" y="703"/>
                    <a:pt x="3882" y="629"/>
                    <a:pt x="4732" y="629"/>
                  </a:cubicBezTo>
                  <a:cubicBezTo>
                    <a:pt x="7357" y="629"/>
                    <a:pt x="10796" y="1257"/>
                    <a:pt x="13531" y="1923"/>
                  </a:cubicBezTo>
                  <a:cubicBezTo>
                    <a:pt x="14936" y="2218"/>
                    <a:pt x="16156" y="2551"/>
                    <a:pt x="17007" y="2773"/>
                  </a:cubicBezTo>
                  <a:cubicBezTo>
                    <a:pt x="17450" y="2921"/>
                    <a:pt x="17783" y="2995"/>
                    <a:pt x="18042" y="3069"/>
                  </a:cubicBezTo>
                  <a:cubicBezTo>
                    <a:pt x="18264" y="3143"/>
                    <a:pt x="18412" y="3180"/>
                    <a:pt x="18412" y="3180"/>
                  </a:cubicBezTo>
                  <a:lnTo>
                    <a:pt x="18559" y="2588"/>
                  </a:lnTo>
                  <a:cubicBezTo>
                    <a:pt x="18559" y="2588"/>
                    <a:pt x="16452" y="1960"/>
                    <a:pt x="13679" y="1294"/>
                  </a:cubicBezTo>
                  <a:cubicBezTo>
                    <a:pt x="10907" y="666"/>
                    <a:pt x="7468" y="0"/>
                    <a:pt x="47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7">
              <a:extLst>
                <a:ext uri="{FF2B5EF4-FFF2-40B4-BE49-F238E27FC236}">
                  <a16:creationId xmlns:a16="http://schemas.microsoft.com/office/drawing/2014/main" id="{15E438A0-5A67-3D39-F6A4-32B6A5ADFA12}"/>
                </a:ext>
              </a:extLst>
            </p:cNvPr>
            <p:cNvSpPr/>
            <p:nvPr/>
          </p:nvSpPr>
          <p:spPr>
            <a:xfrm>
              <a:off x="5240275" y="1582925"/>
              <a:ext cx="685825" cy="691375"/>
            </a:xfrm>
            <a:custGeom>
              <a:avLst/>
              <a:gdLst/>
              <a:ahLst/>
              <a:cxnLst/>
              <a:rect l="l" t="t" r="r" b="b"/>
              <a:pathLst>
                <a:path w="27433" h="27655" extrusionOk="0">
                  <a:moveTo>
                    <a:pt x="13901" y="0"/>
                  </a:moveTo>
                  <a:cubicBezTo>
                    <a:pt x="12201" y="0"/>
                    <a:pt x="8984" y="74"/>
                    <a:pt x="6027" y="703"/>
                  </a:cubicBezTo>
                  <a:cubicBezTo>
                    <a:pt x="4585" y="999"/>
                    <a:pt x="3180" y="1442"/>
                    <a:pt x="2108" y="2071"/>
                  </a:cubicBezTo>
                  <a:cubicBezTo>
                    <a:pt x="999" y="2699"/>
                    <a:pt x="185" y="3587"/>
                    <a:pt x="0" y="4733"/>
                  </a:cubicBezTo>
                  <a:cubicBezTo>
                    <a:pt x="0" y="4844"/>
                    <a:pt x="0" y="4954"/>
                    <a:pt x="0" y="5065"/>
                  </a:cubicBezTo>
                  <a:cubicBezTo>
                    <a:pt x="0" y="5842"/>
                    <a:pt x="333" y="6692"/>
                    <a:pt x="888" y="7616"/>
                  </a:cubicBezTo>
                  <a:cubicBezTo>
                    <a:pt x="1849" y="9280"/>
                    <a:pt x="3550" y="11203"/>
                    <a:pt x="5694" y="13236"/>
                  </a:cubicBezTo>
                  <a:cubicBezTo>
                    <a:pt x="8836" y="16304"/>
                    <a:pt x="12977" y="19558"/>
                    <a:pt x="16896" y="22220"/>
                  </a:cubicBezTo>
                  <a:cubicBezTo>
                    <a:pt x="20852" y="24882"/>
                    <a:pt x="24660" y="26952"/>
                    <a:pt x="27248" y="27654"/>
                  </a:cubicBezTo>
                  <a:lnTo>
                    <a:pt x="27433" y="27026"/>
                  </a:lnTo>
                  <a:cubicBezTo>
                    <a:pt x="25547" y="26545"/>
                    <a:pt x="22885" y="25251"/>
                    <a:pt x="20002" y="23477"/>
                  </a:cubicBezTo>
                  <a:cubicBezTo>
                    <a:pt x="15676" y="20815"/>
                    <a:pt x="10796" y="17155"/>
                    <a:pt x="7025" y="13680"/>
                  </a:cubicBezTo>
                  <a:cubicBezTo>
                    <a:pt x="5139" y="11942"/>
                    <a:pt x="3513" y="10241"/>
                    <a:pt x="2367" y="8725"/>
                  </a:cubicBezTo>
                  <a:cubicBezTo>
                    <a:pt x="1221" y="7247"/>
                    <a:pt x="592" y="5916"/>
                    <a:pt x="592" y="5065"/>
                  </a:cubicBezTo>
                  <a:cubicBezTo>
                    <a:pt x="592" y="4991"/>
                    <a:pt x="629" y="4917"/>
                    <a:pt x="629" y="4844"/>
                  </a:cubicBezTo>
                  <a:cubicBezTo>
                    <a:pt x="777" y="3919"/>
                    <a:pt x="1405" y="3217"/>
                    <a:pt x="2404" y="2625"/>
                  </a:cubicBezTo>
                  <a:cubicBezTo>
                    <a:pt x="3882" y="1738"/>
                    <a:pt x="6175" y="1220"/>
                    <a:pt x="8356" y="925"/>
                  </a:cubicBezTo>
                  <a:cubicBezTo>
                    <a:pt x="10537" y="666"/>
                    <a:pt x="12644" y="629"/>
                    <a:pt x="13901" y="629"/>
                  </a:cubicBezTo>
                  <a:lnTo>
                    <a:pt x="15011" y="629"/>
                  </a:lnTo>
                  <a:lnTo>
                    <a:pt x="15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7">
              <a:extLst>
                <a:ext uri="{FF2B5EF4-FFF2-40B4-BE49-F238E27FC236}">
                  <a16:creationId xmlns:a16="http://schemas.microsoft.com/office/drawing/2014/main" id="{F6CD19F9-D2A4-956C-8D10-E77D22488094}"/>
                </a:ext>
              </a:extLst>
            </p:cNvPr>
            <p:cNvSpPr/>
            <p:nvPr/>
          </p:nvSpPr>
          <p:spPr>
            <a:xfrm>
              <a:off x="5406650" y="1584775"/>
              <a:ext cx="438125" cy="367875"/>
            </a:xfrm>
            <a:custGeom>
              <a:avLst/>
              <a:gdLst/>
              <a:ahLst/>
              <a:cxnLst/>
              <a:rect l="l" t="t" r="r" b="b"/>
              <a:pathLst>
                <a:path w="17525" h="14715" extrusionOk="0">
                  <a:moveTo>
                    <a:pt x="3475" y="0"/>
                  </a:moveTo>
                  <a:cubicBezTo>
                    <a:pt x="3475" y="0"/>
                    <a:pt x="2625" y="518"/>
                    <a:pt x="1775" y="1368"/>
                  </a:cubicBezTo>
                  <a:cubicBezTo>
                    <a:pt x="924" y="2256"/>
                    <a:pt x="37" y="3476"/>
                    <a:pt x="0" y="4917"/>
                  </a:cubicBezTo>
                  <a:cubicBezTo>
                    <a:pt x="0" y="5509"/>
                    <a:pt x="148" y="6101"/>
                    <a:pt x="481" y="6692"/>
                  </a:cubicBezTo>
                  <a:cubicBezTo>
                    <a:pt x="961" y="7616"/>
                    <a:pt x="1960" y="8541"/>
                    <a:pt x="3254" y="9465"/>
                  </a:cubicBezTo>
                  <a:cubicBezTo>
                    <a:pt x="5213" y="10833"/>
                    <a:pt x="7801" y="12127"/>
                    <a:pt x="10426" y="13125"/>
                  </a:cubicBezTo>
                  <a:cubicBezTo>
                    <a:pt x="13014" y="14086"/>
                    <a:pt x="15602" y="14715"/>
                    <a:pt x="17524" y="14715"/>
                  </a:cubicBezTo>
                  <a:lnTo>
                    <a:pt x="17524" y="14123"/>
                  </a:lnTo>
                  <a:cubicBezTo>
                    <a:pt x="15121" y="14123"/>
                    <a:pt x="11387" y="13014"/>
                    <a:pt x="8097" y="11461"/>
                  </a:cubicBezTo>
                  <a:cubicBezTo>
                    <a:pt x="6433" y="10722"/>
                    <a:pt x="4880" y="9835"/>
                    <a:pt x="3623" y="8947"/>
                  </a:cubicBezTo>
                  <a:cubicBezTo>
                    <a:pt x="2366" y="8097"/>
                    <a:pt x="1442" y="7173"/>
                    <a:pt x="1035" y="6396"/>
                  </a:cubicBezTo>
                  <a:cubicBezTo>
                    <a:pt x="740" y="5879"/>
                    <a:pt x="629" y="5398"/>
                    <a:pt x="629" y="4917"/>
                  </a:cubicBezTo>
                  <a:cubicBezTo>
                    <a:pt x="629" y="3734"/>
                    <a:pt x="1405" y="2625"/>
                    <a:pt x="2181" y="1812"/>
                  </a:cubicBezTo>
                  <a:cubicBezTo>
                    <a:pt x="2588" y="1405"/>
                    <a:pt x="2995" y="1072"/>
                    <a:pt x="3291" y="851"/>
                  </a:cubicBezTo>
                  <a:cubicBezTo>
                    <a:pt x="3438" y="740"/>
                    <a:pt x="3586" y="666"/>
                    <a:pt x="3660" y="592"/>
                  </a:cubicBezTo>
                  <a:lnTo>
                    <a:pt x="3771" y="518"/>
                  </a:lnTo>
                  <a:lnTo>
                    <a:pt x="3808" y="518"/>
                  </a:lnTo>
                  <a:lnTo>
                    <a:pt x="34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7">
              <a:extLst>
                <a:ext uri="{FF2B5EF4-FFF2-40B4-BE49-F238E27FC236}">
                  <a16:creationId xmlns:a16="http://schemas.microsoft.com/office/drawing/2014/main" id="{32F18F04-6E4F-4938-7F5D-96C697269CC3}"/>
                </a:ext>
              </a:extLst>
            </p:cNvPr>
            <p:cNvSpPr/>
            <p:nvPr/>
          </p:nvSpPr>
          <p:spPr>
            <a:xfrm>
              <a:off x="4434325" y="2717300"/>
              <a:ext cx="1258875" cy="2210575"/>
            </a:xfrm>
            <a:custGeom>
              <a:avLst/>
              <a:gdLst/>
              <a:ahLst/>
              <a:cxnLst/>
              <a:rect l="l" t="t" r="r" b="b"/>
              <a:pathLst>
                <a:path w="50355" h="88423" extrusionOk="0">
                  <a:moveTo>
                    <a:pt x="29766" y="1"/>
                  </a:moveTo>
                  <a:cubicBezTo>
                    <a:pt x="24738" y="1"/>
                    <a:pt x="21221" y="247"/>
                    <a:pt x="21221" y="247"/>
                  </a:cubicBezTo>
                  <a:cubicBezTo>
                    <a:pt x="21221" y="247"/>
                    <a:pt x="14936" y="18696"/>
                    <a:pt x="11609" y="35850"/>
                  </a:cubicBezTo>
                  <a:cubicBezTo>
                    <a:pt x="8282" y="53004"/>
                    <a:pt x="0" y="88422"/>
                    <a:pt x="0" y="88422"/>
                  </a:cubicBezTo>
                  <a:lnTo>
                    <a:pt x="33939" y="88422"/>
                  </a:lnTo>
                  <a:cubicBezTo>
                    <a:pt x="33939" y="88422"/>
                    <a:pt x="34124" y="80511"/>
                    <a:pt x="35418" y="70159"/>
                  </a:cubicBezTo>
                  <a:cubicBezTo>
                    <a:pt x="36712" y="59844"/>
                    <a:pt x="50354" y="4314"/>
                    <a:pt x="50354" y="4314"/>
                  </a:cubicBezTo>
                  <a:cubicBezTo>
                    <a:pt x="50354" y="4314"/>
                    <a:pt x="47212" y="802"/>
                    <a:pt x="38191" y="247"/>
                  </a:cubicBezTo>
                  <a:cubicBezTo>
                    <a:pt x="35171" y="62"/>
                    <a:pt x="32280" y="1"/>
                    <a:pt x="297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7">
              <a:extLst>
                <a:ext uri="{FF2B5EF4-FFF2-40B4-BE49-F238E27FC236}">
                  <a16:creationId xmlns:a16="http://schemas.microsoft.com/office/drawing/2014/main" id="{6A841B52-5D32-5847-C9CF-9DADCE2EEBBF}"/>
                </a:ext>
              </a:extLst>
            </p:cNvPr>
            <p:cNvSpPr/>
            <p:nvPr/>
          </p:nvSpPr>
          <p:spPr>
            <a:xfrm>
              <a:off x="4426000" y="2709600"/>
              <a:ext cx="1275500" cy="2226600"/>
            </a:xfrm>
            <a:custGeom>
              <a:avLst/>
              <a:gdLst/>
              <a:ahLst/>
              <a:cxnLst/>
              <a:rect l="l" t="t" r="r" b="b"/>
              <a:pathLst>
                <a:path w="51020" h="89064" extrusionOk="0">
                  <a:moveTo>
                    <a:pt x="30094" y="629"/>
                  </a:moveTo>
                  <a:cubicBezTo>
                    <a:pt x="32608" y="629"/>
                    <a:pt x="35492" y="666"/>
                    <a:pt x="38487" y="851"/>
                  </a:cubicBezTo>
                  <a:cubicBezTo>
                    <a:pt x="42960" y="1147"/>
                    <a:pt x="45992" y="2145"/>
                    <a:pt x="47840" y="3069"/>
                  </a:cubicBezTo>
                  <a:cubicBezTo>
                    <a:pt x="48802" y="3513"/>
                    <a:pt x="49467" y="3957"/>
                    <a:pt x="49874" y="4289"/>
                  </a:cubicBezTo>
                  <a:cubicBezTo>
                    <a:pt x="50096" y="4474"/>
                    <a:pt x="50243" y="4585"/>
                    <a:pt x="50317" y="4696"/>
                  </a:cubicBezTo>
                  <a:lnTo>
                    <a:pt x="50350" y="4718"/>
                  </a:lnTo>
                  <a:lnTo>
                    <a:pt x="50350" y="4718"/>
                  </a:lnTo>
                  <a:cubicBezTo>
                    <a:pt x="49952" y="6341"/>
                    <a:pt x="46759" y="19392"/>
                    <a:pt x="43404" y="33607"/>
                  </a:cubicBezTo>
                  <a:cubicBezTo>
                    <a:pt x="41629" y="41186"/>
                    <a:pt x="39781" y="49098"/>
                    <a:pt x="38339" y="55753"/>
                  </a:cubicBezTo>
                  <a:cubicBezTo>
                    <a:pt x="36860" y="62444"/>
                    <a:pt x="35751" y="67842"/>
                    <a:pt x="35455" y="70430"/>
                  </a:cubicBezTo>
                  <a:cubicBezTo>
                    <a:pt x="34307" y="79613"/>
                    <a:pt x="34032" y="86906"/>
                    <a:pt x="33985" y="88435"/>
                  </a:cubicBezTo>
                  <a:lnTo>
                    <a:pt x="715" y="88435"/>
                  </a:lnTo>
                  <a:cubicBezTo>
                    <a:pt x="1603" y="84627"/>
                    <a:pt x="9110" y="52359"/>
                    <a:pt x="12238" y="36232"/>
                  </a:cubicBezTo>
                  <a:cubicBezTo>
                    <a:pt x="13901" y="27655"/>
                    <a:pt x="16304" y="18745"/>
                    <a:pt x="18264" y="12016"/>
                  </a:cubicBezTo>
                  <a:cubicBezTo>
                    <a:pt x="19262" y="8652"/>
                    <a:pt x="20149" y="5805"/>
                    <a:pt x="20815" y="3809"/>
                  </a:cubicBezTo>
                  <a:cubicBezTo>
                    <a:pt x="21111" y="2810"/>
                    <a:pt x="21369" y="1997"/>
                    <a:pt x="21554" y="1480"/>
                  </a:cubicBezTo>
                  <a:cubicBezTo>
                    <a:pt x="21652" y="1188"/>
                    <a:pt x="21718" y="978"/>
                    <a:pt x="21759" y="844"/>
                  </a:cubicBezTo>
                  <a:lnTo>
                    <a:pt x="21759" y="844"/>
                  </a:lnTo>
                  <a:cubicBezTo>
                    <a:pt x="21863" y="839"/>
                    <a:pt x="22005" y="830"/>
                    <a:pt x="22183" y="814"/>
                  </a:cubicBezTo>
                  <a:cubicBezTo>
                    <a:pt x="23403" y="740"/>
                    <a:pt x="26323" y="629"/>
                    <a:pt x="30094" y="629"/>
                  </a:cubicBezTo>
                  <a:close/>
                  <a:moveTo>
                    <a:pt x="30094" y="1"/>
                  </a:moveTo>
                  <a:cubicBezTo>
                    <a:pt x="25066" y="1"/>
                    <a:pt x="21517" y="259"/>
                    <a:pt x="21517" y="259"/>
                  </a:cubicBezTo>
                  <a:cubicBezTo>
                    <a:pt x="21406" y="259"/>
                    <a:pt x="21295" y="333"/>
                    <a:pt x="21258" y="444"/>
                  </a:cubicBezTo>
                  <a:cubicBezTo>
                    <a:pt x="21258" y="444"/>
                    <a:pt x="14973" y="18930"/>
                    <a:pt x="11646" y="36121"/>
                  </a:cubicBezTo>
                  <a:cubicBezTo>
                    <a:pt x="9982" y="44661"/>
                    <a:pt x="7062" y="57823"/>
                    <a:pt x="4585" y="68840"/>
                  </a:cubicBezTo>
                  <a:cubicBezTo>
                    <a:pt x="3328" y="74312"/>
                    <a:pt x="2182" y="79303"/>
                    <a:pt x="1368" y="82889"/>
                  </a:cubicBezTo>
                  <a:cubicBezTo>
                    <a:pt x="962" y="84664"/>
                    <a:pt x="629" y="86105"/>
                    <a:pt x="370" y="87141"/>
                  </a:cubicBezTo>
                  <a:cubicBezTo>
                    <a:pt x="148" y="88139"/>
                    <a:pt x="0" y="88693"/>
                    <a:pt x="0" y="88693"/>
                  </a:cubicBezTo>
                  <a:cubicBezTo>
                    <a:pt x="0" y="88767"/>
                    <a:pt x="0" y="88878"/>
                    <a:pt x="74" y="88952"/>
                  </a:cubicBezTo>
                  <a:cubicBezTo>
                    <a:pt x="148" y="89026"/>
                    <a:pt x="222" y="89063"/>
                    <a:pt x="333" y="89063"/>
                  </a:cubicBezTo>
                  <a:lnTo>
                    <a:pt x="34272" y="89063"/>
                  </a:lnTo>
                  <a:cubicBezTo>
                    <a:pt x="34420" y="89063"/>
                    <a:pt x="34568" y="88915"/>
                    <a:pt x="34568" y="88767"/>
                  </a:cubicBezTo>
                  <a:cubicBezTo>
                    <a:pt x="34568" y="88767"/>
                    <a:pt x="34605" y="88250"/>
                    <a:pt x="34642" y="87362"/>
                  </a:cubicBezTo>
                  <a:cubicBezTo>
                    <a:pt x="34753" y="84664"/>
                    <a:pt x="35085" y="78268"/>
                    <a:pt x="36047" y="70504"/>
                  </a:cubicBezTo>
                  <a:cubicBezTo>
                    <a:pt x="36379" y="67953"/>
                    <a:pt x="37452" y="62555"/>
                    <a:pt x="38930" y="55900"/>
                  </a:cubicBezTo>
                  <a:cubicBezTo>
                    <a:pt x="41112" y="45918"/>
                    <a:pt x="44143" y="33089"/>
                    <a:pt x="46583" y="22812"/>
                  </a:cubicBezTo>
                  <a:cubicBezTo>
                    <a:pt x="47840" y="17636"/>
                    <a:pt x="48949" y="13125"/>
                    <a:pt x="49726" y="9872"/>
                  </a:cubicBezTo>
                  <a:cubicBezTo>
                    <a:pt x="50133" y="8245"/>
                    <a:pt x="50428" y="6951"/>
                    <a:pt x="50650" y="6064"/>
                  </a:cubicBezTo>
                  <a:cubicBezTo>
                    <a:pt x="50872" y="5177"/>
                    <a:pt x="50983" y="4696"/>
                    <a:pt x="50983" y="4696"/>
                  </a:cubicBezTo>
                  <a:cubicBezTo>
                    <a:pt x="51020" y="4585"/>
                    <a:pt x="50983" y="4474"/>
                    <a:pt x="50909" y="4400"/>
                  </a:cubicBezTo>
                  <a:cubicBezTo>
                    <a:pt x="50872" y="4363"/>
                    <a:pt x="47655" y="814"/>
                    <a:pt x="38524" y="259"/>
                  </a:cubicBezTo>
                  <a:cubicBezTo>
                    <a:pt x="35492" y="75"/>
                    <a:pt x="32608" y="1"/>
                    <a:pt x="300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7">
              <a:extLst>
                <a:ext uri="{FF2B5EF4-FFF2-40B4-BE49-F238E27FC236}">
                  <a16:creationId xmlns:a16="http://schemas.microsoft.com/office/drawing/2014/main" id="{36577B77-6810-6B0F-3CED-F1AD02CAE3FB}"/>
                </a:ext>
              </a:extLst>
            </p:cNvPr>
            <p:cNvSpPr/>
            <p:nvPr/>
          </p:nvSpPr>
          <p:spPr>
            <a:xfrm>
              <a:off x="5009200" y="2762300"/>
              <a:ext cx="495450" cy="732950"/>
            </a:xfrm>
            <a:custGeom>
              <a:avLst/>
              <a:gdLst/>
              <a:ahLst/>
              <a:cxnLst/>
              <a:rect l="l" t="t" r="r" b="b"/>
              <a:pathLst>
                <a:path w="19818" h="29318" extrusionOk="0">
                  <a:moveTo>
                    <a:pt x="2515" y="0"/>
                  </a:moveTo>
                  <a:cubicBezTo>
                    <a:pt x="2515" y="0"/>
                    <a:pt x="1" y="10685"/>
                    <a:pt x="1" y="16970"/>
                  </a:cubicBezTo>
                  <a:cubicBezTo>
                    <a:pt x="1" y="22449"/>
                    <a:pt x="3278" y="29317"/>
                    <a:pt x="8798" y="29317"/>
                  </a:cubicBezTo>
                  <a:cubicBezTo>
                    <a:pt x="9646" y="29317"/>
                    <a:pt x="10548" y="29155"/>
                    <a:pt x="11499" y="28800"/>
                  </a:cubicBezTo>
                  <a:cubicBezTo>
                    <a:pt x="18671" y="26101"/>
                    <a:pt x="19817" y="18522"/>
                    <a:pt x="19817" y="13605"/>
                  </a:cubicBezTo>
                  <a:cubicBezTo>
                    <a:pt x="19817" y="8688"/>
                    <a:pt x="19521" y="1959"/>
                    <a:pt x="19521" y="1959"/>
                  </a:cubicBezTo>
                  <a:cubicBezTo>
                    <a:pt x="19521" y="1959"/>
                    <a:pt x="17513" y="3566"/>
                    <a:pt x="14167" y="3566"/>
                  </a:cubicBezTo>
                  <a:cubicBezTo>
                    <a:pt x="13089" y="3566"/>
                    <a:pt x="11871" y="3399"/>
                    <a:pt x="10537" y="2958"/>
                  </a:cubicBezTo>
                  <a:cubicBezTo>
                    <a:pt x="5066" y="1109"/>
                    <a:pt x="2515" y="0"/>
                    <a:pt x="2515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7">
              <a:extLst>
                <a:ext uri="{FF2B5EF4-FFF2-40B4-BE49-F238E27FC236}">
                  <a16:creationId xmlns:a16="http://schemas.microsoft.com/office/drawing/2014/main" id="{DB7BE3B3-2161-C737-CE4F-8586D3A2AD13}"/>
                </a:ext>
              </a:extLst>
            </p:cNvPr>
            <p:cNvSpPr/>
            <p:nvPr/>
          </p:nvSpPr>
          <p:spPr>
            <a:xfrm>
              <a:off x="5024925" y="2762300"/>
              <a:ext cx="478800" cy="363925"/>
            </a:xfrm>
            <a:custGeom>
              <a:avLst/>
              <a:gdLst/>
              <a:ahLst/>
              <a:cxnLst/>
              <a:rect l="l" t="t" r="r" b="b"/>
              <a:pathLst>
                <a:path w="19152" h="14557" extrusionOk="0">
                  <a:moveTo>
                    <a:pt x="1886" y="0"/>
                  </a:moveTo>
                  <a:cubicBezTo>
                    <a:pt x="1886" y="0"/>
                    <a:pt x="740" y="4917"/>
                    <a:pt x="0" y="10056"/>
                  </a:cubicBezTo>
                  <a:cubicBezTo>
                    <a:pt x="1494" y="12453"/>
                    <a:pt x="4130" y="14556"/>
                    <a:pt x="8798" y="14556"/>
                  </a:cubicBezTo>
                  <a:cubicBezTo>
                    <a:pt x="9098" y="14556"/>
                    <a:pt x="9406" y="14547"/>
                    <a:pt x="9724" y="14530"/>
                  </a:cubicBezTo>
                  <a:cubicBezTo>
                    <a:pt x="13901" y="14271"/>
                    <a:pt x="16933" y="12792"/>
                    <a:pt x="19151" y="10685"/>
                  </a:cubicBezTo>
                  <a:cubicBezTo>
                    <a:pt x="19077" y="6396"/>
                    <a:pt x="18892" y="1959"/>
                    <a:pt x="18892" y="1959"/>
                  </a:cubicBezTo>
                  <a:cubicBezTo>
                    <a:pt x="18892" y="1959"/>
                    <a:pt x="16884" y="3566"/>
                    <a:pt x="13538" y="3566"/>
                  </a:cubicBezTo>
                  <a:cubicBezTo>
                    <a:pt x="12460" y="3566"/>
                    <a:pt x="11242" y="3399"/>
                    <a:pt x="9908" y="2958"/>
                  </a:cubicBezTo>
                  <a:cubicBezTo>
                    <a:pt x="4437" y="1109"/>
                    <a:pt x="1886" y="0"/>
                    <a:pt x="18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7">
              <a:extLst>
                <a:ext uri="{FF2B5EF4-FFF2-40B4-BE49-F238E27FC236}">
                  <a16:creationId xmlns:a16="http://schemas.microsoft.com/office/drawing/2014/main" id="{836B76F2-018F-416A-3F67-7936835132A1}"/>
                </a:ext>
              </a:extLst>
            </p:cNvPr>
            <p:cNvSpPr/>
            <p:nvPr/>
          </p:nvSpPr>
          <p:spPr>
            <a:xfrm>
              <a:off x="5031400" y="2805725"/>
              <a:ext cx="452900" cy="320750"/>
            </a:xfrm>
            <a:custGeom>
              <a:avLst/>
              <a:gdLst/>
              <a:ahLst/>
              <a:cxnLst/>
              <a:rect l="l" t="t" r="r" b="b"/>
              <a:pathLst>
                <a:path w="18116" h="12830" extrusionOk="0">
                  <a:moveTo>
                    <a:pt x="18116" y="2773"/>
                  </a:moveTo>
                  <a:lnTo>
                    <a:pt x="18079" y="2810"/>
                  </a:lnTo>
                  <a:cubicBezTo>
                    <a:pt x="18079" y="2810"/>
                    <a:pt x="18042" y="2810"/>
                    <a:pt x="18042" y="2847"/>
                  </a:cubicBezTo>
                  <a:cubicBezTo>
                    <a:pt x="17931" y="2995"/>
                    <a:pt x="17820" y="3180"/>
                    <a:pt x="17635" y="3402"/>
                  </a:cubicBezTo>
                  <a:cubicBezTo>
                    <a:pt x="17302" y="3883"/>
                    <a:pt x="16859" y="4585"/>
                    <a:pt x="16378" y="5435"/>
                  </a:cubicBezTo>
                  <a:cubicBezTo>
                    <a:pt x="15417" y="7099"/>
                    <a:pt x="14345" y="9317"/>
                    <a:pt x="13864" y="11536"/>
                  </a:cubicBezTo>
                  <a:cubicBezTo>
                    <a:pt x="13827" y="11683"/>
                    <a:pt x="13827" y="11831"/>
                    <a:pt x="13790" y="11979"/>
                  </a:cubicBezTo>
                  <a:cubicBezTo>
                    <a:pt x="15232" y="11499"/>
                    <a:pt x="16526" y="10833"/>
                    <a:pt x="17598" y="10020"/>
                  </a:cubicBezTo>
                  <a:cubicBezTo>
                    <a:pt x="17820" y="6914"/>
                    <a:pt x="18005" y="4437"/>
                    <a:pt x="18116" y="2773"/>
                  </a:cubicBezTo>
                  <a:close/>
                  <a:moveTo>
                    <a:pt x="1553" y="1"/>
                  </a:moveTo>
                  <a:lnTo>
                    <a:pt x="1553" y="75"/>
                  </a:lnTo>
                  <a:cubicBezTo>
                    <a:pt x="1294" y="1184"/>
                    <a:pt x="998" y="2700"/>
                    <a:pt x="666" y="4437"/>
                  </a:cubicBezTo>
                  <a:cubicBezTo>
                    <a:pt x="444" y="5768"/>
                    <a:pt x="185" y="7247"/>
                    <a:pt x="0" y="8689"/>
                  </a:cubicBezTo>
                  <a:cubicBezTo>
                    <a:pt x="1516" y="10944"/>
                    <a:pt x="4104" y="12829"/>
                    <a:pt x="8503" y="12829"/>
                  </a:cubicBezTo>
                  <a:cubicBezTo>
                    <a:pt x="8799" y="12829"/>
                    <a:pt x="9132" y="12793"/>
                    <a:pt x="9465" y="12793"/>
                  </a:cubicBezTo>
                  <a:cubicBezTo>
                    <a:pt x="10796" y="12719"/>
                    <a:pt x="12016" y="12497"/>
                    <a:pt x="13125" y="12201"/>
                  </a:cubicBezTo>
                  <a:cubicBezTo>
                    <a:pt x="13162" y="11942"/>
                    <a:pt x="13236" y="11683"/>
                    <a:pt x="13273" y="11388"/>
                  </a:cubicBezTo>
                  <a:cubicBezTo>
                    <a:pt x="13975" y="8171"/>
                    <a:pt x="15897" y="4955"/>
                    <a:pt x="16933" y="3365"/>
                  </a:cubicBezTo>
                  <a:lnTo>
                    <a:pt x="16933" y="3365"/>
                  </a:lnTo>
                  <a:cubicBezTo>
                    <a:pt x="15676" y="3920"/>
                    <a:pt x="14234" y="4252"/>
                    <a:pt x="12644" y="4326"/>
                  </a:cubicBezTo>
                  <a:cubicBezTo>
                    <a:pt x="12348" y="4363"/>
                    <a:pt x="12053" y="4363"/>
                    <a:pt x="11757" y="4363"/>
                  </a:cubicBezTo>
                  <a:cubicBezTo>
                    <a:pt x="6655" y="4363"/>
                    <a:pt x="3512" y="2219"/>
                    <a:pt x="1553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7">
              <a:extLst>
                <a:ext uri="{FF2B5EF4-FFF2-40B4-BE49-F238E27FC236}">
                  <a16:creationId xmlns:a16="http://schemas.microsoft.com/office/drawing/2014/main" id="{72E71620-519D-FFC3-A2C4-85D4A5D159A1}"/>
                </a:ext>
              </a:extLst>
            </p:cNvPr>
            <p:cNvSpPr/>
            <p:nvPr/>
          </p:nvSpPr>
          <p:spPr>
            <a:xfrm>
              <a:off x="5001825" y="2754200"/>
              <a:ext cx="510200" cy="748450"/>
            </a:xfrm>
            <a:custGeom>
              <a:avLst/>
              <a:gdLst/>
              <a:ahLst/>
              <a:cxnLst/>
              <a:rect l="l" t="t" r="r" b="b"/>
              <a:pathLst>
                <a:path w="20408" h="29938" extrusionOk="0">
                  <a:moveTo>
                    <a:pt x="3044" y="746"/>
                  </a:moveTo>
                  <a:lnTo>
                    <a:pt x="3044" y="746"/>
                  </a:lnTo>
                  <a:cubicBezTo>
                    <a:pt x="3908" y="1120"/>
                    <a:pt x="6406" y="2112"/>
                    <a:pt x="10722" y="3540"/>
                  </a:cubicBezTo>
                  <a:cubicBezTo>
                    <a:pt x="12089" y="4021"/>
                    <a:pt x="13383" y="4206"/>
                    <a:pt x="14493" y="4206"/>
                  </a:cubicBezTo>
                  <a:cubicBezTo>
                    <a:pt x="16987" y="4206"/>
                    <a:pt x="18742" y="3330"/>
                    <a:pt x="19532" y="2835"/>
                  </a:cubicBezTo>
                  <a:lnTo>
                    <a:pt x="19532" y="2835"/>
                  </a:lnTo>
                  <a:cubicBezTo>
                    <a:pt x="19537" y="3002"/>
                    <a:pt x="19546" y="3202"/>
                    <a:pt x="19558" y="3430"/>
                  </a:cubicBezTo>
                  <a:cubicBezTo>
                    <a:pt x="19631" y="5537"/>
                    <a:pt x="19779" y="10269"/>
                    <a:pt x="19779" y="13929"/>
                  </a:cubicBezTo>
                  <a:cubicBezTo>
                    <a:pt x="19779" y="16369"/>
                    <a:pt x="19521" y="19475"/>
                    <a:pt x="18374" y="22248"/>
                  </a:cubicBezTo>
                  <a:cubicBezTo>
                    <a:pt x="17191" y="25020"/>
                    <a:pt x="15195" y="27497"/>
                    <a:pt x="11720" y="28828"/>
                  </a:cubicBezTo>
                  <a:cubicBezTo>
                    <a:pt x="10759" y="29161"/>
                    <a:pt x="9908" y="29309"/>
                    <a:pt x="9095" y="29309"/>
                  </a:cubicBezTo>
                  <a:cubicBezTo>
                    <a:pt x="7764" y="29309"/>
                    <a:pt x="6581" y="28902"/>
                    <a:pt x="5546" y="28200"/>
                  </a:cubicBezTo>
                  <a:cubicBezTo>
                    <a:pt x="3993" y="27165"/>
                    <a:pt x="2736" y="25464"/>
                    <a:pt x="1886" y="23505"/>
                  </a:cubicBezTo>
                  <a:cubicBezTo>
                    <a:pt x="1072" y="21545"/>
                    <a:pt x="592" y="19327"/>
                    <a:pt x="592" y="17294"/>
                  </a:cubicBezTo>
                  <a:cubicBezTo>
                    <a:pt x="592" y="14188"/>
                    <a:pt x="1220" y="9936"/>
                    <a:pt x="1849" y="6498"/>
                  </a:cubicBezTo>
                  <a:cubicBezTo>
                    <a:pt x="2181" y="4761"/>
                    <a:pt x="2477" y="3245"/>
                    <a:pt x="2736" y="2136"/>
                  </a:cubicBezTo>
                  <a:cubicBezTo>
                    <a:pt x="2847" y="1581"/>
                    <a:pt x="2958" y="1174"/>
                    <a:pt x="3032" y="842"/>
                  </a:cubicBezTo>
                  <a:cubicBezTo>
                    <a:pt x="3036" y="808"/>
                    <a:pt x="3040" y="776"/>
                    <a:pt x="3044" y="746"/>
                  </a:cubicBezTo>
                  <a:close/>
                  <a:moveTo>
                    <a:pt x="2828" y="1"/>
                  </a:moveTo>
                  <a:cubicBezTo>
                    <a:pt x="2782" y="1"/>
                    <a:pt x="2736" y="10"/>
                    <a:pt x="2699" y="28"/>
                  </a:cubicBezTo>
                  <a:cubicBezTo>
                    <a:pt x="2588" y="65"/>
                    <a:pt x="2551" y="139"/>
                    <a:pt x="2514" y="250"/>
                  </a:cubicBezTo>
                  <a:cubicBezTo>
                    <a:pt x="2514" y="250"/>
                    <a:pt x="1886" y="2912"/>
                    <a:pt x="1257" y="6387"/>
                  </a:cubicBezTo>
                  <a:cubicBezTo>
                    <a:pt x="629" y="9862"/>
                    <a:pt x="0" y="14114"/>
                    <a:pt x="0" y="17294"/>
                  </a:cubicBezTo>
                  <a:cubicBezTo>
                    <a:pt x="0" y="20103"/>
                    <a:pt x="813" y="23246"/>
                    <a:pt x="2366" y="25686"/>
                  </a:cubicBezTo>
                  <a:cubicBezTo>
                    <a:pt x="3143" y="26906"/>
                    <a:pt x="4067" y="27978"/>
                    <a:pt x="5213" y="28718"/>
                  </a:cubicBezTo>
                  <a:cubicBezTo>
                    <a:pt x="6322" y="29494"/>
                    <a:pt x="7653" y="29938"/>
                    <a:pt x="9095" y="29938"/>
                  </a:cubicBezTo>
                  <a:cubicBezTo>
                    <a:pt x="9982" y="29938"/>
                    <a:pt x="10943" y="29753"/>
                    <a:pt x="11905" y="29383"/>
                  </a:cubicBezTo>
                  <a:cubicBezTo>
                    <a:pt x="15602" y="28015"/>
                    <a:pt x="17746" y="25390"/>
                    <a:pt x="18929" y="22469"/>
                  </a:cubicBezTo>
                  <a:cubicBezTo>
                    <a:pt x="20112" y="19586"/>
                    <a:pt x="20408" y="16406"/>
                    <a:pt x="20408" y="13929"/>
                  </a:cubicBezTo>
                  <a:cubicBezTo>
                    <a:pt x="20408" y="9012"/>
                    <a:pt x="20112" y="2283"/>
                    <a:pt x="20112" y="2283"/>
                  </a:cubicBezTo>
                  <a:cubicBezTo>
                    <a:pt x="20112" y="2136"/>
                    <a:pt x="20038" y="2062"/>
                    <a:pt x="19927" y="1988"/>
                  </a:cubicBezTo>
                  <a:cubicBezTo>
                    <a:pt x="19906" y="1977"/>
                    <a:pt x="19878" y="1972"/>
                    <a:pt x="19847" y="1972"/>
                  </a:cubicBezTo>
                  <a:cubicBezTo>
                    <a:pt x="19773" y="1972"/>
                    <a:pt x="19684" y="1999"/>
                    <a:pt x="19631" y="2025"/>
                  </a:cubicBezTo>
                  <a:lnTo>
                    <a:pt x="19594" y="2062"/>
                  </a:lnTo>
                  <a:cubicBezTo>
                    <a:pt x="19410" y="2210"/>
                    <a:pt x="17524" y="3577"/>
                    <a:pt x="14493" y="3577"/>
                  </a:cubicBezTo>
                  <a:cubicBezTo>
                    <a:pt x="13420" y="3577"/>
                    <a:pt x="12237" y="3393"/>
                    <a:pt x="10943" y="2986"/>
                  </a:cubicBezTo>
                  <a:cubicBezTo>
                    <a:pt x="8208" y="2062"/>
                    <a:pt x="6211" y="1322"/>
                    <a:pt x="4880" y="805"/>
                  </a:cubicBezTo>
                  <a:cubicBezTo>
                    <a:pt x="4215" y="583"/>
                    <a:pt x="3734" y="361"/>
                    <a:pt x="3438" y="250"/>
                  </a:cubicBezTo>
                  <a:cubicBezTo>
                    <a:pt x="3253" y="176"/>
                    <a:pt x="3143" y="102"/>
                    <a:pt x="3069" y="102"/>
                  </a:cubicBezTo>
                  <a:cubicBezTo>
                    <a:pt x="2995" y="65"/>
                    <a:pt x="2958" y="28"/>
                    <a:pt x="2958" y="28"/>
                  </a:cubicBezTo>
                  <a:cubicBezTo>
                    <a:pt x="2921" y="10"/>
                    <a:pt x="2875" y="1"/>
                    <a:pt x="28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7">
              <a:extLst>
                <a:ext uri="{FF2B5EF4-FFF2-40B4-BE49-F238E27FC236}">
                  <a16:creationId xmlns:a16="http://schemas.microsoft.com/office/drawing/2014/main" id="{CAF97E24-C04D-053B-96B0-78AE9F15C93E}"/>
                </a:ext>
              </a:extLst>
            </p:cNvPr>
            <p:cNvSpPr/>
            <p:nvPr/>
          </p:nvSpPr>
          <p:spPr>
            <a:xfrm>
              <a:off x="5354875" y="2859575"/>
              <a:ext cx="133125" cy="419400"/>
            </a:xfrm>
            <a:custGeom>
              <a:avLst/>
              <a:gdLst/>
              <a:ahLst/>
              <a:cxnLst/>
              <a:rect l="l" t="t" r="r" b="b"/>
              <a:pathLst>
                <a:path w="5325" h="16776" extrusionOk="0">
                  <a:moveTo>
                    <a:pt x="4991" y="0"/>
                  </a:moveTo>
                  <a:cubicBezTo>
                    <a:pt x="4895" y="0"/>
                    <a:pt x="4800" y="49"/>
                    <a:pt x="4733" y="139"/>
                  </a:cubicBezTo>
                  <a:cubicBezTo>
                    <a:pt x="4733" y="139"/>
                    <a:pt x="1332" y="4649"/>
                    <a:pt x="334" y="9234"/>
                  </a:cubicBezTo>
                  <a:cubicBezTo>
                    <a:pt x="112" y="10343"/>
                    <a:pt x="1" y="11341"/>
                    <a:pt x="1" y="12228"/>
                  </a:cubicBezTo>
                  <a:cubicBezTo>
                    <a:pt x="1" y="15001"/>
                    <a:pt x="925" y="16591"/>
                    <a:pt x="925" y="16628"/>
                  </a:cubicBezTo>
                  <a:cubicBezTo>
                    <a:pt x="999" y="16726"/>
                    <a:pt x="1106" y="16776"/>
                    <a:pt x="1213" y="16776"/>
                  </a:cubicBezTo>
                  <a:cubicBezTo>
                    <a:pt x="1266" y="16776"/>
                    <a:pt x="1319" y="16763"/>
                    <a:pt x="1369" y="16739"/>
                  </a:cubicBezTo>
                  <a:cubicBezTo>
                    <a:pt x="1517" y="16665"/>
                    <a:pt x="1554" y="16443"/>
                    <a:pt x="1480" y="16295"/>
                  </a:cubicBezTo>
                  <a:cubicBezTo>
                    <a:pt x="1369" y="16147"/>
                    <a:pt x="629" y="14705"/>
                    <a:pt x="629" y="12228"/>
                  </a:cubicBezTo>
                  <a:cubicBezTo>
                    <a:pt x="629" y="11378"/>
                    <a:pt x="703" y="10417"/>
                    <a:pt x="925" y="9382"/>
                  </a:cubicBezTo>
                  <a:cubicBezTo>
                    <a:pt x="1406" y="7163"/>
                    <a:pt x="2478" y="4945"/>
                    <a:pt x="3439" y="3281"/>
                  </a:cubicBezTo>
                  <a:cubicBezTo>
                    <a:pt x="3920" y="2431"/>
                    <a:pt x="4363" y="1729"/>
                    <a:pt x="4696" y="1248"/>
                  </a:cubicBezTo>
                  <a:cubicBezTo>
                    <a:pt x="4881" y="1026"/>
                    <a:pt x="4992" y="841"/>
                    <a:pt x="5103" y="693"/>
                  </a:cubicBezTo>
                  <a:cubicBezTo>
                    <a:pt x="5177" y="582"/>
                    <a:pt x="5251" y="509"/>
                    <a:pt x="5251" y="509"/>
                  </a:cubicBezTo>
                  <a:cubicBezTo>
                    <a:pt x="5325" y="361"/>
                    <a:pt x="5325" y="176"/>
                    <a:pt x="5177" y="65"/>
                  </a:cubicBezTo>
                  <a:cubicBezTo>
                    <a:pt x="5118" y="21"/>
                    <a:pt x="5054" y="0"/>
                    <a:pt x="49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7">
              <a:extLst>
                <a:ext uri="{FF2B5EF4-FFF2-40B4-BE49-F238E27FC236}">
                  <a16:creationId xmlns:a16="http://schemas.microsoft.com/office/drawing/2014/main" id="{BF8A9DEC-22E9-A932-A9E8-F94E3BB30F3D}"/>
                </a:ext>
              </a:extLst>
            </p:cNvPr>
            <p:cNvSpPr/>
            <p:nvPr/>
          </p:nvSpPr>
          <p:spPr>
            <a:xfrm>
              <a:off x="3913950" y="2701900"/>
              <a:ext cx="2461350" cy="2225975"/>
            </a:xfrm>
            <a:custGeom>
              <a:avLst/>
              <a:gdLst/>
              <a:ahLst/>
              <a:cxnLst/>
              <a:rect l="l" t="t" r="r" b="b"/>
              <a:pathLst>
                <a:path w="98454" h="89039" extrusionOk="0">
                  <a:moveTo>
                    <a:pt x="45813" y="0"/>
                  </a:moveTo>
                  <a:cubicBezTo>
                    <a:pt x="45788" y="0"/>
                    <a:pt x="45770" y="13"/>
                    <a:pt x="45770" y="13"/>
                  </a:cubicBezTo>
                  <a:cubicBezTo>
                    <a:pt x="45770" y="13"/>
                    <a:pt x="18819" y="457"/>
                    <a:pt x="16859" y="567"/>
                  </a:cubicBezTo>
                  <a:cubicBezTo>
                    <a:pt x="14863" y="715"/>
                    <a:pt x="15713" y="14210"/>
                    <a:pt x="15713" y="33434"/>
                  </a:cubicBezTo>
                  <a:cubicBezTo>
                    <a:pt x="15713" y="51106"/>
                    <a:pt x="2219" y="83863"/>
                    <a:pt x="1" y="89038"/>
                  </a:cubicBezTo>
                  <a:lnTo>
                    <a:pt x="25584" y="89038"/>
                  </a:lnTo>
                  <a:cubicBezTo>
                    <a:pt x="26398" y="85489"/>
                    <a:pt x="30280" y="69259"/>
                    <a:pt x="33126" y="60423"/>
                  </a:cubicBezTo>
                  <a:cubicBezTo>
                    <a:pt x="36380" y="50441"/>
                    <a:pt x="40594" y="38093"/>
                    <a:pt x="41408" y="30625"/>
                  </a:cubicBezTo>
                  <a:cubicBezTo>
                    <a:pt x="42258" y="23194"/>
                    <a:pt x="45770" y="3377"/>
                    <a:pt x="45770" y="3377"/>
                  </a:cubicBezTo>
                  <a:cubicBezTo>
                    <a:pt x="46226" y="275"/>
                    <a:pt x="45932" y="0"/>
                    <a:pt x="45813" y="0"/>
                  </a:cubicBezTo>
                  <a:close/>
                  <a:moveTo>
                    <a:pt x="67668" y="1054"/>
                  </a:moveTo>
                  <a:cubicBezTo>
                    <a:pt x="63932" y="1054"/>
                    <a:pt x="63331" y="2426"/>
                    <a:pt x="63331" y="4375"/>
                  </a:cubicBezTo>
                  <a:cubicBezTo>
                    <a:pt x="63331" y="4375"/>
                    <a:pt x="62629" y="13211"/>
                    <a:pt x="61779" y="26854"/>
                  </a:cubicBezTo>
                  <a:cubicBezTo>
                    <a:pt x="60928" y="40459"/>
                    <a:pt x="57564" y="57059"/>
                    <a:pt x="53238" y="68150"/>
                  </a:cubicBezTo>
                  <a:cubicBezTo>
                    <a:pt x="48876" y="79241"/>
                    <a:pt x="49024" y="85970"/>
                    <a:pt x="49135" y="88077"/>
                  </a:cubicBezTo>
                  <a:cubicBezTo>
                    <a:pt x="49172" y="88447"/>
                    <a:pt x="49209" y="88780"/>
                    <a:pt x="49209" y="89038"/>
                  </a:cubicBezTo>
                  <a:lnTo>
                    <a:pt x="68766" y="89038"/>
                  </a:lnTo>
                  <a:cubicBezTo>
                    <a:pt x="68248" y="85896"/>
                    <a:pt x="67990" y="78465"/>
                    <a:pt x="72759" y="65451"/>
                  </a:cubicBezTo>
                  <a:cubicBezTo>
                    <a:pt x="72759" y="65451"/>
                    <a:pt x="72759" y="77134"/>
                    <a:pt x="73868" y="80498"/>
                  </a:cubicBezTo>
                  <a:cubicBezTo>
                    <a:pt x="74489" y="82381"/>
                    <a:pt x="74727" y="83383"/>
                    <a:pt x="75575" y="83383"/>
                  </a:cubicBezTo>
                  <a:cubicBezTo>
                    <a:pt x="76242" y="83383"/>
                    <a:pt x="77286" y="82762"/>
                    <a:pt x="79192" y="81459"/>
                  </a:cubicBezTo>
                  <a:cubicBezTo>
                    <a:pt x="83554" y="78539"/>
                    <a:pt x="98453" y="59425"/>
                    <a:pt x="98453" y="59425"/>
                  </a:cubicBezTo>
                  <a:lnTo>
                    <a:pt x="98453" y="53103"/>
                  </a:lnTo>
                  <a:cubicBezTo>
                    <a:pt x="98453" y="53103"/>
                    <a:pt x="92538" y="56615"/>
                    <a:pt x="88323" y="58722"/>
                  </a:cubicBezTo>
                  <a:cubicBezTo>
                    <a:pt x="87504" y="59132"/>
                    <a:pt x="86834" y="59335"/>
                    <a:pt x="86294" y="59335"/>
                  </a:cubicBezTo>
                  <a:cubicBezTo>
                    <a:pt x="84060" y="59335"/>
                    <a:pt x="84066" y="55855"/>
                    <a:pt x="84959" y="49184"/>
                  </a:cubicBezTo>
                  <a:cubicBezTo>
                    <a:pt x="86068" y="40903"/>
                    <a:pt x="95791" y="9440"/>
                    <a:pt x="95902" y="7185"/>
                  </a:cubicBezTo>
                  <a:cubicBezTo>
                    <a:pt x="96050" y="4930"/>
                    <a:pt x="79192" y="2564"/>
                    <a:pt x="71761" y="1418"/>
                  </a:cubicBezTo>
                  <a:cubicBezTo>
                    <a:pt x="70093" y="1169"/>
                    <a:pt x="68749" y="1054"/>
                    <a:pt x="67668" y="10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7">
              <a:extLst>
                <a:ext uri="{FF2B5EF4-FFF2-40B4-BE49-F238E27FC236}">
                  <a16:creationId xmlns:a16="http://schemas.microsoft.com/office/drawing/2014/main" id="{39302014-8B31-DC64-AA0C-F9F8F2303D25}"/>
                </a:ext>
              </a:extLst>
            </p:cNvPr>
            <p:cNvSpPr/>
            <p:nvPr/>
          </p:nvSpPr>
          <p:spPr>
            <a:xfrm>
              <a:off x="5139525" y="3731850"/>
              <a:ext cx="1235775" cy="1196025"/>
            </a:xfrm>
            <a:custGeom>
              <a:avLst/>
              <a:gdLst/>
              <a:ahLst/>
              <a:cxnLst/>
              <a:rect l="l" t="t" r="r" b="b"/>
              <a:pathLst>
                <a:path w="49431" h="47841" extrusionOk="0">
                  <a:moveTo>
                    <a:pt x="32276" y="0"/>
                  </a:moveTo>
                  <a:cubicBezTo>
                    <a:pt x="32276" y="0"/>
                    <a:pt x="14678" y="31388"/>
                    <a:pt x="5842" y="37969"/>
                  </a:cubicBezTo>
                  <a:cubicBezTo>
                    <a:pt x="3883" y="39448"/>
                    <a:pt x="1960" y="40779"/>
                    <a:pt x="259" y="42073"/>
                  </a:cubicBezTo>
                  <a:cubicBezTo>
                    <a:pt x="1" y="44402"/>
                    <a:pt x="75" y="46029"/>
                    <a:pt x="112" y="46879"/>
                  </a:cubicBezTo>
                  <a:cubicBezTo>
                    <a:pt x="149" y="47249"/>
                    <a:pt x="186" y="47582"/>
                    <a:pt x="186" y="47840"/>
                  </a:cubicBezTo>
                  <a:lnTo>
                    <a:pt x="19743" y="47840"/>
                  </a:lnTo>
                  <a:cubicBezTo>
                    <a:pt x="19225" y="44698"/>
                    <a:pt x="18967" y="37267"/>
                    <a:pt x="23736" y="24253"/>
                  </a:cubicBezTo>
                  <a:cubicBezTo>
                    <a:pt x="23736" y="24253"/>
                    <a:pt x="23736" y="35936"/>
                    <a:pt x="24845" y="39300"/>
                  </a:cubicBezTo>
                  <a:cubicBezTo>
                    <a:pt x="25466" y="41183"/>
                    <a:pt x="25704" y="42185"/>
                    <a:pt x="26552" y="42185"/>
                  </a:cubicBezTo>
                  <a:cubicBezTo>
                    <a:pt x="27219" y="42185"/>
                    <a:pt x="28263" y="41564"/>
                    <a:pt x="30169" y="40261"/>
                  </a:cubicBezTo>
                  <a:cubicBezTo>
                    <a:pt x="34531" y="37341"/>
                    <a:pt x="49430" y="18227"/>
                    <a:pt x="49430" y="18227"/>
                  </a:cubicBezTo>
                  <a:lnTo>
                    <a:pt x="49430" y="11905"/>
                  </a:lnTo>
                  <a:cubicBezTo>
                    <a:pt x="49430" y="11905"/>
                    <a:pt x="43515" y="15417"/>
                    <a:pt x="39300" y="17524"/>
                  </a:cubicBezTo>
                  <a:cubicBezTo>
                    <a:pt x="38481" y="17934"/>
                    <a:pt x="37811" y="18137"/>
                    <a:pt x="37271" y="18137"/>
                  </a:cubicBezTo>
                  <a:cubicBezTo>
                    <a:pt x="35037" y="18137"/>
                    <a:pt x="35043" y="14657"/>
                    <a:pt x="35936" y="7986"/>
                  </a:cubicBezTo>
                  <a:cubicBezTo>
                    <a:pt x="36158" y="6396"/>
                    <a:pt x="36676" y="3919"/>
                    <a:pt x="37415" y="962"/>
                  </a:cubicBezTo>
                  <a:lnTo>
                    <a:pt x="322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7">
              <a:extLst>
                <a:ext uri="{FF2B5EF4-FFF2-40B4-BE49-F238E27FC236}">
                  <a16:creationId xmlns:a16="http://schemas.microsoft.com/office/drawing/2014/main" id="{1D3541A1-77DB-D023-C98C-EACAE78F8E79}"/>
                </a:ext>
              </a:extLst>
            </p:cNvPr>
            <p:cNvSpPr/>
            <p:nvPr/>
          </p:nvSpPr>
          <p:spPr>
            <a:xfrm>
              <a:off x="3913950" y="3766050"/>
              <a:ext cx="429825" cy="1161825"/>
            </a:xfrm>
            <a:custGeom>
              <a:avLst/>
              <a:gdLst/>
              <a:ahLst/>
              <a:cxnLst/>
              <a:rect l="l" t="t" r="r" b="b"/>
              <a:pathLst>
                <a:path w="17193" h="46473" extrusionOk="0">
                  <a:moveTo>
                    <a:pt x="17192" y="0"/>
                  </a:moveTo>
                  <a:lnTo>
                    <a:pt x="13162" y="8097"/>
                  </a:lnTo>
                  <a:cubicBezTo>
                    <a:pt x="9095" y="24549"/>
                    <a:pt x="1590" y="42738"/>
                    <a:pt x="1" y="46472"/>
                  </a:cubicBezTo>
                  <a:lnTo>
                    <a:pt x="6101" y="46472"/>
                  </a:lnTo>
                  <a:lnTo>
                    <a:pt x="171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7">
              <a:extLst>
                <a:ext uri="{FF2B5EF4-FFF2-40B4-BE49-F238E27FC236}">
                  <a16:creationId xmlns:a16="http://schemas.microsoft.com/office/drawing/2014/main" id="{EEA3150B-3C59-D60A-6A4D-E7C7FF6A0320}"/>
                </a:ext>
              </a:extLst>
            </p:cNvPr>
            <p:cNvSpPr/>
            <p:nvPr/>
          </p:nvSpPr>
          <p:spPr>
            <a:xfrm>
              <a:off x="5142300" y="4519325"/>
              <a:ext cx="933525" cy="401150"/>
            </a:xfrm>
            <a:custGeom>
              <a:avLst/>
              <a:gdLst/>
              <a:ahLst/>
              <a:cxnLst/>
              <a:rect l="l" t="t" r="r" b="b"/>
              <a:pathLst>
                <a:path w="37341" h="16046" extrusionOk="0">
                  <a:moveTo>
                    <a:pt x="24142" y="777"/>
                  </a:moveTo>
                  <a:lnTo>
                    <a:pt x="24142" y="777"/>
                  </a:lnTo>
                  <a:cubicBezTo>
                    <a:pt x="24216" y="1886"/>
                    <a:pt x="24290" y="2995"/>
                    <a:pt x="24401" y="3993"/>
                  </a:cubicBezTo>
                  <a:cubicBezTo>
                    <a:pt x="24549" y="5546"/>
                    <a:pt x="24771" y="6914"/>
                    <a:pt x="25030" y="7690"/>
                  </a:cubicBezTo>
                  <a:cubicBezTo>
                    <a:pt x="25252" y="8430"/>
                    <a:pt x="25436" y="8984"/>
                    <a:pt x="25621" y="9428"/>
                  </a:cubicBezTo>
                  <a:cubicBezTo>
                    <a:pt x="25769" y="9872"/>
                    <a:pt x="25954" y="10167"/>
                    <a:pt x="26102" y="10278"/>
                  </a:cubicBezTo>
                  <a:cubicBezTo>
                    <a:pt x="26213" y="10352"/>
                    <a:pt x="26287" y="10389"/>
                    <a:pt x="26435" y="10389"/>
                  </a:cubicBezTo>
                  <a:lnTo>
                    <a:pt x="26472" y="10389"/>
                  </a:lnTo>
                  <a:cubicBezTo>
                    <a:pt x="26693" y="10389"/>
                    <a:pt x="27100" y="10241"/>
                    <a:pt x="27655" y="9945"/>
                  </a:cubicBezTo>
                  <a:cubicBezTo>
                    <a:pt x="28209" y="9650"/>
                    <a:pt x="28949" y="9169"/>
                    <a:pt x="29910" y="8541"/>
                  </a:cubicBezTo>
                  <a:cubicBezTo>
                    <a:pt x="30797" y="7912"/>
                    <a:pt x="32276" y="6507"/>
                    <a:pt x="33940" y="4696"/>
                  </a:cubicBezTo>
                  <a:cubicBezTo>
                    <a:pt x="35012" y="3550"/>
                    <a:pt x="36158" y="2256"/>
                    <a:pt x="37341" y="888"/>
                  </a:cubicBezTo>
                  <a:lnTo>
                    <a:pt x="24142" y="777"/>
                  </a:lnTo>
                  <a:close/>
                  <a:moveTo>
                    <a:pt x="11868" y="0"/>
                  </a:moveTo>
                  <a:cubicBezTo>
                    <a:pt x="9613" y="2847"/>
                    <a:pt x="7506" y="5176"/>
                    <a:pt x="5731" y="6470"/>
                  </a:cubicBezTo>
                  <a:cubicBezTo>
                    <a:pt x="3883" y="7875"/>
                    <a:pt x="2108" y="9132"/>
                    <a:pt x="481" y="10315"/>
                  </a:cubicBezTo>
                  <a:cubicBezTo>
                    <a:pt x="333" y="11757"/>
                    <a:pt x="259" y="12940"/>
                    <a:pt x="259" y="13827"/>
                  </a:cubicBezTo>
                  <a:cubicBezTo>
                    <a:pt x="259" y="14493"/>
                    <a:pt x="296" y="15010"/>
                    <a:pt x="333" y="15343"/>
                  </a:cubicBezTo>
                  <a:lnTo>
                    <a:pt x="1" y="15380"/>
                  </a:lnTo>
                  <a:lnTo>
                    <a:pt x="333" y="15380"/>
                  </a:lnTo>
                  <a:cubicBezTo>
                    <a:pt x="333" y="15602"/>
                    <a:pt x="370" y="15824"/>
                    <a:pt x="370" y="16046"/>
                  </a:cubicBezTo>
                  <a:lnTo>
                    <a:pt x="19299" y="16046"/>
                  </a:lnTo>
                  <a:cubicBezTo>
                    <a:pt x="19151" y="15195"/>
                    <a:pt x="19077" y="14086"/>
                    <a:pt x="19077" y="12681"/>
                  </a:cubicBezTo>
                  <a:cubicBezTo>
                    <a:pt x="19077" y="9872"/>
                    <a:pt x="19447" y="5953"/>
                    <a:pt x="20778" y="740"/>
                  </a:cubicBezTo>
                  <a:lnTo>
                    <a:pt x="13273" y="666"/>
                  </a:lnTo>
                  <a:cubicBezTo>
                    <a:pt x="12682" y="666"/>
                    <a:pt x="12201" y="407"/>
                    <a:pt x="118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7">
              <a:extLst>
                <a:ext uri="{FF2B5EF4-FFF2-40B4-BE49-F238E27FC236}">
                  <a16:creationId xmlns:a16="http://schemas.microsoft.com/office/drawing/2014/main" id="{1E530160-0B7A-34BE-10AE-564D3FE9E37F}"/>
                </a:ext>
              </a:extLst>
            </p:cNvPr>
            <p:cNvSpPr/>
            <p:nvPr/>
          </p:nvSpPr>
          <p:spPr>
            <a:xfrm>
              <a:off x="3925975" y="4024850"/>
              <a:ext cx="355850" cy="895625"/>
            </a:xfrm>
            <a:custGeom>
              <a:avLst/>
              <a:gdLst/>
              <a:ahLst/>
              <a:cxnLst/>
              <a:rect l="l" t="t" r="r" b="b"/>
              <a:pathLst>
                <a:path w="14234" h="35825" extrusionOk="0">
                  <a:moveTo>
                    <a:pt x="14234" y="0"/>
                  </a:moveTo>
                  <a:lnTo>
                    <a:pt x="11498" y="8060"/>
                  </a:lnTo>
                  <a:lnTo>
                    <a:pt x="12348" y="7912"/>
                  </a:lnTo>
                  <a:lnTo>
                    <a:pt x="14234" y="0"/>
                  </a:lnTo>
                  <a:close/>
                  <a:moveTo>
                    <a:pt x="7727" y="27358"/>
                  </a:moveTo>
                  <a:lnTo>
                    <a:pt x="7727" y="27358"/>
                  </a:lnTo>
                  <a:cubicBezTo>
                    <a:pt x="5805" y="27913"/>
                    <a:pt x="4104" y="28394"/>
                    <a:pt x="2847" y="28726"/>
                  </a:cubicBezTo>
                  <a:cubicBezTo>
                    <a:pt x="1590" y="31980"/>
                    <a:pt x="555" y="34457"/>
                    <a:pt x="0" y="35825"/>
                  </a:cubicBezTo>
                  <a:lnTo>
                    <a:pt x="5694" y="35825"/>
                  </a:lnTo>
                  <a:lnTo>
                    <a:pt x="7727" y="273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7">
              <a:extLst>
                <a:ext uri="{FF2B5EF4-FFF2-40B4-BE49-F238E27FC236}">
                  <a16:creationId xmlns:a16="http://schemas.microsoft.com/office/drawing/2014/main" id="{B71407F5-4635-7CA1-F8C9-0686B695BE8E}"/>
                </a:ext>
              </a:extLst>
            </p:cNvPr>
            <p:cNvSpPr/>
            <p:nvPr/>
          </p:nvSpPr>
          <p:spPr>
            <a:xfrm>
              <a:off x="3906550" y="2694575"/>
              <a:ext cx="2476150" cy="2241625"/>
            </a:xfrm>
            <a:custGeom>
              <a:avLst/>
              <a:gdLst/>
              <a:ahLst/>
              <a:cxnLst/>
              <a:rect l="l" t="t" r="r" b="b"/>
              <a:pathLst>
                <a:path w="99046" h="89665" extrusionOk="0">
                  <a:moveTo>
                    <a:pt x="25427" y="29501"/>
                  </a:moveTo>
                  <a:cubicBezTo>
                    <a:pt x="25333" y="29501"/>
                    <a:pt x="25243" y="29537"/>
                    <a:pt x="25178" y="29624"/>
                  </a:cubicBezTo>
                  <a:lnTo>
                    <a:pt x="20704" y="35502"/>
                  </a:lnTo>
                  <a:cubicBezTo>
                    <a:pt x="20594" y="35650"/>
                    <a:pt x="20594" y="35835"/>
                    <a:pt x="20741" y="35946"/>
                  </a:cubicBezTo>
                  <a:cubicBezTo>
                    <a:pt x="20803" y="35992"/>
                    <a:pt x="20872" y="36013"/>
                    <a:pt x="20939" y="36013"/>
                  </a:cubicBezTo>
                  <a:cubicBezTo>
                    <a:pt x="21031" y="36013"/>
                    <a:pt x="21121" y="35973"/>
                    <a:pt x="21185" y="35909"/>
                  </a:cubicBezTo>
                  <a:lnTo>
                    <a:pt x="25659" y="29993"/>
                  </a:lnTo>
                  <a:cubicBezTo>
                    <a:pt x="25769" y="29846"/>
                    <a:pt x="25732" y="29661"/>
                    <a:pt x="25622" y="29550"/>
                  </a:cubicBezTo>
                  <a:cubicBezTo>
                    <a:pt x="25560" y="29519"/>
                    <a:pt x="25493" y="29501"/>
                    <a:pt x="25427" y="29501"/>
                  </a:cubicBezTo>
                  <a:close/>
                  <a:moveTo>
                    <a:pt x="84879" y="20321"/>
                  </a:moveTo>
                  <a:cubicBezTo>
                    <a:pt x="84739" y="20321"/>
                    <a:pt x="84619" y="20421"/>
                    <a:pt x="84590" y="20566"/>
                  </a:cubicBezTo>
                  <a:lnTo>
                    <a:pt x="79044" y="41196"/>
                  </a:lnTo>
                  <a:cubicBezTo>
                    <a:pt x="79007" y="41343"/>
                    <a:pt x="79118" y="41528"/>
                    <a:pt x="79266" y="41565"/>
                  </a:cubicBezTo>
                  <a:cubicBezTo>
                    <a:pt x="79297" y="41571"/>
                    <a:pt x="79326" y="41574"/>
                    <a:pt x="79355" y="41574"/>
                  </a:cubicBezTo>
                  <a:cubicBezTo>
                    <a:pt x="79497" y="41574"/>
                    <a:pt x="79605" y="41497"/>
                    <a:pt x="79636" y="41343"/>
                  </a:cubicBezTo>
                  <a:lnTo>
                    <a:pt x="85181" y="20714"/>
                  </a:lnTo>
                  <a:cubicBezTo>
                    <a:pt x="85255" y="20529"/>
                    <a:pt x="85144" y="20381"/>
                    <a:pt x="84996" y="20344"/>
                  </a:cubicBezTo>
                  <a:cubicBezTo>
                    <a:pt x="84957" y="20328"/>
                    <a:pt x="84917" y="20321"/>
                    <a:pt x="84879" y="20321"/>
                  </a:cubicBezTo>
                  <a:close/>
                  <a:moveTo>
                    <a:pt x="45982" y="639"/>
                  </a:moveTo>
                  <a:cubicBezTo>
                    <a:pt x="46008" y="736"/>
                    <a:pt x="46029" y="896"/>
                    <a:pt x="46029" y="1119"/>
                  </a:cubicBezTo>
                  <a:cubicBezTo>
                    <a:pt x="46029" y="1600"/>
                    <a:pt x="45955" y="2376"/>
                    <a:pt x="45771" y="3633"/>
                  </a:cubicBezTo>
                  <a:cubicBezTo>
                    <a:pt x="45771" y="3633"/>
                    <a:pt x="42258" y="23413"/>
                    <a:pt x="41408" y="30881"/>
                  </a:cubicBezTo>
                  <a:cubicBezTo>
                    <a:pt x="40595" y="38275"/>
                    <a:pt x="36380" y="50623"/>
                    <a:pt x="33127" y="60605"/>
                  </a:cubicBezTo>
                  <a:cubicBezTo>
                    <a:pt x="30343" y="69280"/>
                    <a:pt x="26571" y="84987"/>
                    <a:pt x="25644" y="89036"/>
                  </a:cubicBezTo>
                  <a:lnTo>
                    <a:pt x="779" y="89036"/>
                  </a:lnTo>
                  <a:cubicBezTo>
                    <a:pt x="2092" y="85905"/>
                    <a:pt x="5803" y="76838"/>
                    <a:pt x="9281" y="66336"/>
                  </a:cubicBezTo>
                  <a:cubicBezTo>
                    <a:pt x="12941" y="55244"/>
                    <a:pt x="16305" y="42637"/>
                    <a:pt x="16342" y="33727"/>
                  </a:cubicBezTo>
                  <a:cubicBezTo>
                    <a:pt x="16342" y="24854"/>
                    <a:pt x="16157" y="17202"/>
                    <a:pt x="16157" y="11545"/>
                  </a:cubicBezTo>
                  <a:cubicBezTo>
                    <a:pt x="16157" y="8218"/>
                    <a:pt x="16194" y="5593"/>
                    <a:pt x="16416" y="3781"/>
                  </a:cubicBezTo>
                  <a:cubicBezTo>
                    <a:pt x="16490" y="2894"/>
                    <a:pt x="16638" y="2191"/>
                    <a:pt x="16786" y="1748"/>
                  </a:cubicBezTo>
                  <a:cubicBezTo>
                    <a:pt x="16860" y="1526"/>
                    <a:pt x="16933" y="1378"/>
                    <a:pt x="17007" y="1267"/>
                  </a:cubicBezTo>
                  <a:cubicBezTo>
                    <a:pt x="17081" y="1193"/>
                    <a:pt x="17118" y="1193"/>
                    <a:pt x="17155" y="1193"/>
                  </a:cubicBezTo>
                  <a:cubicBezTo>
                    <a:pt x="17636" y="1156"/>
                    <a:pt x="19706" y="1082"/>
                    <a:pt x="22516" y="1045"/>
                  </a:cubicBezTo>
                  <a:cubicBezTo>
                    <a:pt x="26694" y="934"/>
                    <a:pt x="32609" y="860"/>
                    <a:pt x="37452" y="750"/>
                  </a:cubicBezTo>
                  <a:cubicBezTo>
                    <a:pt x="39855" y="713"/>
                    <a:pt x="42036" y="676"/>
                    <a:pt x="43589" y="676"/>
                  </a:cubicBezTo>
                  <a:cubicBezTo>
                    <a:pt x="44869" y="645"/>
                    <a:pt x="45721" y="640"/>
                    <a:pt x="45982" y="639"/>
                  </a:cubicBezTo>
                  <a:close/>
                  <a:moveTo>
                    <a:pt x="67916" y="1637"/>
                  </a:moveTo>
                  <a:cubicBezTo>
                    <a:pt x="68988" y="1637"/>
                    <a:pt x="70319" y="1785"/>
                    <a:pt x="72020" y="2007"/>
                  </a:cubicBezTo>
                  <a:cubicBezTo>
                    <a:pt x="75717" y="2598"/>
                    <a:pt x="81743" y="3448"/>
                    <a:pt x="86845" y="4484"/>
                  </a:cubicBezTo>
                  <a:cubicBezTo>
                    <a:pt x="89396" y="4964"/>
                    <a:pt x="91725" y="5519"/>
                    <a:pt x="93389" y="6073"/>
                  </a:cubicBezTo>
                  <a:cubicBezTo>
                    <a:pt x="94202" y="6332"/>
                    <a:pt x="94867" y="6591"/>
                    <a:pt x="95311" y="6887"/>
                  </a:cubicBezTo>
                  <a:cubicBezTo>
                    <a:pt x="95533" y="6998"/>
                    <a:pt x="95681" y="7109"/>
                    <a:pt x="95792" y="7219"/>
                  </a:cubicBezTo>
                  <a:cubicBezTo>
                    <a:pt x="95903" y="7330"/>
                    <a:pt x="95903" y="7404"/>
                    <a:pt x="95903" y="7441"/>
                  </a:cubicBezTo>
                  <a:cubicBezTo>
                    <a:pt x="95903" y="7552"/>
                    <a:pt x="95866" y="7811"/>
                    <a:pt x="95792" y="8144"/>
                  </a:cubicBezTo>
                  <a:cubicBezTo>
                    <a:pt x="95200" y="10806"/>
                    <a:pt x="92760" y="19198"/>
                    <a:pt x="90320" y="27849"/>
                  </a:cubicBezTo>
                  <a:cubicBezTo>
                    <a:pt x="87880" y="36537"/>
                    <a:pt x="85477" y="45484"/>
                    <a:pt x="84959" y="49440"/>
                  </a:cubicBezTo>
                  <a:cubicBezTo>
                    <a:pt x="84590" y="52028"/>
                    <a:pt x="84368" y="54135"/>
                    <a:pt x="84368" y="55762"/>
                  </a:cubicBezTo>
                  <a:cubicBezTo>
                    <a:pt x="84368" y="57056"/>
                    <a:pt x="84516" y="58054"/>
                    <a:pt x="84848" y="58794"/>
                  </a:cubicBezTo>
                  <a:cubicBezTo>
                    <a:pt x="85033" y="59163"/>
                    <a:pt x="85255" y="59459"/>
                    <a:pt x="85551" y="59644"/>
                  </a:cubicBezTo>
                  <a:cubicBezTo>
                    <a:pt x="85847" y="59829"/>
                    <a:pt x="86216" y="59940"/>
                    <a:pt x="86586" y="59940"/>
                  </a:cubicBezTo>
                  <a:cubicBezTo>
                    <a:pt x="87215" y="59940"/>
                    <a:pt x="87917" y="59718"/>
                    <a:pt x="88767" y="59311"/>
                  </a:cubicBezTo>
                  <a:cubicBezTo>
                    <a:pt x="92261" y="57533"/>
                    <a:pt x="96924" y="54816"/>
                    <a:pt x="98417" y="53938"/>
                  </a:cubicBezTo>
                  <a:lnTo>
                    <a:pt x="98417" y="53938"/>
                  </a:lnTo>
                  <a:lnTo>
                    <a:pt x="98417" y="59631"/>
                  </a:lnTo>
                  <a:lnTo>
                    <a:pt x="98417" y="59631"/>
                  </a:lnTo>
                  <a:cubicBezTo>
                    <a:pt x="98320" y="59757"/>
                    <a:pt x="98132" y="60003"/>
                    <a:pt x="97862" y="60346"/>
                  </a:cubicBezTo>
                  <a:cubicBezTo>
                    <a:pt x="96383" y="62195"/>
                    <a:pt x="92686" y="66853"/>
                    <a:pt x="88878" y="71364"/>
                  </a:cubicBezTo>
                  <a:cubicBezTo>
                    <a:pt x="86993" y="73619"/>
                    <a:pt x="85070" y="75874"/>
                    <a:pt x="83370" y="77686"/>
                  </a:cubicBezTo>
                  <a:cubicBezTo>
                    <a:pt x="81706" y="79497"/>
                    <a:pt x="80227" y="80902"/>
                    <a:pt x="79340" y="81531"/>
                  </a:cubicBezTo>
                  <a:cubicBezTo>
                    <a:pt x="78379" y="82159"/>
                    <a:pt x="77639" y="82640"/>
                    <a:pt x="77085" y="82935"/>
                  </a:cubicBezTo>
                  <a:cubicBezTo>
                    <a:pt x="76493" y="83268"/>
                    <a:pt x="76123" y="83379"/>
                    <a:pt x="75865" y="83379"/>
                  </a:cubicBezTo>
                  <a:cubicBezTo>
                    <a:pt x="75717" y="83379"/>
                    <a:pt x="75643" y="83342"/>
                    <a:pt x="75532" y="83268"/>
                  </a:cubicBezTo>
                  <a:cubicBezTo>
                    <a:pt x="75384" y="83157"/>
                    <a:pt x="75199" y="82862"/>
                    <a:pt x="75051" y="82418"/>
                  </a:cubicBezTo>
                  <a:cubicBezTo>
                    <a:pt x="74866" y="81974"/>
                    <a:pt x="74682" y="81420"/>
                    <a:pt x="74460" y="80680"/>
                  </a:cubicBezTo>
                  <a:cubicBezTo>
                    <a:pt x="74201" y="79904"/>
                    <a:pt x="73979" y="78536"/>
                    <a:pt x="73831" y="76983"/>
                  </a:cubicBezTo>
                  <a:cubicBezTo>
                    <a:pt x="73572" y="74654"/>
                    <a:pt x="73461" y="71844"/>
                    <a:pt x="73388" y="69626"/>
                  </a:cubicBezTo>
                  <a:cubicBezTo>
                    <a:pt x="73388" y="68517"/>
                    <a:pt x="73351" y="67556"/>
                    <a:pt x="73351" y="66853"/>
                  </a:cubicBezTo>
                  <a:cubicBezTo>
                    <a:pt x="73351" y="66151"/>
                    <a:pt x="73351" y="65744"/>
                    <a:pt x="73351" y="65744"/>
                  </a:cubicBezTo>
                  <a:cubicBezTo>
                    <a:pt x="73351" y="65596"/>
                    <a:pt x="73240" y="65485"/>
                    <a:pt x="73092" y="65448"/>
                  </a:cubicBezTo>
                  <a:cubicBezTo>
                    <a:pt x="72944" y="65448"/>
                    <a:pt x="72796" y="65522"/>
                    <a:pt x="72759" y="65670"/>
                  </a:cubicBezTo>
                  <a:cubicBezTo>
                    <a:pt x="72750" y="65695"/>
                    <a:pt x="72741" y="65719"/>
                    <a:pt x="72732" y="65744"/>
                  </a:cubicBezTo>
                  <a:lnTo>
                    <a:pt x="72722" y="65744"/>
                  </a:lnTo>
                  <a:cubicBezTo>
                    <a:pt x="72722" y="65746"/>
                    <a:pt x="72722" y="65755"/>
                    <a:pt x="72722" y="65771"/>
                  </a:cubicBezTo>
                  <a:lnTo>
                    <a:pt x="72722" y="65771"/>
                  </a:lnTo>
                  <a:cubicBezTo>
                    <a:pt x="69315" y="75070"/>
                    <a:pt x="68507" y="81545"/>
                    <a:pt x="68507" y="85671"/>
                  </a:cubicBezTo>
                  <a:cubicBezTo>
                    <a:pt x="68507" y="87058"/>
                    <a:pt x="68592" y="88163"/>
                    <a:pt x="68711" y="89036"/>
                  </a:cubicBezTo>
                  <a:lnTo>
                    <a:pt x="49802" y="89036"/>
                  </a:lnTo>
                  <a:cubicBezTo>
                    <a:pt x="49780" y="88832"/>
                    <a:pt x="49763" y="88618"/>
                    <a:pt x="49763" y="88370"/>
                  </a:cubicBezTo>
                  <a:lnTo>
                    <a:pt x="49431" y="88370"/>
                  </a:lnTo>
                  <a:lnTo>
                    <a:pt x="49763" y="88333"/>
                  </a:lnTo>
                  <a:cubicBezTo>
                    <a:pt x="49726" y="88000"/>
                    <a:pt x="49689" y="87483"/>
                    <a:pt x="49689" y="86817"/>
                  </a:cubicBezTo>
                  <a:cubicBezTo>
                    <a:pt x="49689" y="83786"/>
                    <a:pt x="50244" y="77649"/>
                    <a:pt x="53793" y="68554"/>
                  </a:cubicBezTo>
                  <a:cubicBezTo>
                    <a:pt x="58156" y="57389"/>
                    <a:pt x="61557" y="40826"/>
                    <a:pt x="62407" y="27147"/>
                  </a:cubicBezTo>
                  <a:cubicBezTo>
                    <a:pt x="62814" y="20344"/>
                    <a:pt x="63184" y="14725"/>
                    <a:pt x="63479" y="10806"/>
                  </a:cubicBezTo>
                  <a:cubicBezTo>
                    <a:pt x="63627" y="8846"/>
                    <a:pt x="63738" y="7330"/>
                    <a:pt x="63812" y="6295"/>
                  </a:cubicBezTo>
                  <a:cubicBezTo>
                    <a:pt x="63886" y="5260"/>
                    <a:pt x="63923" y="4705"/>
                    <a:pt x="63923" y="4705"/>
                  </a:cubicBezTo>
                  <a:lnTo>
                    <a:pt x="63923" y="4668"/>
                  </a:lnTo>
                  <a:cubicBezTo>
                    <a:pt x="63923" y="4188"/>
                    <a:pt x="63960" y="3781"/>
                    <a:pt x="64071" y="3411"/>
                  </a:cubicBezTo>
                  <a:cubicBezTo>
                    <a:pt x="64219" y="2857"/>
                    <a:pt x="64515" y="2450"/>
                    <a:pt x="65069" y="2154"/>
                  </a:cubicBezTo>
                  <a:cubicBezTo>
                    <a:pt x="65661" y="1859"/>
                    <a:pt x="66548" y="1637"/>
                    <a:pt x="67916" y="1637"/>
                  </a:cubicBezTo>
                  <a:close/>
                  <a:moveTo>
                    <a:pt x="46167" y="0"/>
                  </a:moveTo>
                  <a:cubicBezTo>
                    <a:pt x="46146" y="0"/>
                    <a:pt x="46124" y="3"/>
                    <a:pt x="46103" y="10"/>
                  </a:cubicBezTo>
                  <a:cubicBezTo>
                    <a:pt x="46090" y="10"/>
                    <a:pt x="46078" y="11"/>
                    <a:pt x="46066" y="12"/>
                  </a:cubicBezTo>
                  <a:lnTo>
                    <a:pt x="46066" y="12"/>
                  </a:lnTo>
                  <a:lnTo>
                    <a:pt x="46066" y="10"/>
                  </a:lnTo>
                  <a:cubicBezTo>
                    <a:pt x="46066" y="10"/>
                    <a:pt x="39338" y="121"/>
                    <a:pt x="32350" y="232"/>
                  </a:cubicBezTo>
                  <a:cubicBezTo>
                    <a:pt x="28838" y="306"/>
                    <a:pt x="25289" y="380"/>
                    <a:pt x="22479" y="417"/>
                  </a:cubicBezTo>
                  <a:cubicBezTo>
                    <a:pt x="19669" y="491"/>
                    <a:pt x="17636" y="528"/>
                    <a:pt x="17118" y="565"/>
                  </a:cubicBezTo>
                  <a:cubicBezTo>
                    <a:pt x="16896" y="602"/>
                    <a:pt x="16675" y="713"/>
                    <a:pt x="16564" y="897"/>
                  </a:cubicBezTo>
                  <a:cubicBezTo>
                    <a:pt x="16305" y="1193"/>
                    <a:pt x="16157" y="1637"/>
                    <a:pt x="16009" y="2228"/>
                  </a:cubicBezTo>
                  <a:cubicBezTo>
                    <a:pt x="15639" y="3966"/>
                    <a:pt x="15529" y="7182"/>
                    <a:pt x="15529" y="11545"/>
                  </a:cubicBezTo>
                  <a:cubicBezTo>
                    <a:pt x="15529" y="17202"/>
                    <a:pt x="15713" y="24854"/>
                    <a:pt x="15713" y="33727"/>
                  </a:cubicBezTo>
                  <a:cubicBezTo>
                    <a:pt x="15713" y="42490"/>
                    <a:pt x="12349" y="55097"/>
                    <a:pt x="8689" y="66114"/>
                  </a:cubicBezTo>
                  <a:cubicBezTo>
                    <a:pt x="5029" y="77168"/>
                    <a:pt x="1110" y="86633"/>
                    <a:pt x="38" y="89220"/>
                  </a:cubicBezTo>
                  <a:cubicBezTo>
                    <a:pt x="1" y="89331"/>
                    <a:pt x="1" y="89442"/>
                    <a:pt x="38" y="89516"/>
                  </a:cubicBezTo>
                  <a:cubicBezTo>
                    <a:pt x="112" y="89590"/>
                    <a:pt x="223" y="89664"/>
                    <a:pt x="297" y="89664"/>
                  </a:cubicBezTo>
                  <a:lnTo>
                    <a:pt x="25880" y="89664"/>
                  </a:lnTo>
                  <a:cubicBezTo>
                    <a:pt x="26028" y="89664"/>
                    <a:pt x="26139" y="89553"/>
                    <a:pt x="26176" y="89405"/>
                  </a:cubicBezTo>
                  <a:cubicBezTo>
                    <a:pt x="26989" y="85856"/>
                    <a:pt x="30871" y="69626"/>
                    <a:pt x="33718" y="60790"/>
                  </a:cubicBezTo>
                  <a:cubicBezTo>
                    <a:pt x="36972" y="50845"/>
                    <a:pt x="41186" y="38460"/>
                    <a:pt x="42036" y="30955"/>
                  </a:cubicBezTo>
                  <a:cubicBezTo>
                    <a:pt x="42443" y="27258"/>
                    <a:pt x="43515" y="20455"/>
                    <a:pt x="44514" y="14577"/>
                  </a:cubicBezTo>
                  <a:cubicBezTo>
                    <a:pt x="44994" y="11619"/>
                    <a:pt x="45475" y="8920"/>
                    <a:pt x="45807" y="6961"/>
                  </a:cubicBezTo>
                  <a:cubicBezTo>
                    <a:pt x="45992" y="5962"/>
                    <a:pt x="46140" y="5149"/>
                    <a:pt x="46214" y="4595"/>
                  </a:cubicBezTo>
                  <a:cubicBezTo>
                    <a:pt x="46325" y="4040"/>
                    <a:pt x="46362" y="3744"/>
                    <a:pt x="46362" y="3744"/>
                  </a:cubicBezTo>
                  <a:cubicBezTo>
                    <a:pt x="46584" y="2450"/>
                    <a:pt x="46621" y="1637"/>
                    <a:pt x="46621" y="1119"/>
                  </a:cubicBezTo>
                  <a:cubicBezTo>
                    <a:pt x="46621" y="750"/>
                    <a:pt x="46584" y="528"/>
                    <a:pt x="46547" y="343"/>
                  </a:cubicBezTo>
                  <a:cubicBezTo>
                    <a:pt x="46510" y="232"/>
                    <a:pt x="46473" y="158"/>
                    <a:pt x="46399" y="84"/>
                  </a:cubicBezTo>
                  <a:cubicBezTo>
                    <a:pt x="46339" y="54"/>
                    <a:pt x="46255" y="0"/>
                    <a:pt x="46167" y="0"/>
                  </a:cubicBezTo>
                  <a:close/>
                  <a:moveTo>
                    <a:pt x="67916" y="1045"/>
                  </a:moveTo>
                  <a:cubicBezTo>
                    <a:pt x="66030" y="1045"/>
                    <a:pt x="64884" y="1378"/>
                    <a:pt x="64182" y="2044"/>
                  </a:cubicBezTo>
                  <a:cubicBezTo>
                    <a:pt x="63812" y="2376"/>
                    <a:pt x="63590" y="2783"/>
                    <a:pt x="63479" y="3227"/>
                  </a:cubicBezTo>
                  <a:cubicBezTo>
                    <a:pt x="63371" y="3660"/>
                    <a:pt x="63333" y="4128"/>
                    <a:pt x="63332" y="4632"/>
                  </a:cubicBezTo>
                  <a:lnTo>
                    <a:pt x="63332" y="4632"/>
                  </a:lnTo>
                  <a:lnTo>
                    <a:pt x="63332" y="4631"/>
                  </a:lnTo>
                  <a:cubicBezTo>
                    <a:pt x="63332" y="4631"/>
                    <a:pt x="62629" y="13504"/>
                    <a:pt x="61779" y="27110"/>
                  </a:cubicBezTo>
                  <a:cubicBezTo>
                    <a:pt x="60928" y="40715"/>
                    <a:pt x="57564" y="57278"/>
                    <a:pt x="53239" y="68332"/>
                  </a:cubicBezTo>
                  <a:cubicBezTo>
                    <a:pt x="49615" y="77464"/>
                    <a:pt x="49098" y="83712"/>
                    <a:pt x="49098" y="86817"/>
                  </a:cubicBezTo>
                  <a:cubicBezTo>
                    <a:pt x="49098" y="87483"/>
                    <a:pt x="49098" y="88000"/>
                    <a:pt x="49135" y="88407"/>
                  </a:cubicBezTo>
                  <a:cubicBezTo>
                    <a:pt x="49172" y="88777"/>
                    <a:pt x="49172" y="89073"/>
                    <a:pt x="49209" y="89368"/>
                  </a:cubicBezTo>
                  <a:cubicBezTo>
                    <a:pt x="49209" y="89516"/>
                    <a:pt x="49357" y="89664"/>
                    <a:pt x="49505" y="89664"/>
                  </a:cubicBezTo>
                  <a:lnTo>
                    <a:pt x="69062" y="89664"/>
                  </a:lnTo>
                  <a:cubicBezTo>
                    <a:pt x="69173" y="89664"/>
                    <a:pt x="69247" y="89627"/>
                    <a:pt x="69321" y="89553"/>
                  </a:cubicBezTo>
                  <a:cubicBezTo>
                    <a:pt x="69358" y="89479"/>
                    <a:pt x="69395" y="89405"/>
                    <a:pt x="69395" y="89294"/>
                  </a:cubicBezTo>
                  <a:cubicBezTo>
                    <a:pt x="69247" y="88444"/>
                    <a:pt x="69099" y="87224"/>
                    <a:pt x="69099" y="85671"/>
                  </a:cubicBezTo>
                  <a:cubicBezTo>
                    <a:pt x="69099" y="81879"/>
                    <a:pt x="69819" y="75960"/>
                    <a:pt x="72738" y="67481"/>
                  </a:cubicBezTo>
                  <a:lnTo>
                    <a:pt x="72738" y="67481"/>
                  </a:lnTo>
                  <a:cubicBezTo>
                    <a:pt x="72756" y="68639"/>
                    <a:pt x="72793" y="70268"/>
                    <a:pt x="72870" y="72029"/>
                  </a:cubicBezTo>
                  <a:cubicBezTo>
                    <a:pt x="72944" y="73693"/>
                    <a:pt x="73055" y="75467"/>
                    <a:pt x="73203" y="77057"/>
                  </a:cubicBezTo>
                  <a:cubicBezTo>
                    <a:pt x="73351" y="78610"/>
                    <a:pt x="73572" y="79978"/>
                    <a:pt x="73868" y="80902"/>
                  </a:cubicBezTo>
                  <a:cubicBezTo>
                    <a:pt x="74201" y="81826"/>
                    <a:pt x="74386" y="82566"/>
                    <a:pt x="74645" y="83083"/>
                  </a:cubicBezTo>
                  <a:cubicBezTo>
                    <a:pt x="74792" y="83342"/>
                    <a:pt x="74940" y="83564"/>
                    <a:pt x="75125" y="83749"/>
                  </a:cubicBezTo>
                  <a:cubicBezTo>
                    <a:pt x="75347" y="83897"/>
                    <a:pt x="75606" y="84008"/>
                    <a:pt x="75865" y="84008"/>
                  </a:cubicBezTo>
                  <a:cubicBezTo>
                    <a:pt x="76308" y="83971"/>
                    <a:pt x="76752" y="83823"/>
                    <a:pt x="77380" y="83490"/>
                  </a:cubicBezTo>
                  <a:cubicBezTo>
                    <a:pt x="77972" y="83157"/>
                    <a:pt x="78711" y="82677"/>
                    <a:pt x="79673" y="82011"/>
                  </a:cubicBezTo>
                  <a:cubicBezTo>
                    <a:pt x="80819" y="81235"/>
                    <a:pt x="82556" y="79497"/>
                    <a:pt x="84553" y="77279"/>
                  </a:cubicBezTo>
                  <a:cubicBezTo>
                    <a:pt x="90616" y="70661"/>
                    <a:pt x="98971" y="59903"/>
                    <a:pt x="98971" y="59903"/>
                  </a:cubicBezTo>
                  <a:cubicBezTo>
                    <a:pt x="99008" y="59866"/>
                    <a:pt x="99045" y="59792"/>
                    <a:pt x="99045" y="59718"/>
                  </a:cubicBezTo>
                  <a:lnTo>
                    <a:pt x="99045" y="53396"/>
                  </a:lnTo>
                  <a:cubicBezTo>
                    <a:pt x="99045" y="53285"/>
                    <a:pt x="98971" y="53174"/>
                    <a:pt x="98897" y="53137"/>
                  </a:cubicBezTo>
                  <a:cubicBezTo>
                    <a:pt x="98842" y="53100"/>
                    <a:pt x="98786" y="53082"/>
                    <a:pt x="98731" y="53082"/>
                  </a:cubicBezTo>
                  <a:cubicBezTo>
                    <a:pt x="98675" y="53082"/>
                    <a:pt x="98620" y="53100"/>
                    <a:pt x="98565" y="53137"/>
                  </a:cubicBezTo>
                  <a:cubicBezTo>
                    <a:pt x="98565" y="53137"/>
                    <a:pt x="98232" y="53359"/>
                    <a:pt x="97603" y="53729"/>
                  </a:cubicBezTo>
                  <a:cubicBezTo>
                    <a:pt x="95755" y="54801"/>
                    <a:pt x="91651" y="57167"/>
                    <a:pt x="88472" y="58757"/>
                  </a:cubicBezTo>
                  <a:cubicBezTo>
                    <a:pt x="87695" y="59126"/>
                    <a:pt x="87067" y="59311"/>
                    <a:pt x="86586" y="59311"/>
                  </a:cubicBezTo>
                  <a:cubicBezTo>
                    <a:pt x="86290" y="59311"/>
                    <a:pt x="86068" y="59237"/>
                    <a:pt x="85884" y="59126"/>
                  </a:cubicBezTo>
                  <a:cubicBezTo>
                    <a:pt x="85625" y="58941"/>
                    <a:pt x="85403" y="58609"/>
                    <a:pt x="85218" y="58017"/>
                  </a:cubicBezTo>
                  <a:cubicBezTo>
                    <a:pt x="85070" y="57463"/>
                    <a:pt x="84996" y="56723"/>
                    <a:pt x="84996" y="55762"/>
                  </a:cubicBezTo>
                  <a:cubicBezTo>
                    <a:pt x="84996" y="54172"/>
                    <a:pt x="85218" y="52102"/>
                    <a:pt x="85551" y="49514"/>
                  </a:cubicBezTo>
                  <a:cubicBezTo>
                    <a:pt x="86105" y="45410"/>
                    <a:pt x="88804" y="35465"/>
                    <a:pt x="91392" y="26296"/>
                  </a:cubicBezTo>
                  <a:cubicBezTo>
                    <a:pt x="92686" y="21712"/>
                    <a:pt x="93943" y="17312"/>
                    <a:pt x="94904" y="13911"/>
                  </a:cubicBezTo>
                  <a:cubicBezTo>
                    <a:pt x="95385" y="12210"/>
                    <a:pt x="95755" y="10769"/>
                    <a:pt x="96051" y="9660"/>
                  </a:cubicBezTo>
                  <a:cubicBezTo>
                    <a:pt x="96198" y="9105"/>
                    <a:pt x="96309" y="8661"/>
                    <a:pt x="96383" y="8292"/>
                  </a:cubicBezTo>
                  <a:cubicBezTo>
                    <a:pt x="96457" y="7922"/>
                    <a:pt x="96494" y="7663"/>
                    <a:pt x="96531" y="7478"/>
                  </a:cubicBezTo>
                  <a:lnTo>
                    <a:pt x="96531" y="7441"/>
                  </a:lnTo>
                  <a:cubicBezTo>
                    <a:pt x="96531" y="7219"/>
                    <a:pt x="96420" y="6998"/>
                    <a:pt x="96235" y="6813"/>
                  </a:cubicBezTo>
                  <a:cubicBezTo>
                    <a:pt x="95977" y="6480"/>
                    <a:pt x="95496" y="6221"/>
                    <a:pt x="94867" y="5962"/>
                  </a:cubicBezTo>
                  <a:cubicBezTo>
                    <a:pt x="92686" y="5001"/>
                    <a:pt x="88545" y="4114"/>
                    <a:pt x="84146" y="3338"/>
                  </a:cubicBezTo>
                  <a:cubicBezTo>
                    <a:pt x="79746" y="2561"/>
                    <a:pt x="75125" y="1859"/>
                    <a:pt x="72094" y="1415"/>
                  </a:cubicBezTo>
                  <a:cubicBezTo>
                    <a:pt x="70393" y="1156"/>
                    <a:pt x="69025" y="1045"/>
                    <a:pt x="67916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7">
              <a:extLst>
                <a:ext uri="{FF2B5EF4-FFF2-40B4-BE49-F238E27FC236}">
                  <a16:creationId xmlns:a16="http://schemas.microsoft.com/office/drawing/2014/main" id="{D10EFBFB-4769-7BB8-BD86-F795B1B672AD}"/>
                </a:ext>
              </a:extLst>
            </p:cNvPr>
            <p:cNvSpPr/>
            <p:nvPr/>
          </p:nvSpPr>
          <p:spPr>
            <a:xfrm>
              <a:off x="4643200" y="2691125"/>
              <a:ext cx="389150" cy="1764450"/>
            </a:xfrm>
            <a:custGeom>
              <a:avLst/>
              <a:gdLst/>
              <a:ahLst/>
              <a:cxnLst/>
              <a:rect l="l" t="t" r="r" b="b"/>
              <a:pathLst>
                <a:path w="15566" h="70578" extrusionOk="0">
                  <a:moveTo>
                    <a:pt x="15189" y="0"/>
                  </a:moveTo>
                  <a:cubicBezTo>
                    <a:pt x="15084" y="0"/>
                    <a:pt x="14986" y="50"/>
                    <a:pt x="14937" y="148"/>
                  </a:cubicBezTo>
                  <a:lnTo>
                    <a:pt x="3845" y="20112"/>
                  </a:lnTo>
                  <a:cubicBezTo>
                    <a:pt x="3771" y="20223"/>
                    <a:pt x="3771" y="20334"/>
                    <a:pt x="3845" y="20445"/>
                  </a:cubicBezTo>
                  <a:lnTo>
                    <a:pt x="8171" y="26360"/>
                  </a:lnTo>
                  <a:lnTo>
                    <a:pt x="3217" y="29836"/>
                  </a:lnTo>
                  <a:cubicBezTo>
                    <a:pt x="3143" y="29873"/>
                    <a:pt x="3106" y="29984"/>
                    <a:pt x="3106" y="30057"/>
                  </a:cubicBezTo>
                  <a:lnTo>
                    <a:pt x="0" y="70245"/>
                  </a:lnTo>
                  <a:cubicBezTo>
                    <a:pt x="0" y="70393"/>
                    <a:pt x="111" y="70540"/>
                    <a:pt x="296" y="70577"/>
                  </a:cubicBezTo>
                  <a:cubicBezTo>
                    <a:pt x="444" y="70577"/>
                    <a:pt x="592" y="70429"/>
                    <a:pt x="629" y="70282"/>
                  </a:cubicBezTo>
                  <a:lnTo>
                    <a:pt x="3698" y="30242"/>
                  </a:lnTo>
                  <a:lnTo>
                    <a:pt x="8763" y="26693"/>
                  </a:lnTo>
                  <a:cubicBezTo>
                    <a:pt x="8836" y="26656"/>
                    <a:pt x="8910" y="26582"/>
                    <a:pt x="8910" y="26471"/>
                  </a:cubicBezTo>
                  <a:cubicBezTo>
                    <a:pt x="8910" y="26397"/>
                    <a:pt x="8910" y="26323"/>
                    <a:pt x="8836" y="26249"/>
                  </a:cubicBezTo>
                  <a:lnTo>
                    <a:pt x="4474" y="20223"/>
                  </a:lnTo>
                  <a:lnTo>
                    <a:pt x="15454" y="444"/>
                  </a:lnTo>
                  <a:cubicBezTo>
                    <a:pt x="15565" y="296"/>
                    <a:pt x="15491" y="111"/>
                    <a:pt x="15343" y="37"/>
                  </a:cubicBezTo>
                  <a:cubicBezTo>
                    <a:pt x="15294" y="13"/>
                    <a:pt x="15241" y="0"/>
                    <a:pt x="151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7">
              <a:extLst>
                <a:ext uri="{FF2B5EF4-FFF2-40B4-BE49-F238E27FC236}">
                  <a16:creationId xmlns:a16="http://schemas.microsoft.com/office/drawing/2014/main" id="{7B74B08B-99F6-7FB6-7329-45F91D710C03}"/>
                </a:ext>
              </a:extLst>
            </p:cNvPr>
            <p:cNvSpPr/>
            <p:nvPr/>
          </p:nvSpPr>
          <p:spPr>
            <a:xfrm>
              <a:off x="5353025" y="2758425"/>
              <a:ext cx="360500" cy="1559225"/>
            </a:xfrm>
            <a:custGeom>
              <a:avLst/>
              <a:gdLst/>
              <a:ahLst/>
              <a:cxnLst/>
              <a:rect l="l" t="t" r="r" b="b"/>
              <a:pathLst>
                <a:path w="14420" h="62369" extrusionOk="0">
                  <a:moveTo>
                    <a:pt x="9892" y="0"/>
                  </a:moveTo>
                  <a:cubicBezTo>
                    <a:pt x="9873" y="0"/>
                    <a:pt x="9854" y="2"/>
                    <a:pt x="9835" y="7"/>
                  </a:cubicBezTo>
                  <a:cubicBezTo>
                    <a:pt x="9650" y="7"/>
                    <a:pt x="9539" y="192"/>
                    <a:pt x="9576" y="340"/>
                  </a:cubicBezTo>
                  <a:lnTo>
                    <a:pt x="12941" y="20637"/>
                  </a:lnTo>
                  <a:lnTo>
                    <a:pt x="8393" y="24112"/>
                  </a:lnTo>
                  <a:cubicBezTo>
                    <a:pt x="8356" y="24186"/>
                    <a:pt x="8282" y="24260"/>
                    <a:pt x="8282" y="24334"/>
                  </a:cubicBezTo>
                  <a:cubicBezTo>
                    <a:pt x="8282" y="24445"/>
                    <a:pt x="8319" y="24519"/>
                    <a:pt x="8393" y="24593"/>
                  </a:cubicBezTo>
                  <a:lnTo>
                    <a:pt x="13717" y="29399"/>
                  </a:lnTo>
                  <a:lnTo>
                    <a:pt x="75" y="61933"/>
                  </a:lnTo>
                  <a:cubicBezTo>
                    <a:pt x="1" y="62081"/>
                    <a:pt x="75" y="62266"/>
                    <a:pt x="223" y="62340"/>
                  </a:cubicBezTo>
                  <a:cubicBezTo>
                    <a:pt x="262" y="62360"/>
                    <a:pt x="305" y="62369"/>
                    <a:pt x="347" y="62369"/>
                  </a:cubicBezTo>
                  <a:cubicBezTo>
                    <a:pt x="462" y="62369"/>
                    <a:pt x="575" y="62300"/>
                    <a:pt x="629" y="62192"/>
                  </a:cubicBezTo>
                  <a:lnTo>
                    <a:pt x="14382" y="29436"/>
                  </a:lnTo>
                  <a:cubicBezTo>
                    <a:pt x="14419" y="29325"/>
                    <a:pt x="14419" y="29177"/>
                    <a:pt x="14309" y="29103"/>
                  </a:cubicBezTo>
                  <a:lnTo>
                    <a:pt x="9096" y="24371"/>
                  </a:lnTo>
                  <a:lnTo>
                    <a:pt x="13458" y="21043"/>
                  </a:lnTo>
                  <a:cubicBezTo>
                    <a:pt x="13569" y="20970"/>
                    <a:pt x="13606" y="20859"/>
                    <a:pt x="13569" y="20748"/>
                  </a:cubicBezTo>
                  <a:lnTo>
                    <a:pt x="10168" y="266"/>
                  </a:lnTo>
                  <a:cubicBezTo>
                    <a:pt x="10136" y="105"/>
                    <a:pt x="10019" y="0"/>
                    <a:pt x="98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7">
              <a:extLst>
                <a:ext uri="{FF2B5EF4-FFF2-40B4-BE49-F238E27FC236}">
                  <a16:creationId xmlns:a16="http://schemas.microsoft.com/office/drawing/2014/main" id="{05573C72-14C7-20D4-379B-9F4276BDBA6A}"/>
                </a:ext>
              </a:extLst>
            </p:cNvPr>
            <p:cNvSpPr/>
            <p:nvPr/>
          </p:nvSpPr>
          <p:spPr>
            <a:xfrm>
              <a:off x="4686650" y="3654175"/>
              <a:ext cx="1109125" cy="736700"/>
            </a:xfrm>
            <a:custGeom>
              <a:avLst/>
              <a:gdLst/>
              <a:ahLst/>
              <a:cxnLst/>
              <a:rect l="l" t="t" r="r" b="b"/>
              <a:pathLst>
                <a:path w="44365" h="29468" extrusionOk="0">
                  <a:moveTo>
                    <a:pt x="25076" y="0"/>
                  </a:moveTo>
                  <a:cubicBezTo>
                    <a:pt x="23741" y="0"/>
                    <a:pt x="16385" y="10267"/>
                    <a:pt x="12200" y="13755"/>
                  </a:cubicBezTo>
                  <a:cubicBezTo>
                    <a:pt x="7986" y="17267"/>
                    <a:pt x="813" y="20225"/>
                    <a:pt x="813" y="20225"/>
                  </a:cubicBezTo>
                  <a:lnTo>
                    <a:pt x="0" y="29467"/>
                  </a:lnTo>
                  <a:lnTo>
                    <a:pt x="12053" y="19227"/>
                  </a:lnTo>
                  <a:lnTo>
                    <a:pt x="13605" y="19227"/>
                  </a:lnTo>
                  <a:cubicBezTo>
                    <a:pt x="15158" y="19227"/>
                    <a:pt x="18115" y="17120"/>
                    <a:pt x="18116" y="17119"/>
                  </a:cubicBezTo>
                  <a:lnTo>
                    <a:pt x="18116" y="17119"/>
                  </a:lnTo>
                  <a:cubicBezTo>
                    <a:pt x="18115" y="17119"/>
                    <a:pt x="17265" y="17970"/>
                    <a:pt x="16822" y="18376"/>
                  </a:cubicBezTo>
                  <a:cubicBezTo>
                    <a:pt x="16415" y="18820"/>
                    <a:pt x="16267" y="20225"/>
                    <a:pt x="16970" y="20336"/>
                  </a:cubicBezTo>
                  <a:cubicBezTo>
                    <a:pt x="17012" y="20345"/>
                    <a:pt x="17060" y="20349"/>
                    <a:pt x="17114" y="20349"/>
                  </a:cubicBezTo>
                  <a:cubicBezTo>
                    <a:pt x="17949" y="20349"/>
                    <a:pt x="20131" y="19298"/>
                    <a:pt x="23292" y="18117"/>
                  </a:cubicBezTo>
                  <a:cubicBezTo>
                    <a:pt x="26656" y="16860"/>
                    <a:pt x="31573" y="13459"/>
                    <a:pt x="32275" y="12757"/>
                  </a:cubicBezTo>
                  <a:cubicBezTo>
                    <a:pt x="32978" y="12054"/>
                    <a:pt x="28616" y="6435"/>
                    <a:pt x="28615" y="6435"/>
                  </a:cubicBezTo>
                  <a:lnTo>
                    <a:pt x="28615" y="6435"/>
                  </a:lnTo>
                  <a:cubicBezTo>
                    <a:pt x="28616" y="6435"/>
                    <a:pt x="36638" y="10649"/>
                    <a:pt x="39596" y="10649"/>
                  </a:cubicBezTo>
                  <a:cubicBezTo>
                    <a:pt x="42553" y="10649"/>
                    <a:pt x="44069" y="9836"/>
                    <a:pt x="44217" y="8986"/>
                  </a:cubicBezTo>
                  <a:cubicBezTo>
                    <a:pt x="44365" y="8135"/>
                    <a:pt x="41555" y="8135"/>
                    <a:pt x="37747" y="6878"/>
                  </a:cubicBezTo>
                  <a:cubicBezTo>
                    <a:pt x="33976" y="5621"/>
                    <a:pt x="26397" y="113"/>
                    <a:pt x="25103" y="2"/>
                  </a:cubicBezTo>
                  <a:cubicBezTo>
                    <a:pt x="25094" y="1"/>
                    <a:pt x="25085" y="0"/>
                    <a:pt x="25076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7">
              <a:extLst>
                <a:ext uri="{FF2B5EF4-FFF2-40B4-BE49-F238E27FC236}">
                  <a16:creationId xmlns:a16="http://schemas.microsoft.com/office/drawing/2014/main" id="{2D2ADAA9-B153-3355-2784-16FD4AA83FC4}"/>
                </a:ext>
              </a:extLst>
            </p:cNvPr>
            <p:cNvSpPr/>
            <p:nvPr/>
          </p:nvSpPr>
          <p:spPr>
            <a:xfrm>
              <a:off x="5364125" y="3758650"/>
              <a:ext cx="397450" cy="161775"/>
            </a:xfrm>
            <a:custGeom>
              <a:avLst/>
              <a:gdLst/>
              <a:ahLst/>
              <a:cxnLst/>
              <a:rect l="l" t="t" r="r" b="b"/>
              <a:pathLst>
                <a:path w="15898" h="6471" extrusionOk="0">
                  <a:moveTo>
                    <a:pt x="1" y="0"/>
                  </a:moveTo>
                  <a:lnTo>
                    <a:pt x="1516" y="2256"/>
                  </a:lnTo>
                  <a:cubicBezTo>
                    <a:pt x="1516" y="2256"/>
                    <a:pt x="9539" y="6470"/>
                    <a:pt x="12497" y="6470"/>
                  </a:cubicBezTo>
                  <a:cubicBezTo>
                    <a:pt x="13975" y="6470"/>
                    <a:pt x="15122" y="6285"/>
                    <a:pt x="15898" y="5953"/>
                  </a:cubicBezTo>
                  <a:lnTo>
                    <a:pt x="15750" y="5916"/>
                  </a:lnTo>
                  <a:cubicBezTo>
                    <a:pt x="9133" y="5472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7">
              <a:extLst>
                <a:ext uri="{FF2B5EF4-FFF2-40B4-BE49-F238E27FC236}">
                  <a16:creationId xmlns:a16="http://schemas.microsoft.com/office/drawing/2014/main" id="{62AE313E-1231-A9FF-4F6E-0A57F886469C}"/>
                </a:ext>
              </a:extLst>
            </p:cNvPr>
            <p:cNvSpPr/>
            <p:nvPr/>
          </p:nvSpPr>
          <p:spPr>
            <a:xfrm>
              <a:off x="4686650" y="3815025"/>
              <a:ext cx="824450" cy="575850"/>
            </a:xfrm>
            <a:custGeom>
              <a:avLst/>
              <a:gdLst/>
              <a:ahLst/>
              <a:cxnLst/>
              <a:rect l="l" t="t" r="r" b="b"/>
              <a:pathLst>
                <a:path w="32978" h="23034" extrusionOk="0">
                  <a:moveTo>
                    <a:pt x="28615" y="1"/>
                  </a:moveTo>
                  <a:lnTo>
                    <a:pt x="28615" y="1"/>
                  </a:lnTo>
                  <a:cubicBezTo>
                    <a:pt x="28615" y="1"/>
                    <a:pt x="29613" y="4363"/>
                    <a:pt x="28467" y="5287"/>
                  </a:cubicBezTo>
                  <a:cubicBezTo>
                    <a:pt x="28269" y="5446"/>
                    <a:pt x="28046" y="5512"/>
                    <a:pt x="27815" y="5512"/>
                  </a:cubicBezTo>
                  <a:cubicBezTo>
                    <a:pt x="26756" y="5512"/>
                    <a:pt x="25510" y="4142"/>
                    <a:pt x="25510" y="4141"/>
                  </a:cubicBezTo>
                  <a:lnTo>
                    <a:pt x="25510" y="4141"/>
                  </a:lnTo>
                  <a:cubicBezTo>
                    <a:pt x="25510" y="4142"/>
                    <a:pt x="25990" y="8689"/>
                    <a:pt x="24623" y="8911"/>
                  </a:cubicBezTo>
                  <a:cubicBezTo>
                    <a:pt x="24504" y="8933"/>
                    <a:pt x="24382" y="8943"/>
                    <a:pt x="24259" y="8943"/>
                  </a:cubicBezTo>
                  <a:cubicBezTo>
                    <a:pt x="22949" y="8943"/>
                    <a:pt x="21406" y="7801"/>
                    <a:pt x="21406" y="7801"/>
                  </a:cubicBezTo>
                  <a:cubicBezTo>
                    <a:pt x="21406" y="7801"/>
                    <a:pt x="21406" y="10759"/>
                    <a:pt x="20038" y="10759"/>
                  </a:cubicBezTo>
                  <a:cubicBezTo>
                    <a:pt x="18670" y="10759"/>
                    <a:pt x="16637" y="6397"/>
                    <a:pt x="16637" y="6397"/>
                  </a:cubicBezTo>
                  <a:lnTo>
                    <a:pt x="16637" y="6397"/>
                  </a:lnTo>
                  <a:cubicBezTo>
                    <a:pt x="16637" y="6397"/>
                    <a:pt x="17117" y="8578"/>
                    <a:pt x="15713" y="10057"/>
                  </a:cubicBezTo>
                  <a:cubicBezTo>
                    <a:pt x="14744" y="11077"/>
                    <a:pt x="13159" y="11235"/>
                    <a:pt x="12269" y="11235"/>
                  </a:cubicBezTo>
                  <a:cubicBezTo>
                    <a:pt x="11869" y="11235"/>
                    <a:pt x="11609" y="11203"/>
                    <a:pt x="11609" y="11203"/>
                  </a:cubicBezTo>
                  <a:lnTo>
                    <a:pt x="887" y="18967"/>
                  </a:lnTo>
                  <a:lnTo>
                    <a:pt x="296" y="19669"/>
                  </a:lnTo>
                  <a:lnTo>
                    <a:pt x="0" y="23033"/>
                  </a:lnTo>
                  <a:lnTo>
                    <a:pt x="0" y="23033"/>
                  </a:lnTo>
                  <a:lnTo>
                    <a:pt x="12053" y="12793"/>
                  </a:lnTo>
                  <a:lnTo>
                    <a:pt x="13605" y="12793"/>
                  </a:lnTo>
                  <a:cubicBezTo>
                    <a:pt x="15158" y="12793"/>
                    <a:pt x="18115" y="10686"/>
                    <a:pt x="18116" y="10685"/>
                  </a:cubicBezTo>
                  <a:lnTo>
                    <a:pt x="18116" y="10685"/>
                  </a:lnTo>
                  <a:cubicBezTo>
                    <a:pt x="18115" y="10685"/>
                    <a:pt x="17265" y="11536"/>
                    <a:pt x="16822" y="11942"/>
                  </a:cubicBezTo>
                  <a:cubicBezTo>
                    <a:pt x="16415" y="12386"/>
                    <a:pt x="16267" y="13791"/>
                    <a:pt x="16970" y="13902"/>
                  </a:cubicBezTo>
                  <a:cubicBezTo>
                    <a:pt x="17012" y="13911"/>
                    <a:pt x="17060" y="13915"/>
                    <a:pt x="17114" y="13915"/>
                  </a:cubicBezTo>
                  <a:cubicBezTo>
                    <a:pt x="17949" y="13915"/>
                    <a:pt x="20131" y="12864"/>
                    <a:pt x="23292" y="11683"/>
                  </a:cubicBezTo>
                  <a:cubicBezTo>
                    <a:pt x="26656" y="10426"/>
                    <a:pt x="31573" y="7025"/>
                    <a:pt x="32275" y="6323"/>
                  </a:cubicBezTo>
                  <a:cubicBezTo>
                    <a:pt x="32978" y="5620"/>
                    <a:pt x="28616" y="1"/>
                    <a:pt x="286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7">
              <a:extLst>
                <a:ext uri="{FF2B5EF4-FFF2-40B4-BE49-F238E27FC236}">
                  <a16:creationId xmlns:a16="http://schemas.microsoft.com/office/drawing/2014/main" id="{64EED20F-070D-2481-F8CC-CDB6E91AC178}"/>
                </a:ext>
              </a:extLst>
            </p:cNvPr>
            <p:cNvSpPr/>
            <p:nvPr/>
          </p:nvSpPr>
          <p:spPr>
            <a:xfrm>
              <a:off x="5364125" y="3758650"/>
              <a:ext cx="329075" cy="154375"/>
            </a:xfrm>
            <a:custGeom>
              <a:avLst/>
              <a:gdLst/>
              <a:ahLst/>
              <a:cxnLst/>
              <a:rect l="l" t="t" r="r" b="b"/>
              <a:pathLst>
                <a:path w="13163" h="6175" extrusionOk="0">
                  <a:moveTo>
                    <a:pt x="1" y="0"/>
                  </a:moveTo>
                  <a:lnTo>
                    <a:pt x="1368" y="1997"/>
                  </a:lnTo>
                  <a:cubicBezTo>
                    <a:pt x="1405" y="1997"/>
                    <a:pt x="1479" y="1960"/>
                    <a:pt x="1516" y="1960"/>
                  </a:cubicBezTo>
                  <a:cubicBezTo>
                    <a:pt x="1590" y="1960"/>
                    <a:pt x="1627" y="1960"/>
                    <a:pt x="1664" y="1997"/>
                  </a:cubicBezTo>
                  <a:cubicBezTo>
                    <a:pt x="1664" y="1997"/>
                    <a:pt x="1960" y="2145"/>
                    <a:pt x="2441" y="2404"/>
                  </a:cubicBezTo>
                  <a:cubicBezTo>
                    <a:pt x="2921" y="2625"/>
                    <a:pt x="3587" y="2958"/>
                    <a:pt x="4363" y="3328"/>
                  </a:cubicBezTo>
                  <a:cubicBezTo>
                    <a:pt x="5916" y="4067"/>
                    <a:pt x="7912" y="4955"/>
                    <a:pt x="9613" y="5546"/>
                  </a:cubicBezTo>
                  <a:cubicBezTo>
                    <a:pt x="10759" y="5916"/>
                    <a:pt x="11794" y="6175"/>
                    <a:pt x="12497" y="6175"/>
                  </a:cubicBezTo>
                  <a:lnTo>
                    <a:pt x="12866" y="6175"/>
                  </a:lnTo>
                  <a:lnTo>
                    <a:pt x="13162" y="5546"/>
                  </a:lnTo>
                  <a:cubicBezTo>
                    <a:pt x="6988" y="4178"/>
                    <a:pt x="1" y="1"/>
                    <a:pt x="1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7">
              <a:extLst>
                <a:ext uri="{FF2B5EF4-FFF2-40B4-BE49-F238E27FC236}">
                  <a16:creationId xmlns:a16="http://schemas.microsoft.com/office/drawing/2014/main" id="{F486221E-954C-FFE0-9702-6B7796CB2DD2}"/>
                </a:ext>
              </a:extLst>
            </p:cNvPr>
            <p:cNvSpPr/>
            <p:nvPr/>
          </p:nvSpPr>
          <p:spPr>
            <a:xfrm>
              <a:off x="4747650" y="3832600"/>
              <a:ext cx="740350" cy="496350"/>
            </a:xfrm>
            <a:custGeom>
              <a:avLst/>
              <a:gdLst/>
              <a:ahLst/>
              <a:cxnLst/>
              <a:rect l="l" t="t" r="r" b="b"/>
              <a:pathLst>
                <a:path w="29614" h="19854" extrusionOk="0">
                  <a:moveTo>
                    <a:pt x="26323" y="0"/>
                  </a:moveTo>
                  <a:lnTo>
                    <a:pt x="26323" y="0"/>
                  </a:lnTo>
                  <a:cubicBezTo>
                    <a:pt x="26434" y="666"/>
                    <a:pt x="26582" y="1664"/>
                    <a:pt x="26582" y="2588"/>
                  </a:cubicBezTo>
                  <a:cubicBezTo>
                    <a:pt x="26582" y="3438"/>
                    <a:pt x="26471" y="4252"/>
                    <a:pt x="26027" y="4584"/>
                  </a:cubicBezTo>
                  <a:cubicBezTo>
                    <a:pt x="25843" y="4732"/>
                    <a:pt x="25621" y="4806"/>
                    <a:pt x="25362" y="4806"/>
                  </a:cubicBezTo>
                  <a:cubicBezTo>
                    <a:pt x="24290" y="4806"/>
                    <a:pt x="23070" y="3439"/>
                    <a:pt x="23070" y="3438"/>
                  </a:cubicBezTo>
                  <a:lnTo>
                    <a:pt x="23070" y="3438"/>
                  </a:lnTo>
                  <a:cubicBezTo>
                    <a:pt x="23070" y="3439"/>
                    <a:pt x="23144" y="4141"/>
                    <a:pt x="23144" y="5028"/>
                  </a:cubicBezTo>
                  <a:cubicBezTo>
                    <a:pt x="23144" y="6396"/>
                    <a:pt x="22996" y="8097"/>
                    <a:pt x="22183" y="8208"/>
                  </a:cubicBezTo>
                  <a:cubicBezTo>
                    <a:pt x="22072" y="8245"/>
                    <a:pt x="21961" y="8245"/>
                    <a:pt x="21850" y="8245"/>
                  </a:cubicBezTo>
                  <a:cubicBezTo>
                    <a:pt x="20519" y="8245"/>
                    <a:pt x="18966" y="7098"/>
                    <a:pt x="18966" y="7098"/>
                  </a:cubicBezTo>
                  <a:cubicBezTo>
                    <a:pt x="18966" y="7098"/>
                    <a:pt x="18966" y="10056"/>
                    <a:pt x="17598" y="10056"/>
                  </a:cubicBezTo>
                  <a:cubicBezTo>
                    <a:pt x="16230" y="10056"/>
                    <a:pt x="14197" y="5694"/>
                    <a:pt x="14197" y="5694"/>
                  </a:cubicBezTo>
                  <a:lnTo>
                    <a:pt x="14197" y="5694"/>
                  </a:lnTo>
                  <a:cubicBezTo>
                    <a:pt x="14197" y="5694"/>
                    <a:pt x="14271" y="6100"/>
                    <a:pt x="14271" y="6618"/>
                  </a:cubicBezTo>
                  <a:cubicBezTo>
                    <a:pt x="14271" y="7394"/>
                    <a:pt x="14086" y="8503"/>
                    <a:pt x="13273" y="9354"/>
                  </a:cubicBezTo>
                  <a:cubicBezTo>
                    <a:pt x="12311" y="10389"/>
                    <a:pt x="10722" y="10537"/>
                    <a:pt x="9834" y="10537"/>
                  </a:cubicBezTo>
                  <a:cubicBezTo>
                    <a:pt x="9428" y="10537"/>
                    <a:pt x="9169" y="10500"/>
                    <a:pt x="9169" y="10500"/>
                  </a:cubicBezTo>
                  <a:lnTo>
                    <a:pt x="370" y="16859"/>
                  </a:lnTo>
                  <a:lnTo>
                    <a:pt x="0" y="19853"/>
                  </a:lnTo>
                  <a:lnTo>
                    <a:pt x="9428" y="11868"/>
                  </a:lnTo>
                  <a:cubicBezTo>
                    <a:pt x="9465" y="11794"/>
                    <a:pt x="9539" y="11794"/>
                    <a:pt x="9613" y="11794"/>
                  </a:cubicBezTo>
                  <a:lnTo>
                    <a:pt x="11165" y="11794"/>
                  </a:lnTo>
                  <a:cubicBezTo>
                    <a:pt x="11461" y="11794"/>
                    <a:pt x="11831" y="11683"/>
                    <a:pt x="12237" y="11535"/>
                  </a:cubicBezTo>
                  <a:cubicBezTo>
                    <a:pt x="12644" y="11387"/>
                    <a:pt x="13088" y="11202"/>
                    <a:pt x="13494" y="10980"/>
                  </a:cubicBezTo>
                  <a:cubicBezTo>
                    <a:pt x="14308" y="10537"/>
                    <a:pt x="15084" y="10019"/>
                    <a:pt x="15343" y="9834"/>
                  </a:cubicBezTo>
                  <a:cubicBezTo>
                    <a:pt x="15454" y="9760"/>
                    <a:pt x="15491" y="9723"/>
                    <a:pt x="15491" y="9723"/>
                  </a:cubicBezTo>
                  <a:cubicBezTo>
                    <a:pt x="15528" y="9686"/>
                    <a:pt x="15602" y="9686"/>
                    <a:pt x="15676" y="9686"/>
                  </a:cubicBezTo>
                  <a:cubicBezTo>
                    <a:pt x="15750" y="9686"/>
                    <a:pt x="15824" y="9723"/>
                    <a:pt x="15898" y="9797"/>
                  </a:cubicBezTo>
                  <a:cubicBezTo>
                    <a:pt x="16008" y="9908"/>
                    <a:pt x="15971" y="10093"/>
                    <a:pt x="15861" y="10204"/>
                  </a:cubicBezTo>
                  <a:cubicBezTo>
                    <a:pt x="15861" y="10204"/>
                    <a:pt x="15047" y="11054"/>
                    <a:pt x="14604" y="11461"/>
                  </a:cubicBezTo>
                  <a:cubicBezTo>
                    <a:pt x="14567" y="11535"/>
                    <a:pt x="14493" y="11646"/>
                    <a:pt x="14419" y="11794"/>
                  </a:cubicBezTo>
                  <a:cubicBezTo>
                    <a:pt x="14382" y="11979"/>
                    <a:pt x="14345" y="12163"/>
                    <a:pt x="14345" y="12348"/>
                  </a:cubicBezTo>
                  <a:cubicBezTo>
                    <a:pt x="14345" y="12533"/>
                    <a:pt x="14382" y="12681"/>
                    <a:pt x="14419" y="12755"/>
                  </a:cubicBezTo>
                  <a:cubicBezTo>
                    <a:pt x="14493" y="12866"/>
                    <a:pt x="14530" y="12903"/>
                    <a:pt x="14604" y="12903"/>
                  </a:cubicBezTo>
                  <a:lnTo>
                    <a:pt x="14677" y="12903"/>
                  </a:lnTo>
                  <a:cubicBezTo>
                    <a:pt x="14825" y="12903"/>
                    <a:pt x="15084" y="12866"/>
                    <a:pt x="15454" y="12755"/>
                  </a:cubicBezTo>
                  <a:cubicBezTo>
                    <a:pt x="15787" y="12644"/>
                    <a:pt x="16230" y="12459"/>
                    <a:pt x="16785" y="12274"/>
                  </a:cubicBezTo>
                  <a:cubicBezTo>
                    <a:pt x="17820" y="11831"/>
                    <a:pt x="19151" y="11276"/>
                    <a:pt x="20741" y="10685"/>
                  </a:cubicBezTo>
                  <a:cubicBezTo>
                    <a:pt x="23218" y="9760"/>
                    <a:pt x="26619" y="7616"/>
                    <a:pt x="28431" y="6322"/>
                  </a:cubicBezTo>
                  <a:cubicBezTo>
                    <a:pt x="29022" y="5915"/>
                    <a:pt x="29466" y="5583"/>
                    <a:pt x="29614" y="5435"/>
                  </a:cubicBezTo>
                  <a:lnTo>
                    <a:pt x="29614" y="5398"/>
                  </a:lnTo>
                  <a:cubicBezTo>
                    <a:pt x="29614" y="5250"/>
                    <a:pt x="29503" y="4917"/>
                    <a:pt x="29318" y="4511"/>
                  </a:cubicBezTo>
                  <a:cubicBezTo>
                    <a:pt x="29096" y="4067"/>
                    <a:pt x="28800" y="3586"/>
                    <a:pt x="28468" y="3069"/>
                  </a:cubicBezTo>
                  <a:cubicBezTo>
                    <a:pt x="27839" y="2070"/>
                    <a:pt x="27063" y="961"/>
                    <a:pt x="26545" y="259"/>
                  </a:cubicBezTo>
                  <a:cubicBezTo>
                    <a:pt x="26471" y="185"/>
                    <a:pt x="26397" y="74"/>
                    <a:pt x="26323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7">
              <a:extLst>
                <a:ext uri="{FF2B5EF4-FFF2-40B4-BE49-F238E27FC236}">
                  <a16:creationId xmlns:a16="http://schemas.microsoft.com/office/drawing/2014/main" id="{6604E865-E3F3-6DD3-C297-A5F75B086143}"/>
                </a:ext>
              </a:extLst>
            </p:cNvPr>
            <p:cNvSpPr/>
            <p:nvPr/>
          </p:nvSpPr>
          <p:spPr>
            <a:xfrm>
              <a:off x="5105325" y="4022100"/>
              <a:ext cx="42550" cy="68175"/>
            </a:xfrm>
            <a:custGeom>
              <a:avLst/>
              <a:gdLst/>
              <a:ahLst/>
              <a:cxnLst/>
              <a:rect l="l" t="t" r="r" b="b"/>
              <a:pathLst>
                <a:path w="1702" h="2727" extrusionOk="0">
                  <a:moveTo>
                    <a:pt x="395" y="0"/>
                  </a:moveTo>
                  <a:cubicBezTo>
                    <a:pt x="340" y="0"/>
                    <a:pt x="281" y="13"/>
                    <a:pt x="223" y="36"/>
                  </a:cubicBezTo>
                  <a:cubicBezTo>
                    <a:pt x="75" y="110"/>
                    <a:pt x="1" y="258"/>
                    <a:pt x="75" y="443"/>
                  </a:cubicBezTo>
                  <a:lnTo>
                    <a:pt x="1073" y="2550"/>
                  </a:lnTo>
                  <a:cubicBezTo>
                    <a:pt x="1127" y="2658"/>
                    <a:pt x="1241" y="2727"/>
                    <a:pt x="1356" y="2727"/>
                  </a:cubicBezTo>
                  <a:cubicBezTo>
                    <a:pt x="1398" y="2727"/>
                    <a:pt x="1440" y="2718"/>
                    <a:pt x="1480" y="2698"/>
                  </a:cubicBezTo>
                  <a:cubicBezTo>
                    <a:pt x="1627" y="2624"/>
                    <a:pt x="1701" y="2439"/>
                    <a:pt x="1627" y="2291"/>
                  </a:cubicBezTo>
                  <a:lnTo>
                    <a:pt x="666" y="184"/>
                  </a:lnTo>
                  <a:cubicBezTo>
                    <a:pt x="616" y="58"/>
                    <a:pt x="513" y="0"/>
                    <a:pt x="3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7">
              <a:extLst>
                <a:ext uri="{FF2B5EF4-FFF2-40B4-BE49-F238E27FC236}">
                  <a16:creationId xmlns:a16="http://schemas.microsoft.com/office/drawing/2014/main" id="{CF4FF4C6-D541-8A10-F1A5-D6CFF6F7BA07}"/>
                </a:ext>
              </a:extLst>
            </p:cNvPr>
            <p:cNvSpPr/>
            <p:nvPr/>
          </p:nvSpPr>
          <p:spPr>
            <a:xfrm>
              <a:off x="5196825" y="3955100"/>
              <a:ext cx="80450" cy="159375"/>
            </a:xfrm>
            <a:custGeom>
              <a:avLst/>
              <a:gdLst/>
              <a:ahLst/>
              <a:cxnLst/>
              <a:rect l="l" t="t" r="r" b="b"/>
              <a:pathLst>
                <a:path w="3218" h="6375" extrusionOk="0">
                  <a:moveTo>
                    <a:pt x="377" y="1"/>
                  </a:moveTo>
                  <a:cubicBezTo>
                    <a:pt x="325" y="1"/>
                    <a:pt x="272" y="17"/>
                    <a:pt x="223" y="54"/>
                  </a:cubicBezTo>
                  <a:cubicBezTo>
                    <a:pt x="75" y="128"/>
                    <a:pt x="1" y="313"/>
                    <a:pt x="75" y="461"/>
                  </a:cubicBezTo>
                  <a:cubicBezTo>
                    <a:pt x="75" y="461"/>
                    <a:pt x="260" y="757"/>
                    <a:pt x="481" y="1200"/>
                  </a:cubicBezTo>
                  <a:cubicBezTo>
                    <a:pt x="851" y="1903"/>
                    <a:pt x="1369" y="2938"/>
                    <a:pt x="1812" y="3899"/>
                  </a:cubicBezTo>
                  <a:cubicBezTo>
                    <a:pt x="2034" y="4380"/>
                    <a:pt x="2256" y="4823"/>
                    <a:pt x="2367" y="5193"/>
                  </a:cubicBezTo>
                  <a:cubicBezTo>
                    <a:pt x="2441" y="5378"/>
                    <a:pt x="2515" y="5563"/>
                    <a:pt x="2552" y="5674"/>
                  </a:cubicBezTo>
                  <a:cubicBezTo>
                    <a:pt x="2589" y="5822"/>
                    <a:pt x="2589" y="5933"/>
                    <a:pt x="2589" y="5969"/>
                  </a:cubicBezTo>
                  <a:lnTo>
                    <a:pt x="2608" y="5974"/>
                  </a:lnTo>
                  <a:lnTo>
                    <a:pt x="2608" y="5974"/>
                  </a:lnTo>
                  <a:cubicBezTo>
                    <a:pt x="2560" y="6114"/>
                    <a:pt x="2602" y="6272"/>
                    <a:pt x="2737" y="6339"/>
                  </a:cubicBezTo>
                  <a:cubicBezTo>
                    <a:pt x="2795" y="6363"/>
                    <a:pt x="2854" y="6375"/>
                    <a:pt x="2909" y="6375"/>
                  </a:cubicBezTo>
                  <a:cubicBezTo>
                    <a:pt x="3027" y="6375"/>
                    <a:pt x="3130" y="6318"/>
                    <a:pt x="3180" y="6191"/>
                  </a:cubicBezTo>
                  <a:cubicBezTo>
                    <a:pt x="3217" y="6117"/>
                    <a:pt x="3217" y="6043"/>
                    <a:pt x="3217" y="5969"/>
                  </a:cubicBezTo>
                  <a:cubicBezTo>
                    <a:pt x="3217" y="5785"/>
                    <a:pt x="3180" y="5600"/>
                    <a:pt x="3106" y="5341"/>
                  </a:cubicBezTo>
                  <a:cubicBezTo>
                    <a:pt x="2848" y="4565"/>
                    <a:pt x="2219" y="3271"/>
                    <a:pt x="1665" y="2162"/>
                  </a:cubicBezTo>
                  <a:cubicBezTo>
                    <a:pt x="1110" y="1089"/>
                    <a:pt x="629" y="165"/>
                    <a:pt x="629" y="165"/>
                  </a:cubicBezTo>
                  <a:cubicBezTo>
                    <a:pt x="580" y="67"/>
                    <a:pt x="481" y="1"/>
                    <a:pt x="3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7">
              <a:extLst>
                <a:ext uri="{FF2B5EF4-FFF2-40B4-BE49-F238E27FC236}">
                  <a16:creationId xmlns:a16="http://schemas.microsoft.com/office/drawing/2014/main" id="{AF056734-5E70-0E03-48A8-D411E7DD6FC6}"/>
                </a:ext>
              </a:extLst>
            </p:cNvPr>
            <p:cNvSpPr/>
            <p:nvPr/>
          </p:nvSpPr>
          <p:spPr>
            <a:xfrm>
              <a:off x="5292025" y="3860550"/>
              <a:ext cx="109100" cy="194575"/>
            </a:xfrm>
            <a:custGeom>
              <a:avLst/>
              <a:gdLst/>
              <a:ahLst/>
              <a:cxnLst/>
              <a:rect l="l" t="t" r="r" b="b"/>
              <a:pathLst>
                <a:path w="4364" h="7783" extrusionOk="0">
                  <a:moveTo>
                    <a:pt x="342" y="1"/>
                  </a:moveTo>
                  <a:cubicBezTo>
                    <a:pt x="285" y="1"/>
                    <a:pt x="229" y="21"/>
                    <a:pt x="186" y="65"/>
                  </a:cubicBezTo>
                  <a:cubicBezTo>
                    <a:pt x="38" y="139"/>
                    <a:pt x="1" y="324"/>
                    <a:pt x="75" y="472"/>
                  </a:cubicBezTo>
                  <a:cubicBezTo>
                    <a:pt x="112" y="472"/>
                    <a:pt x="334" y="805"/>
                    <a:pt x="666" y="1322"/>
                  </a:cubicBezTo>
                  <a:cubicBezTo>
                    <a:pt x="1184" y="2099"/>
                    <a:pt x="1960" y="3319"/>
                    <a:pt x="2626" y="4465"/>
                  </a:cubicBezTo>
                  <a:cubicBezTo>
                    <a:pt x="2958" y="5019"/>
                    <a:pt x="3254" y="5574"/>
                    <a:pt x="3439" y="6054"/>
                  </a:cubicBezTo>
                  <a:cubicBezTo>
                    <a:pt x="3661" y="6535"/>
                    <a:pt x="3772" y="6942"/>
                    <a:pt x="3772" y="7164"/>
                  </a:cubicBezTo>
                  <a:cubicBezTo>
                    <a:pt x="3772" y="7237"/>
                    <a:pt x="3735" y="7274"/>
                    <a:pt x="3735" y="7274"/>
                  </a:cubicBezTo>
                  <a:cubicBezTo>
                    <a:pt x="3661" y="7422"/>
                    <a:pt x="3661" y="7607"/>
                    <a:pt x="3809" y="7718"/>
                  </a:cubicBezTo>
                  <a:cubicBezTo>
                    <a:pt x="3867" y="7762"/>
                    <a:pt x="3931" y="7783"/>
                    <a:pt x="3994" y="7783"/>
                  </a:cubicBezTo>
                  <a:cubicBezTo>
                    <a:pt x="4091" y="7783"/>
                    <a:pt x="4185" y="7734"/>
                    <a:pt x="4252" y="7644"/>
                  </a:cubicBezTo>
                  <a:cubicBezTo>
                    <a:pt x="4363" y="7496"/>
                    <a:pt x="4363" y="7311"/>
                    <a:pt x="4363" y="7164"/>
                  </a:cubicBezTo>
                  <a:cubicBezTo>
                    <a:pt x="4363" y="6905"/>
                    <a:pt x="4326" y="6646"/>
                    <a:pt x="4215" y="6313"/>
                  </a:cubicBezTo>
                  <a:cubicBezTo>
                    <a:pt x="3809" y="5241"/>
                    <a:pt x="2922" y="3688"/>
                    <a:pt x="2108" y="2431"/>
                  </a:cubicBezTo>
                  <a:cubicBezTo>
                    <a:pt x="1332" y="1137"/>
                    <a:pt x="592" y="139"/>
                    <a:pt x="592" y="139"/>
                  </a:cubicBezTo>
                  <a:cubicBezTo>
                    <a:pt x="525" y="50"/>
                    <a:pt x="431" y="1"/>
                    <a:pt x="3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7">
              <a:extLst>
                <a:ext uri="{FF2B5EF4-FFF2-40B4-BE49-F238E27FC236}">
                  <a16:creationId xmlns:a16="http://schemas.microsoft.com/office/drawing/2014/main" id="{C28B87B4-8DFE-D5E4-C678-3736F19DD9FE}"/>
                </a:ext>
              </a:extLst>
            </p:cNvPr>
            <p:cNvSpPr/>
            <p:nvPr/>
          </p:nvSpPr>
          <p:spPr>
            <a:xfrm>
              <a:off x="4678325" y="3645900"/>
              <a:ext cx="1122075" cy="752975"/>
            </a:xfrm>
            <a:custGeom>
              <a:avLst/>
              <a:gdLst/>
              <a:ahLst/>
              <a:cxnLst/>
              <a:rect l="l" t="t" r="r" b="b"/>
              <a:pathLst>
                <a:path w="44883" h="30119" extrusionOk="0">
                  <a:moveTo>
                    <a:pt x="25436" y="629"/>
                  </a:moveTo>
                  <a:cubicBezTo>
                    <a:pt x="25510" y="629"/>
                    <a:pt x="25732" y="702"/>
                    <a:pt x="26065" y="887"/>
                  </a:cubicBezTo>
                  <a:cubicBezTo>
                    <a:pt x="27211" y="1442"/>
                    <a:pt x="29355" y="2810"/>
                    <a:pt x="31610" y="4178"/>
                  </a:cubicBezTo>
                  <a:cubicBezTo>
                    <a:pt x="33902" y="5546"/>
                    <a:pt x="36269" y="6914"/>
                    <a:pt x="38006" y="7505"/>
                  </a:cubicBezTo>
                  <a:cubicBezTo>
                    <a:pt x="39855" y="8134"/>
                    <a:pt x="41518" y="8429"/>
                    <a:pt x="42664" y="8688"/>
                  </a:cubicBezTo>
                  <a:cubicBezTo>
                    <a:pt x="43219" y="8836"/>
                    <a:pt x="43663" y="8947"/>
                    <a:pt x="43958" y="9058"/>
                  </a:cubicBezTo>
                  <a:cubicBezTo>
                    <a:pt x="44106" y="9132"/>
                    <a:pt x="44180" y="9169"/>
                    <a:pt x="44217" y="9206"/>
                  </a:cubicBezTo>
                  <a:lnTo>
                    <a:pt x="44254" y="9243"/>
                  </a:lnTo>
                  <a:cubicBezTo>
                    <a:pt x="44217" y="9391"/>
                    <a:pt x="44143" y="9538"/>
                    <a:pt x="43958" y="9686"/>
                  </a:cubicBezTo>
                  <a:cubicBezTo>
                    <a:pt x="43441" y="10204"/>
                    <a:pt x="42073" y="10685"/>
                    <a:pt x="39929" y="10685"/>
                  </a:cubicBezTo>
                  <a:cubicBezTo>
                    <a:pt x="39263" y="10685"/>
                    <a:pt x="38228" y="10426"/>
                    <a:pt x="37045" y="10056"/>
                  </a:cubicBezTo>
                  <a:cubicBezTo>
                    <a:pt x="35344" y="9465"/>
                    <a:pt x="33348" y="8577"/>
                    <a:pt x="31795" y="7838"/>
                  </a:cubicBezTo>
                  <a:cubicBezTo>
                    <a:pt x="31019" y="7468"/>
                    <a:pt x="30353" y="7135"/>
                    <a:pt x="29873" y="6914"/>
                  </a:cubicBezTo>
                  <a:cubicBezTo>
                    <a:pt x="29392" y="6655"/>
                    <a:pt x="29096" y="6507"/>
                    <a:pt x="29096" y="6507"/>
                  </a:cubicBezTo>
                  <a:cubicBezTo>
                    <a:pt x="29057" y="6481"/>
                    <a:pt x="29013" y="6468"/>
                    <a:pt x="28968" y="6468"/>
                  </a:cubicBezTo>
                  <a:cubicBezTo>
                    <a:pt x="28885" y="6468"/>
                    <a:pt x="28798" y="6509"/>
                    <a:pt x="28727" y="6581"/>
                  </a:cubicBezTo>
                  <a:cubicBezTo>
                    <a:pt x="28653" y="6692"/>
                    <a:pt x="28616" y="6840"/>
                    <a:pt x="28727" y="6987"/>
                  </a:cubicBezTo>
                  <a:cubicBezTo>
                    <a:pt x="28727" y="6987"/>
                    <a:pt x="28948" y="7283"/>
                    <a:pt x="29318" y="7727"/>
                  </a:cubicBezTo>
                  <a:cubicBezTo>
                    <a:pt x="29836" y="8429"/>
                    <a:pt x="30612" y="9538"/>
                    <a:pt x="31241" y="10537"/>
                  </a:cubicBezTo>
                  <a:cubicBezTo>
                    <a:pt x="31573" y="11054"/>
                    <a:pt x="31869" y="11535"/>
                    <a:pt x="32091" y="11979"/>
                  </a:cubicBezTo>
                  <a:cubicBezTo>
                    <a:pt x="32276" y="12385"/>
                    <a:pt x="32387" y="12718"/>
                    <a:pt x="32387" y="12866"/>
                  </a:cubicBezTo>
                  <a:cubicBezTo>
                    <a:pt x="32239" y="13014"/>
                    <a:pt x="31832" y="13383"/>
                    <a:pt x="31204" y="13790"/>
                  </a:cubicBezTo>
                  <a:cubicBezTo>
                    <a:pt x="29392" y="15084"/>
                    <a:pt x="25991" y="17228"/>
                    <a:pt x="23514" y="18153"/>
                  </a:cubicBezTo>
                  <a:cubicBezTo>
                    <a:pt x="21924" y="18744"/>
                    <a:pt x="20593" y="19299"/>
                    <a:pt x="19558" y="19742"/>
                  </a:cubicBezTo>
                  <a:cubicBezTo>
                    <a:pt x="19003" y="19927"/>
                    <a:pt x="18560" y="20112"/>
                    <a:pt x="18227" y="20223"/>
                  </a:cubicBezTo>
                  <a:cubicBezTo>
                    <a:pt x="17923" y="20314"/>
                    <a:pt x="17694" y="20381"/>
                    <a:pt x="17540" y="20381"/>
                  </a:cubicBezTo>
                  <a:cubicBezTo>
                    <a:pt x="17506" y="20381"/>
                    <a:pt x="17477" y="20377"/>
                    <a:pt x="17450" y="20371"/>
                  </a:cubicBezTo>
                  <a:lnTo>
                    <a:pt x="17377" y="20371"/>
                  </a:lnTo>
                  <a:cubicBezTo>
                    <a:pt x="17303" y="20371"/>
                    <a:pt x="17266" y="20334"/>
                    <a:pt x="17192" y="20223"/>
                  </a:cubicBezTo>
                  <a:cubicBezTo>
                    <a:pt x="17155" y="20149"/>
                    <a:pt x="17118" y="20001"/>
                    <a:pt x="17118" y="19816"/>
                  </a:cubicBezTo>
                  <a:cubicBezTo>
                    <a:pt x="17118" y="19631"/>
                    <a:pt x="17155" y="19447"/>
                    <a:pt x="17192" y="19262"/>
                  </a:cubicBezTo>
                  <a:cubicBezTo>
                    <a:pt x="17266" y="19114"/>
                    <a:pt x="17340" y="19003"/>
                    <a:pt x="17377" y="18929"/>
                  </a:cubicBezTo>
                  <a:cubicBezTo>
                    <a:pt x="17820" y="18522"/>
                    <a:pt x="18634" y="17672"/>
                    <a:pt x="18634" y="17672"/>
                  </a:cubicBezTo>
                  <a:cubicBezTo>
                    <a:pt x="18744" y="17561"/>
                    <a:pt x="18781" y="17376"/>
                    <a:pt x="18671" y="17265"/>
                  </a:cubicBezTo>
                  <a:cubicBezTo>
                    <a:pt x="18606" y="17179"/>
                    <a:pt x="18515" y="17143"/>
                    <a:pt x="18429" y="17143"/>
                  </a:cubicBezTo>
                  <a:cubicBezTo>
                    <a:pt x="18368" y="17143"/>
                    <a:pt x="18310" y="17161"/>
                    <a:pt x="18264" y="17191"/>
                  </a:cubicBezTo>
                  <a:cubicBezTo>
                    <a:pt x="18264" y="17191"/>
                    <a:pt x="18227" y="17228"/>
                    <a:pt x="18116" y="17302"/>
                  </a:cubicBezTo>
                  <a:cubicBezTo>
                    <a:pt x="17857" y="17487"/>
                    <a:pt x="17081" y="18005"/>
                    <a:pt x="16267" y="18448"/>
                  </a:cubicBezTo>
                  <a:cubicBezTo>
                    <a:pt x="15861" y="18670"/>
                    <a:pt x="15417" y="18855"/>
                    <a:pt x="15010" y="19003"/>
                  </a:cubicBezTo>
                  <a:cubicBezTo>
                    <a:pt x="14604" y="19151"/>
                    <a:pt x="14197" y="19262"/>
                    <a:pt x="13938" y="19262"/>
                  </a:cubicBezTo>
                  <a:lnTo>
                    <a:pt x="12386" y="19262"/>
                  </a:lnTo>
                  <a:cubicBezTo>
                    <a:pt x="12312" y="19262"/>
                    <a:pt x="12238" y="19262"/>
                    <a:pt x="12201" y="19336"/>
                  </a:cubicBezTo>
                  <a:lnTo>
                    <a:pt x="703" y="29096"/>
                  </a:lnTo>
                  <a:lnTo>
                    <a:pt x="1463" y="20733"/>
                  </a:lnTo>
                  <a:lnTo>
                    <a:pt x="1463" y="20733"/>
                  </a:lnTo>
                  <a:cubicBezTo>
                    <a:pt x="2668" y="20238"/>
                    <a:pt x="8882" y="17544"/>
                    <a:pt x="12718" y="14308"/>
                  </a:cubicBezTo>
                  <a:cubicBezTo>
                    <a:pt x="14863" y="12533"/>
                    <a:pt x="17746" y="9095"/>
                    <a:pt x="20297" y="6100"/>
                  </a:cubicBezTo>
                  <a:cubicBezTo>
                    <a:pt x="21554" y="4584"/>
                    <a:pt x="22737" y="3216"/>
                    <a:pt x="23662" y="2181"/>
                  </a:cubicBezTo>
                  <a:cubicBezTo>
                    <a:pt x="24142" y="1701"/>
                    <a:pt x="24549" y="1294"/>
                    <a:pt x="24845" y="998"/>
                  </a:cubicBezTo>
                  <a:cubicBezTo>
                    <a:pt x="25029" y="850"/>
                    <a:pt x="25177" y="776"/>
                    <a:pt x="25251" y="702"/>
                  </a:cubicBezTo>
                  <a:lnTo>
                    <a:pt x="25399" y="629"/>
                  </a:lnTo>
                  <a:close/>
                  <a:moveTo>
                    <a:pt x="25436" y="0"/>
                  </a:moveTo>
                  <a:cubicBezTo>
                    <a:pt x="25251" y="0"/>
                    <a:pt x="25103" y="74"/>
                    <a:pt x="24956" y="185"/>
                  </a:cubicBezTo>
                  <a:cubicBezTo>
                    <a:pt x="24660" y="333"/>
                    <a:pt x="24364" y="629"/>
                    <a:pt x="23957" y="998"/>
                  </a:cubicBezTo>
                  <a:cubicBezTo>
                    <a:pt x="22626" y="2292"/>
                    <a:pt x="20556" y="4806"/>
                    <a:pt x="18412" y="7357"/>
                  </a:cubicBezTo>
                  <a:cubicBezTo>
                    <a:pt x="16267" y="9871"/>
                    <a:pt x="14012" y="12459"/>
                    <a:pt x="12349" y="13864"/>
                  </a:cubicBezTo>
                  <a:cubicBezTo>
                    <a:pt x="10278" y="15565"/>
                    <a:pt x="7431" y="17191"/>
                    <a:pt x="5139" y="18374"/>
                  </a:cubicBezTo>
                  <a:cubicBezTo>
                    <a:pt x="3956" y="18929"/>
                    <a:pt x="2958" y="19410"/>
                    <a:pt x="2219" y="19742"/>
                  </a:cubicBezTo>
                  <a:cubicBezTo>
                    <a:pt x="1849" y="19927"/>
                    <a:pt x="1553" y="20038"/>
                    <a:pt x="1368" y="20112"/>
                  </a:cubicBezTo>
                  <a:cubicBezTo>
                    <a:pt x="1146" y="20223"/>
                    <a:pt x="1036" y="20260"/>
                    <a:pt x="1036" y="20260"/>
                  </a:cubicBezTo>
                  <a:cubicBezTo>
                    <a:pt x="925" y="20297"/>
                    <a:pt x="851" y="20408"/>
                    <a:pt x="851" y="20519"/>
                  </a:cubicBezTo>
                  <a:lnTo>
                    <a:pt x="0" y="29798"/>
                  </a:lnTo>
                  <a:cubicBezTo>
                    <a:pt x="0" y="29909"/>
                    <a:pt x="74" y="30020"/>
                    <a:pt x="185" y="30094"/>
                  </a:cubicBezTo>
                  <a:cubicBezTo>
                    <a:pt x="231" y="30109"/>
                    <a:pt x="277" y="30118"/>
                    <a:pt x="323" y="30118"/>
                  </a:cubicBezTo>
                  <a:cubicBezTo>
                    <a:pt x="388" y="30118"/>
                    <a:pt x="453" y="30101"/>
                    <a:pt x="518" y="30057"/>
                  </a:cubicBezTo>
                  <a:lnTo>
                    <a:pt x="12520" y="19853"/>
                  </a:lnTo>
                  <a:lnTo>
                    <a:pt x="13938" y="19853"/>
                  </a:lnTo>
                  <a:cubicBezTo>
                    <a:pt x="14382" y="19853"/>
                    <a:pt x="14900" y="19705"/>
                    <a:pt x="15417" y="19521"/>
                  </a:cubicBezTo>
                  <a:cubicBezTo>
                    <a:pt x="15848" y="19342"/>
                    <a:pt x="16291" y="19118"/>
                    <a:pt x="16704" y="18890"/>
                  </a:cubicBezTo>
                  <a:lnTo>
                    <a:pt x="16704" y="18890"/>
                  </a:lnTo>
                  <a:cubicBezTo>
                    <a:pt x="16681" y="18950"/>
                    <a:pt x="16659" y="19012"/>
                    <a:pt x="16637" y="19077"/>
                  </a:cubicBezTo>
                  <a:cubicBezTo>
                    <a:pt x="16563" y="19299"/>
                    <a:pt x="16526" y="19558"/>
                    <a:pt x="16526" y="19816"/>
                  </a:cubicBezTo>
                  <a:cubicBezTo>
                    <a:pt x="16526" y="20038"/>
                    <a:pt x="16563" y="20297"/>
                    <a:pt x="16637" y="20519"/>
                  </a:cubicBezTo>
                  <a:cubicBezTo>
                    <a:pt x="16748" y="20741"/>
                    <a:pt x="16970" y="20925"/>
                    <a:pt x="17266" y="20999"/>
                  </a:cubicBezTo>
                  <a:lnTo>
                    <a:pt x="17450" y="20999"/>
                  </a:lnTo>
                  <a:cubicBezTo>
                    <a:pt x="17709" y="20999"/>
                    <a:pt x="18005" y="20925"/>
                    <a:pt x="18412" y="20815"/>
                  </a:cubicBezTo>
                  <a:cubicBezTo>
                    <a:pt x="19558" y="20445"/>
                    <a:pt x="21369" y="19631"/>
                    <a:pt x="23735" y="18744"/>
                  </a:cubicBezTo>
                  <a:cubicBezTo>
                    <a:pt x="25473" y="18079"/>
                    <a:pt x="27543" y="16933"/>
                    <a:pt x="29281" y="15823"/>
                  </a:cubicBezTo>
                  <a:cubicBezTo>
                    <a:pt x="30168" y="15269"/>
                    <a:pt x="30945" y="14751"/>
                    <a:pt x="31573" y="14308"/>
                  </a:cubicBezTo>
                  <a:cubicBezTo>
                    <a:pt x="32202" y="13864"/>
                    <a:pt x="32608" y="13531"/>
                    <a:pt x="32830" y="13309"/>
                  </a:cubicBezTo>
                  <a:cubicBezTo>
                    <a:pt x="32978" y="13199"/>
                    <a:pt x="33015" y="13014"/>
                    <a:pt x="33015" y="12866"/>
                  </a:cubicBezTo>
                  <a:cubicBezTo>
                    <a:pt x="33015" y="12644"/>
                    <a:pt x="32941" y="12385"/>
                    <a:pt x="32830" y="12126"/>
                  </a:cubicBezTo>
                  <a:cubicBezTo>
                    <a:pt x="32424" y="11165"/>
                    <a:pt x="31536" y="9834"/>
                    <a:pt x="30723" y="8651"/>
                  </a:cubicBezTo>
                  <a:cubicBezTo>
                    <a:pt x="30464" y="8287"/>
                    <a:pt x="30217" y="7945"/>
                    <a:pt x="30000" y="7648"/>
                  </a:cubicBezTo>
                  <a:lnTo>
                    <a:pt x="30000" y="7648"/>
                  </a:lnTo>
                  <a:cubicBezTo>
                    <a:pt x="30804" y="8046"/>
                    <a:pt x="31950" y="8602"/>
                    <a:pt x="33200" y="9169"/>
                  </a:cubicBezTo>
                  <a:cubicBezTo>
                    <a:pt x="34420" y="9686"/>
                    <a:pt x="35677" y="10241"/>
                    <a:pt x="36860" y="10611"/>
                  </a:cubicBezTo>
                  <a:cubicBezTo>
                    <a:pt x="38043" y="11017"/>
                    <a:pt x="39115" y="11313"/>
                    <a:pt x="39929" y="11313"/>
                  </a:cubicBezTo>
                  <a:cubicBezTo>
                    <a:pt x="41407" y="11313"/>
                    <a:pt x="42590" y="11091"/>
                    <a:pt x="43404" y="10759"/>
                  </a:cubicBezTo>
                  <a:cubicBezTo>
                    <a:pt x="43811" y="10574"/>
                    <a:pt x="44143" y="10389"/>
                    <a:pt x="44402" y="10167"/>
                  </a:cubicBezTo>
                  <a:cubicBezTo>
                    <a:pt x="44661" y="9908"/>
                    <a:pt x="44809" y="9649"/>
                    <a:pt x="44846" y="9354"/>
                  </a:cubicBezTo>
                  <a:lnTo>
                    <a:pt x="44883" y="9243"/>
                  </a:lnTo>
                  <a:cubicBezTo>
                    <a:pt x="44883" y="9058"/>
                    <a:pt x="44772" y="8873"/>
                    <a:pt x="44661" y="8762"/>
                  </a:cubicBezTo>
                  <a:cubicBezTo>
                    <a:pt x="44439" y="8577"/>
                    <a:pt x="44143" y="8466"/>
                    <a:pt x="43737" y="8318"/>
                  </a:cubicBezTo>
                  <a:cubicBezTo>
                    <a:pt x="42590" y="7986"/>
                    <a:pt x="40594" y="7727"/>
                    <a:pt x="38191" y="6914"/>
                  </a:cubicBezTo>
                  <a:cubicBezTo>
                    <a:pt x="36342" y="6285"/>
                    <a:pt x="33496" y="4621"/>
                    <a:pt x="30982" y="3069"/>
                  </a:cubicBezTo>
                  <a:cubicBezTo>
                    <a:pt x="29725" y="2292"/>
                    <a:pt x="28542" y="1553"/>
                    <a:pt x="27580" y="998"/>
                  </a:cubicBezTo>
                  <a:cubicBezTo>
                    <a:pt x="27100" y="739"/>
                    <a:pt x="26693" y="518"/>
                    <a:pt x="26323" y="333"/>
                  </a:cubicBezTo>
                  <a:cubicBezTo>
                    <a:pt x="25991" y="148"/>
                    <a:pt x="25732" y="37"/>
                    <a:pt x="254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7">
              <a:extLst>
                <a:ext uri="{FF2B5EF4-FFF2-40B4-BE49-F238E27FC236}">
                  <a16:creationId xmlns:a16="http://schemas.microsoft.com/office/drawing/2014/main" id="{2B228460-2288-22FB-CA26-146DCE830C96}"/>
                </a:ext>
              </a:extLst>
            </p:cNvPr>
            <p:cNvSpPr/>
            <p:nvPr/>
          </p:nvSpPr>
          <p:spPr>
            <a:xfrm>
              <a:off x="3709700" y="2698525"/>
              <a:ext cx="1055525" cy="2070975"/>
            </a:xfrm>
            <a:custGeom>
              <a:avLst/>
              <a:gdLst/>
              <a:ahLst/>
              <a:cxnLst/>
              <a:rect l="l" t="t" r="r" b="b"/>
              <a:pathLst>
                <a:path w="42221" h="82839" extrusionOk="0">
                  <a:moveTo>
                    <a:pt x="21776" y="0"/>
                  </a:moveTo>
                  <a:cubicBezTo>
                    <a:pt x="20667" y="0"/>
                    <a:pt x="18966" y="850"/>
                    <a:pt x="18707" y="4658"/>
                  </a:cubicBezTo>
                  <a:cubicBezTo>
                    <a:pt x="18412" y="8429"/>
                    <a:pt x="0" y="79376"/>
                    <a:pt x="0" y="81188"/>
                  </a:cubicBezTo>
                  <a:cubicBezTo>
                    <a:pt x="0" y="82197"/>
                    <a:pt x="872" y="82839"/>
                    <a:pt x="3134" y="82839"/>
                  </a:cubicBezTo>
                  <a:cubicBezTo>
                    <a:pt x="4932" y="82839"/>
                    <a:pt x="7609" y="82433"/>
                    <a:pt x="11424" y="81483"/>
                  </a:cubicBezTo>
                  <a:cubicBezTo>
                    <a:pt x="18707" y="79672"/>
                    <a:pt x="40335" y="72352"/>
                    <a:pt x="40335" y="72352"/>
                  </a:cubicBezTo>
                  <a:lnTo>
                    <a:pt x="42221" y="57009"/>
                  </a:lnTo>
                  <a:lnTo>
                    <a:pt x="19669" y="61519"/>
                  </a:lnTo>
                  <a:lnTo>
                    <a:pt x="30649" y="29355"/>
                  </a:lnTo>
                  <a:lnTo>
                    <a:pt x="27543" y="444"/>
                  </a:lnTo>
                  <a:cubicBezTo>
                    <a:pt x="27543" y="444"/>
                    <a:pt x="22922" y="0"/>
                    <a:pt x="217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7">
              <a:extLst>
                <a:ext uri="{FF2B5EF4-FFF2-40B4-BE49-F238E27FC236}">
                  <a16:creationId xmlns:a16="http://schemas.microsoft.com/office/drawing/2014/main" id="{E4DCBB06-0C8E-7C0E-80FE-A267DF03EECD}"/>
                </a:ext>
              </a:extLst>
            </p:cNvPr>
            <p:cNvSpPr/>
            <p:nvPr/>
          </p:nvSpPr>
          <p:spPr>
            <a:xfrm>
              <a:off x="3709700" y="3396325"/>
              <a:ext cx="1024100" cy="1373175"/>
            </a:xfrm>
            <a:custGeom>
              <a:avLst/>
              <a:gdLst/>
              <a:ahLst/>
              <a:cxnLst/>
              <a:rect l="l" t="t" r="r" b="b"/>
              <a:pathLst>
                <a:path w="40964" h="54927" extrusionOk="0">
                  <a:moveTo>
                    <a:pt x="13199" y="1"/>
                  </a:moveTo>
                  <a:cubicBezTo>
                    <a:pt x="7690" y="22109"/>
                    <a:pt x="0" y="52093"/>
                    <a:pt x="0" y="53276"/>
                  </a:cubicBezTo>
                  <a:cubicBezTo>
                    <a:pt x="0" y="54285"/>
                    <a:pt x="872" y="54927"/>
                    <a:pt x="3134" y="54927"/>
                  </a:cubicBezTo>
                  <a:cubicBezTo>
                    <a:pt x="4932" y="54927"/>
                    <a:pt x="7609" y="54521"/>
                    <a:pt x="11424" y="53571"/>
                  </a:cubicBezTo>
                  <a:cubicBezTo>
                    <a:pt x="18707" y="51760"/>
                    <a:pt x="40335" y="44440"/>
                    <a:pt x="40335" y="44440"/>
                  </a:cubicBezTo>
                  <a:lnTo>
                    <a:pt x="40964" y="39301"/>
                  </a:lnTo>
                  <a:lnTo>
                    <a:pt x="40964" y="39301"/>
                  </a:lnTo>
                  <a:cubicBezTo>
                    <a:pt x="39374" y="39744"/>
                    <a:pt x="14197" y="46510"/>
                    <a:pt x="9391" y="48100"/>
                  </a:cubicBezTo>
                  <a:cubicBezTo>
                    <a:pt x="8943" y="48249"/>
                    <a:pt x="8622" y="48317"/>
                    <a:pt x="8405" y="48317"/>
                  </a:cubicBezTo>
                  <a:cubicBezTo>
                    <a:pt x="7334" y="48317"/>
                    <a:pt x="8820" y="46661"/>
                    <a:pt x="10204" y="45031"/>
                  </a:cubicBezTo>
                  <a:cubicBezTo>
                    <a:pt x="11587" y="43400"/>
                    <a:pt x="12868" y="41769"/>
                    <a:pt x="11502" y="41769"/>
                  </a:cubicBezTo>
                  <a:cubicBezTo>
                    <a:pt x="11444" y="41769"/>
                    <a:pt x="11381" y="41772"/>
                    <a:pt x="11313" y="41778"/>
                  </a:cubicBezTo>
                  <a:cubicBezTo>
                    <a:pt x="7764" y="42037"/>
                    <a:pt x="3623" y="46991"/>
                    <a:pt x="3623" y="46991"/>
                  </a:cubicBezTo>
                  <a:lnTo>
                    <a:pt x="131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7">
              <a:extLst>
                <a:ext uri="{FF2B5EF4-FFF2-40B4-BE49-F238E27FC236}">
                  <a16:creationId xmlns:a16="http://schemas.microsoft.com/office/drawing/2014/main" id="{7128208E-D136-41EA-2415-F9372E3B580E}"/>
                </a:ext>
              </a:extLst>
            </p:cNvPr>
            <p:cNvSpPr/>
            <p:nvPr/>
          </p:nvSpPr>
          <p:spPr>
            <a:xfrm>
              <a:off x="3718000" y="3645900"/>
              <a:ext cx="1007475" cy="1115600"/>
            </a:xfrm>
            <a:custGeom>
              <a:avLst/>
              <a:gdLst/>
              <a:ahLst/>
              <a:cxnLst/>
              <a:rect l="l" t="t" r="r" b="b"/>
              <a:pathLst>
                <a:path w="40299" h="44624" extrusionOk="0">
                  <a:moveTo>
                    <a:pt x="10685" y="0"/>
                  </a:moveTo>
                  <a:cubicBezTo>
                    <a:pt x="8134" y="10241"/>
                    <a:pt x="5399" y="20925"/>
                    <a:pt x="3365" y="29170"/>
                  </a:cubicBezTo>
                  <a:cubicBezTo>
                    <a:pt x="1591" y="36268"/>
                    <a:pt x="297" y="41555"/>
                    <a:pt x="38" y="42997"/>
                  </a:cubicBezTo>
                  <a:cubicBezTo>
                    <a:pt x="1" y="43145"/>
                    <a:pt x="1" y="43293"/>
                    <a:pt x="1" y="43293"/>
                  </a:cubicBezTo>
                  <a:cubicBezTo>
                    <a:pt x="1" y="43515"/>
                    <a:pt x="38" y="43662"/>
                    <a:pt x="112" y="43847"/>
                  </a:cubicBezTo>
                  <a:cubicBezTo>
                    <a:pt x="223" y="43995"/>
                    <a:pt x="334" y="44106"/>
                    <a:pt x="555" y="44217"/>
                  </a:cubicBezTo>
                  <a:cubicBezTo>
                    <a:pt x="962" y="44476"/>
                    <a:pt x="1702" y="44624"/>
                    <a:pt x="2774" y="44624"/>
                  </a:cubicBezTo>
                  <a:cubicBezTo>
                    <a:pt x="4548" y="44624"/>
                    <a:pt x="7210" y="44217"/>
                    <a:pt x="11018" y="43293"/>
                  </a:cubicBezTo>
                  <a:cubicBezTo>
                    <a:pt x="17377" y="41703"/>
                    <a:pt x="34716" y="35899"/>
                    <a:pt x="38968" y="34457"/>
                  </a:cubicBezTo>
                  <a:cubicBezTo>
                    <a:pt x="39301" y="34346"/>
                    <a:pt x="39559" y="34272"/>
                    <a:pt x="39707" y="34235"/>
                  </a:cubicBezTo>
                  <a:lnTo>
                    <a:pt x="40299" y="29429"/>
                  </a:lnTo>
                  <a:lnTo>
                    <a:pt x="40299" y="29429"/>
                  </a:lnTo>
                  <a:cubicBezTo>
                    <a:pt x="36972" y="30316"/>
                    <a:pt x="13680" y="36564"/>
                    <a:pt x="9059" y="38117"/>
                  </a:cubicBezTo>
                  <a:cubicBezTo>
                    <a:pt x="8615" y="38265"/>
                    <a:pt x="8282" y="38339"/>
                    <a:pt x="8061" y="38339"/>
                  </a:cubicBezTo>
                  <a:cubicBezTo>
                    <a:pt x="7839" y="38339"/>
                    <a:pt x="7728" y="38228"/>
                    <a:pt x="7728" y="38080"/>
                  </a:cubicBezTo>
                  <a:cubicBezTo>
                    <a:pt x="7728" y="37525"/>
                    <a:pt x="8800" y="36305"/>
                    <a:pt x="9872" y="35048"/>
                  </a:cubicBezTo>
                  <a:cubicBezTo>
                    <a:pt x="10833" y="33902"/>
                    <a:pt x="11758" y="32756"/>
                    <a:pt x="11758" y="32165"/>
                  </a:cubicBezTo>
                  <a:cubicBezTo>
                    <a:pt x="11758" y="31943"/>
                    <a:pt x="11573" y="31795"/>
                    <a:pt x="11166" y="31795"/>
                  </a:cubicBezTo>
                  <a:lnTo>
                    <a:pt x="10981" y="31795"/>
                  </a:lnTo>
                  <a:cubicBezTo>
                    <a:pt x="7432" y="32054"/>
                    <a:pt x="3291" y="37008"/>
                    <a:pt x="3291" y="37008"/>
                  </a:cubicBezTo>
                  <a:lnTo>
                    <a:pt x="108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7">
              <a:extLst>
                <a:ext uri="{FF2B5EF4-FFF2-40B4-BE49-F238E27FC236}">
                  <a16:creationId xmlns:a16="http://schemas.microsoft.com/office/drawing/2014/main" id="{5712D827-B290-3BD7-0677-9FBB7C5C44D7}"/>
                </a:ext>
              </a:extLst>
            </p:cNvPr>
            <p:cNvSpPr/>
            <p:nvPr/>
          </p:nvSpPr>
          <p:spPr>
            <a:xfrm>
              <a:off x="3702300" y="2691125"/>
              <a:ext cx="1071250" cy="2086100"/>
            </a:xfrm>
            <a:custGeom>
              <a:avLst/>
              <a:gdLst/>
              <a:ahLst/>
              <a:cxnLst/>
              <a:rect l="l" t="t" r="r" b="b"/>
              <a:pathLst>
                <a:path w="42850" h="83444" extrusionOk="0">
                  <a:moveTo>
                    <a:pt x="22072" y="0"/>
                  </a:moveTo>
                  <a:cubicBezTo>
                    <a:pt x="21443" y="0"/>
                    <a:pt x="20630" y="259"/>
                    <a:pt x="20002" y="998"/>
                  </a:cubicBezTo>
                  <a:cubicBezTo>
                    <a:pt x="19336" y="1775"/>
                    <a:pt x="18818" y="2995"/>
                    <a:pt x="18671" y="4917"/>
                  </a:cubicBezTo>
                  <a:cubicBezTo>
                    <a:pt x="18671" y="5139"/>
                    <a:pt x="18597" y="5620"/>
                    <a:pt x="18449" y="6359"/>
                  </a:cubicBezTo>
                  <a:cubicBezTo>
                    <a:pt x="17303" y="11794"/>
                    <a:pt x="12718" y="30131"/>
                    <a:pt x="8393" y="47323"/>
                  </a:cubicBezTo>
                  <a:cubicBezTo>
                    <a:pt x="6211" y="55937"/>
                    <a:pt x="4141" y="64218"/>
                    <a:pt x="2588" y="70503"/>
                  </a:cubicBezTo>
                  <a:cubicBezTo>
                    <a:pt x="1812" y="73646"/>
                    <a:pt x="1147" y="76271"/>
                    <a:pt x="703" y="78156"/>
                  </a:cubicBezTo>
                  <a:cubicBezTo>
                    <a:pt x="481" y="79081"/>
                    <a:pt x="296" y="79857"/>
                    <a:pt x="185" y="80412"/>
                  </a:cubicBezTo>
                  <a:cubicBezTo>
                    <a:pt x="148" y="80707"/>
                    <a:pt x="74" y="80929"/>
                    <a:pt x="74" y="81114"/>
                  </a:cubicBezTo>
                  <a:cubicBezTo>
                    <a:pt x="37" y="81262"/>
                    <a:pt x="0" y="81373"/>
                    <a:pt x="0" y="81484"/>
                  </a:cubicBezTo>
                  <a:cubicBezTo>
                    <a:pt x="0" y="81779"/>
                    <a:pt x="74" y="82075"/>
                    <a:pt x="222" y="82334"/>
                  </a:cubicBezTo>
                  <a:cubicBezTo>
                    <a:pt x="444" y="82704"/>
                    <a:pt x="814" y="83000"/>
                    <a:pt x="1331" y="83184"/>
                  </a:cubicBezTo>
                  <a:cubicBezTo>
                    <a:pt x="1886" y="83369"/>
                    <a:pt x="2551" y="83443"/>
                    <a:pt x="3402" y="83443"/>
                  </a:cubicBezTo>
                  <a:cubicBezTo>
                    <a:pt x="5250" y="83443"/>
                    <a:pt x="7949" y="83037"/>
                    <a:pt x="11794" y="82075"/>
                  </a:cubicBezTo>
                  <a:cubicBezTo>
                    <a:pt x="19114" y="80227"/>
                    <a:pt x="40705" y="72943"/>
                    <a:pt x="40705" y="72943"/>
                  </a:cubicBezTo>
                  <a:cubicBezTo>
                    <a:pt x="40816" y="72907"/>
                    <a:pt x="40927" y="72796"/>
                    <a:pt x="40927" y="72685"/>
                  </a:cubicBezTo>
                  <a:lnTo>
                    <a:pt x="42849" y="57342"/>
                  </a:lnTo>
                  <a:cubicBezTo>
                    <a:pt x="42849" y="57231"/>
                    <a:pt x="42812" y="57157"/>
                    <a:pt x="42738" y="57083"/>
                  </a:cubicBezTo>
                  <a:cubicBezTo>
                    <a:pt x="42684" y="57029"/>
                    <a:pt x="42610" y="56995"/>
                    <a:pt x="42546" y="56995"/>
                  </a:cubicBezTo>
                  <a:cubicBezTo>
                    <a:pt x="42522" y="56995"/>
                    <a:pt x="42499" y="56999"/>
                    <a:pt x="42480" y="57009"/>
                  </a:cubicBezTo>
                  <a:lnTo>
                    <a:pt x="20445" y="61409"/>
                  </a:lnTo>
                  <a:lnTo>
                    <a:pt x="31204" y="29762"/>
                  </a:lnTo>
                  <a:cubicBezTo>
                    <a:pt x="31278" y="29614"/>
                    <a:pt x="31204" y="29429"/>
                    <a:pt x="31019" y="29355"/>
                  </a:cubicBezTo>
                  <a:cubicBezTo>
                    <a:pt x="30994" y="29349"/>
                    <a:pt x="30968" y="29346"/>
                    <a:pt x="30943" y="29346"/>
                  </a:cubicBezTo>
                  <a:cubicBezTo>
                    <a:pt x="30813" y="29346"/>
                    <a:pt x="30680" y="29423"/>
                    <a:pt x="30649" y="29577"/>
                  </a:cubicBezTo>
                  <a:lnTo>
                    <a:pt x="19669" y="61741"/>
                  </a:lnTo>
                  <a:cubicBezTo>
                    <a:pt x="19632" y="61815"/>
                    <a:pt x="19669" y="61963"/>
                    <a:pt x="19743" y="62037"/>
                  </a:cubicBezTo>
                  <a:cubicBezTo>
                    <a:pt x="19797" y="62091"/>
                    <a:pt x="19871" y="62126"/>
                    <a:pt x="19950" y="62126"/>
                  </a:cubicBezTo>
                  <a:cubicBezTo>
                    <a:pt x="19979" y="62126"/>
                    <a:pt x="20009" y="62121"/>
                    <a:pt x="20038" y="62111"/>
                  </a:cubicBezTo>
                  <a:lnTo>
                    <a:pt x="42184" y="57675"/>
                  </a:lnTo>
                  <a:lnTo>
                    <a:pt x="40323" y="72417"/>
                  </a:lnTo>
                  <a:lnTo>
                    <a:pt x="40323" y="72417"/>
                  </a:lnTo>
                  <a:cubicBezTo>
                    <a:pt x="40166" y="72467"/>
                    <a:pt x="39920" y="72546"/>
                    <a:pt x="39596" y="72648"/>
                  </a:cubicBezTo>
                  <a:cubicBezTo>
                    <a:pt x="35344" y="74090"/>
                    <a:pt x="18005" y="79894"/>
                    <a:pt x="11646" y="81484"/>
                  </a:cubicBezTo>
                  <a:cubicBezTo>
                    <a:pt x="7838" y="82408"/>
                    <a:pt x="5176" y="82815"/>
                    <a:pt x="3402" y="82815"/>
                  </a:cubicBezTo>
                  <a:cubicBezTo>
                    <a:pt x="2330" y="82815"/>
                    <a:pt x="1590" y="82667"/>
                    <a:pt x="1183" y="82408"/>
                  </a:cubicBezTo>
                  <a:cubicBezTo>
                    <a:pt x="962" y="82297"/>
                    <a:pt x="851" y="82186"/>
                    <a:pt x="740" y="82038"/>
                  </a:cubicBezTo>
                  <a:cubicBezTo>
                    <a:pt x="666" y="81853"/>
                    <a:pt x="629" y="81706"/>
                    <a:pt x="629" y="81484"/>
                  </a:cubicBezTo>
                  <a:cubicBezTo>
                    <a:pt x="629" y="81484"/>
                    <a:pt x="629" y="81336"/>
                    <a:pt x="666" y="81188"/>
                  </a:cubicBezTo>
                  <a:cubicBezTo>
                    <a:pt x="925" y="79746"/>
                    <a:pt x="2219" y="74459"/>
                    <a:pt x="3993" y="67361"/>
                  </a:cubicBezTo>
                  <a:cubicBezTo>
                    <a:pt x="6655" y="56676"/>
                    <a:pt x="10426" y="41777"/>
                    <a:pt x="13569" y="29207"/>
                  </a:cubicBezTo>
                  <a:cubicBezTo>
                    <a:pt x="15121" y="22922"/>
                    <a:pt x="16526" y="17229"/>
                    <a:pt x="17561" y="12903"/>
                  </a:cubicBezTo>
                  <a:cubicBezTo>
                    <a:pt x="18079" y="10759"/>
                    <a:pt x="18486" y="8947"/>
                    <a:pt x="18781" y="7616"/>
                  </a:cubicBezTo>
                  <a:cubicBezTo>
                    <a:pt x="19077" y="6248"/>
                    <a:pt x="19262" y="5361"/>
                    <a:pt x="19299" y="4954"/>
                  </a:cubicBezTo>
                  <a:cubicBezTo>
                    <a:pt x="19447" y="3106"/>
                    <a:pt x="19928" y="2034"/>
                    <a:pt x="20445" y="1405"/>
                  </a:cubicBezTo>
                  <a:cubicBezTo>
                    <a:pt x="21000" y="777"/>
                    <a:pt x="21591" y="629"/>
                    <a:pt x="22072" y="629"/>
                  </a:cubicBezTo>
                  <a:cubicBezTo>
                    <a:pt x="22626" y="629"/>
                    <a:pt x="24068" y="740"/>
                    <a:pt x="25362" y="814"/>
                  </a:cubicBezTo>
                  <a:cubicBezTo>
                    <a:pt x="26656" y="925"/>
                    <a:pt x="27802" y="1035"/>
                    <a:pt x="27802" y="1035"/>
                  </a:cubicBezTo>
                  <a:cubicBezTo>
                    <a:pt x="27822" y="1039"/>
                    <a:pt x="27841" y="1041"/>
                    <a:pt x="27859" y="1041"/>
                  </a:cubicBezTo>
                  <a:cubicBezTo>
                    <a:pt x="28017" y="1041"/>
                    <a:pt x="28135" y="909"/>
                    <a:pt x="28135" y="777"/>
                  </a:cubicBezTo>
                  <a:cubicBezTo>
                    <a:pt x="28172" y="592"/>
                    <a:pt x="28024" y="444"/>
                    <a:pt x="27876" y="444"/>
                  </a:cubicBezTo>
                  <a:cubicBezTo>
                    <a:pt x="27876" y="444"/>
                    <a:pt x="26693" y="333"/>
                    <a:pt x="25399" y="222"/>
                  </a:cubicBezTo>
                  <a:cubicBezTo>
                    <a:pt x="24105" y="111"/>
                    <a:pt x="22663" y="0"/>
                    <a:pt x="22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7">
              <a:extLst>
                <a:ext uri="{FF2B5EF4-FFF2-40B4-BE49-F238E27FC236}">
                  <a16:creationId xmlns:a16="http://schemas.microsoft.com/office/drawing/2014/main" id="{29ABD248-4515-3D89-0116-B6C9E2320187}"/>
                </a:ext>
              </a:extLst>
            </p:cNvPr>
            <p:cNvSpPr/>
            <p:nvPr/>
          </p:nvSpPr>
          <p:spPr>
            <a:xfrm>
              <a:off x="4389950" y="3681000"/>
              <a:ext cx="277300" cy="403025"/>
            </a:xfrm>
            <a:custGeom>
              <a:avLst/>
              <a:gdLst/>
              <a:ahLst/>
              <a:cxnLst/>
              <a:rect l="l" t="t" r="r" b="b"/>
              <a:pathLst>
                <a:path w="11092" h="16121" extrusionOk="0">
                  <a:moveTo>
                    <a:pt x="1258" y="1"/>
                  </a:moveTo>
                  <a:lnTo>
                    <a:pt x="1" y="15713"/>
                  </a:lnTo>
                  <a:lnTo>
                    <a:pt x="10130" y="16120"/>
                  </a:lnTo>
                  <a:lnTo>
                    <a:pt x="11092" y="851"/>
                  </a:lnTo>
                  <a:lnTo>
                    <a:pt x="12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7">
              <a:extLst>
                <a:ext uri="{FF2B5EF4-FFF2-40B4-BE49-F238E27FC236}">
                  <a16:creationId xmlns:a16="http://schemas.microsoft.com/office/drawing/2014/main" id="{3769DE6E-2E9A-8B5B-A69A-16A3135A0AAC}"/>
                </a:ext>
              </a:extLst>
            </p:cNvPr>
            <p:cNvSpPr/>
            <p:nvPr/>
          </p:nvSpPr>
          <p:spPr>
            <a:xfrm>
              <a:off x="4381625" y="3673250"/>
              <a:ext cx="293950" cy="419075"/>
            </a:xfrm>
            <a:custGeom>
              <a:avLst/>
              <a:gdLst/>
              <a:ahLst/>
              <a:cxnLst/>
              <a:rect l="l" t="t" r="r" b="b"/>
              <a:pathLst>
                <a:path w="11758" h="16763" extrusionOk="0">
                  <a:moveTo>
                    <a:pt x="1864" y="633"/>
                  </a:moveTo>
                  <a:lnTo>
                    <a:pt x="11092" y="1420"/>
                  </a:lnTo>
                  <a:lnTo>
                    <a:pt x="10205" y="16134"/>
                  </a:lnTo>
                  <a:lnTo>
                    <a:pt x="666" y="15728"/>
                  </a:lnTo>
                  <a:lnTo>
                    <a:pt x="1864" y="633"/>
                  </a:lnTo>
                  <a:close/>
                  <a:moveTo>
                    <a:pt x="1562" y="1"/>
                  </a:moveTo>
                  <a:cubicBezTo>
                    <a:pt x="1499" y="1"/>
                    <a:pt x="1433" y="35"/>
                    <a:pt x="1406" y="89"/>
                  </a:cubicBezTo>
                  <a:cubicBezTo>
                    <a:pt x="1332" y="126"/>
                    <a:pt x="1295" y="200"/>
                    <a:pt x="1295" y="274"/>
                  </a:cubicBezTo>
                  <a:lnTo>
                    <a:pt x="38" y="16023"/>
                  </a:lnTo>
                  <a:cubicBezTo>
                    <a:pt x="1" y="16097"/>
                    <a:pt x="38" y="16171"/>
                    <a:pt x="112" y="16245"/>
                  </a:cubicBezTo>
                  <a:cubicBezTo>
                    <a:pt x="149" y="16319"/>
                    <a:pt x="223" y="16356"/>
                    <a:pt x="334" y="16356"/>
                  </a:cubicBezTo>
                  <a:lnTo>
                    <a:pt x="10463" y="16763"/>
                  </a:lnTo>
                  <a:cubicBezTo>
                    <a:pt x="10648" y="16763"/>
                    <a:pt x="10759" y="16615"/>
                    <a:pt x="10796" y="16467"/>
                  </a:cubicBezTo>
                  <a:lnTo>
                    <a:pt x="11720" y="1161"/>
                  </a:lnTo>
                  <a:cubicBezTo>
                    <a:pt x="11757" y="1013"/>
                    <a:pt x="11610" y="865"/>
                    <a:pt x="11462" y="829"/>
                  </a:cubicBezTo>
                  <a:lnTo>
                    <a:pt x="1628" y="15"/>
                  </a:lnTo>
                  <a:cubicBezTo>
                    <a:pt x="1608" y="5"/>
                    <a:pt x="1585" y="1"/>
                    <a:pt x="15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7">
              <a:extLst>
                <a:ext uri="{FF2B5EF4-FFF2-40B4-BE49-F238E27FC236}">
                  <a16:creationId xmlns:a16="http://schemas.microsoft.com/office/drawing/2014/main" id="{B8261CB0-66D3-6BD5-9156-78D247748644}"/>
                </a:ext>
              </a:extLst>
            </p:cNvPr>
            <p:cNvSpPr/>
            <p:nvPr/>
          </p:nvSpPr>
          <p:spPr>
            <a:xfrm>
              <a:off x="4512875" y="3582125"/>
              <a:ext cx="70275" cy="158075"/>
            </a:xfrm>
            <a:custGeom>
              <a:avLst/>
              <a:gdLst/>
              <a:ahLst/>
              <a:cxnLst/>
              <a:rect l="l" t="t" r="r" b="b"/>
              <a:pathLst>
                <a:path w="2811" h="6323" extrusionOk="0">
                  <a:moveTo>
                    <a:pt x="149" y="0"/>
                  </a:moveTo>
                  <a:lnTo>
                    <a:pt x="1" y="6174"/>
                  </a:lnTo>
                  <a:lnTo>
                    <a:pt x="2663" y="6322"/>
                  </a:lnTo>
                  <a:lnTo>
                    <a:pt x="281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7">
              <a:extLst>
                <a:ext uri="{FF2B5EF4-FFF2-40B4-BE49-F238E27FC236}">
                  <a16:creationId xmlns:a16="http://schemas.microsoft.com/office/drawing/2014/main" id="{5E6C04A4-C34C-2B59-5013-C8B7A06A519E}"/>
                </a:ext>
              </a:extLst>
            </p:cNvPr>
            <p:cNvSpPr/>
            <p:nvPr/>
          </p:nvSpPr>
          <p:spPr>
            <a:xfrm>
              <a:off x="4505475" y="3574725"/>
              <a:ext cx="85075" cy="172850"/>
            </a:xfrm>
            <a:custGeom>
              <a:avLst/>
              <a:gdLst/>
              <a:ahLst/>
              <a:cxnLst/>
              <a:rect l="l" t="t" r="r" b="b"/>
              <a:pathLst>
                <a:path w="3403" h="6914" extrusionOk="0">
                  <a:moveTo>
                    <a:pt x="2774" y="592"/>
                  </a:moveTo>
                  <a:lnTo>
                    <a:pt x="2663" y="6285"/>
                  </a:lnTo>
                  <a:lnTo>
                    <a:pt x="629" y="6174"/>
                  </a:lnTo>
                  <a:lnTo>
                    <a:pt x="735" y="592"/>
                  </a:lnTo>
                  <a:close/>
                  <a:moveTo>
                    <a:pt x="445" y="0"/>
                  </a:moveTo>
                  <a:cubicBezTo>
                    <a:pt x="260" y="0"/>
                    <a:pt x="149" y="111"/>
                    <a:pt x="149" y="296"/>
                  </a:cubicBezTo>
                  <a:lnTo>
                    <a:pt x="1" y="6470"/>
                  </a:lnTo>
                  <a:cubicBezTo>
                    <a:pt x="1" y="6618"/>
                    <a:pt x="112" y="6766"/>
                    <a:pt x="297" y="6766"/>
                  </a:cubicBezTo>
                  <a:lnTo>
                    <a:pt x="2959" y="6914"/>
                  </a:lnTo>
                  <a:cubicBezTo>
                    <a:pt x="3032" y="6914"/>
                    <a:pt x="3106" y="6877"/>
                    <a:pt x="3180" y="6840"/>
                  </a:cubicBezTo>
                  <a:cubicBezTo>
                    <a:pt x="3254" y="6766"/>
                    <a:pt x="3254" y="6692"/>
                    <a:pt x="3291" y="6618"/>
                  </a:cubicBezTo>
                  <a:lnTo>
                    <a:pt x="3402" y="296"/>
                  </a:lnTo>
                  <a:cubicBezTo>
                    <a:pt x="3402" y="222"/>
                    <a:pt x="3402" y="148"/>
                    <a:pt x="3328" y="74"/>
                  </a:cubicBezTo>
                  <a:cubicBezTo>
                    <a:pt x="3254" y="0"/>
                    <a:pt x="3180" y="0"/>
                    <a:pt x="31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7">
              <a:extLst>
                <a:ext uri="{FF2B5EF4-FFF2-40B4-BE49-F238E27FC236}">
                  <a16:creationId xmlns:a16="http://schemas.microsoft.com/office/drawing/2014/main" id="{997F77A5-4CA1-1E0C-BC2C-73D950B2FB54}"/>
                </a:ext>
              </a:extLst>
            </p:cNvPr>
            <p:cNvSpPr/>
            <p:nvPr/>
          </p:nvSpPr>
          <p:spPr>
            <a:xfrm>
              <a:off x="5426975" y="3461900"/>
              <a:ext cx="1298625" cy="1073150"/>
            </a:xfrm>
            <a:custGeom>
              <a:avLst/>
              <a:gdLst/>
              <a:ahLst/>
              <a:cxnLst/>
              <a:rect l="l" t="t" r="r" b="b"/>
              <a:pathLst>
                <a:path w="51945" h="42926" extrusionOk="0">
                  <a:moveTo>
                    <a:pt x="19915" y="0"/>
                  </a:moveTo>
                  <a:cubicBezTo>
                    <a:pt x="19319" y="0"/>
                    <a:pt x="18770" y="363"/>
                    <a:pt x="18523" y="927"/>
                  </a:cubicBezTo>
                  <a:lnTo>
                    <a:pt x="481" y="40412"/>
                  </a:lnTo>
                  <a:cubicBezTo>
                    <a:pt x="1" y="41447"/>
                    <a:pt x="740" y="42667"/>
                    <a:pt x="1886" y="42667"/>
                  </a:cubicBezTo>
                  <a:lnTo>
                    <a:pt x="31167" y="42926"/>
                  </a:lnTo>
                  <a:cubicBezTo>
                    <a:pt x="31758" y="42926"/>
                    <a:pt x="32350" y="42593"/>
                    <a:pt x="32609" y="42039"/>
                  </a:cubicBezTo>
                  <a:lnTo>
                    <a:pt x="51464" y="3145"/>
                  </a:lnTo>
                  <a:cubicBezTo>
                    <a:pt x="51944" y="2110"/>
                    <a:pt x="51205" y="890"/>
                    <a:pt x="50059" y="853"/>
                  </a:cubicBezTo>
                  <a:lnTo>
                    <a:pt x="20002" y="3"/>
                  </a:lnTo>
                  <a:cubicBezTo>
                    <a:pt x="19973" y="1"/>
                    <a:pt x="19944" y="0"/>
                    <a:pt x="199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7">
              <a:extLst>
                <a:ext uri="{FF2B5EF4-FFF2-40B4-BE49-F238E27FC236}">
                  <a16:creationId xmlns:a16="http://schemas.microsoft.com/office/drawing/2014/main" id="{68CF6D3F-9A74-339D-14C5-8B8FDA9662ED}"/>
                </a:ext>
              </a:extLst>
            </p:cNvPr>
            <p:cNvSpPr/>
            <p:nvPr/>
          </p:nvSpPr>
          <p:spPr>
            <a:xfrm>
              <a:off x="5426975" y="3453650"/>
              <a:ext cx="1297700" cy="1088800"/>
            </a:xfrm>
            <a:custGeom>
              <a:avLst/>
              <a:gdLst/>
              <a:ahLst/>
              <a:cxnLst/>
              <a:rect l="l" t="t" r="r" b="b"/>
              <a:pathLst>
                <a:path w="51908" h="43552" extrusionOk="0">
                  <a:moveTo>
                    <a:pt x="20002" y="629"/>
                  </a:moveTo>
                  <a:lnTo>
                    <a:pt x="50059" y="1516"/>
                  </a:lnTo>
                  <a:cubicBezTo>
                    <a:pt x="50798" y="1516"/>
                    <a:pt x="51316" y="2144"/>
                    <a:pt x="51316" y="2810"/>
                  </a:cubicBezTo>
                  <a:cubicBezTo>
                    <a:pt x="51316" y="2995"/>
                    <a:pt x="51279" y="3180"/>
                    <a:pt x="51168" y="3364"/>
                  </a:cubicBezTo>
                  <a:lnTo>
                    <a:pt x="32313" y="42221"/>
                  </a:lnTo>
                  <a:cubicBezTo>
                    <a:pt x="32128" y="42664"/>
                    <a:pt x="31647" y="42960"/>
                    <a:pt x="31167" y="42960"/>
                  </a:cubicBezTo>
                  <a:lnTo>
                    <a:pt x="1886" y="42701"/>
                  </a:lnTo>
                  <a:cubicBezTo>
                    <a:pt x="1147" y="42701"/>
                    <a:pt x="629" y="42073"/>
                    <a:pt x="629" y="41407"/>
                  </a:cubicBezTo>
                  <a:cubicBezTo>
                    <a:pt x="629" y="41222"/>
                    <a:pt x="666" y="41038"/>
                    <a:pt x="740" y="40890"/>
                  </a:cubicBezTo>
                  <a:lnTo>
                    <a:pt x="18819" y="1368"/>
                  </a:lnTo>
                  <a:cubicBezTo>
                    <a:pt x="19003" y="924"/>
                    <a:pt x="19484" y="629"/>
                    <a:pt x="19965" y="629"/>
                  </a:cubicBezTo>
                  <a:close/>
                  <a:moveTo>
                    <a:pt x="19965" y="0"/>
                  </a:moveTo>
                  <a:cubicBezTo>
                    <a:pt x="19225" y="0"/>
                    <a:pt x="18560" y="444"/>
                    <a:pt x="18227" y="1109"/>
                  </a:cubicBezTo>
                  <a:lnTo>
                    <a:pt x="185" y="40631"/>
                  </a:lnTo>
                  <a:cubicBezTo>
                    <a:pt x="74" y="40890"/>
                    <a:pt x="1" y="41149"/>
                    <a:pt x="1" y="41407"/>
                  </a:cubicBezTo>
                  <a:cubicBezTo>
                    <a:pt x="1" y="42406"/>
                    <a:pt x="814" y="43293"/>
                    <a:pt x="1886" y="43293"/>
                  </a:cubicBezTo>
                  <a:lnTo>
                    <a:pt x="31167" y="43552"/>
                  </a:lnTo>
                  <a:cubicBezTo>
                    <a:pt x="31906" y="43552"/>
                    <a:pt x="32572" y="43145"/>
                    <a:pt x="32867" y="42479"/>
                  </a:cubicBezTo>
                  <a:lnTo>
                    <a:pt x="51722" y="3623"/>
                  </a:lnTo>
                  <a:cubicBezTo>
                    <a:pt x="51870" y="3364"/>
                    <a:pt x="51907" y="3069"/>
                    <a:pt x="51907" y="2810"/>
                  </a:cubicBezTo>
                  <a:cubicBezTo>
                    <a:pt x="51907" y="1812"/>
                    <a:pt x="51168" y="924"/>
                    <a:pt x="50059" y="887"/>
                  </a:cubicBezTo>
                  <a:lnTo>
                    <a:pt x="200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7">
              <a:extLst>
                <a:ext uri="{FF2B5EF4-FFF2-40B4-BE49-F238E27FC236}">
                  <a16:creationId xmlns:a16="http://schemas.microsoft.com/office/drawing/2014/main" id="{41610AE0-2255-DB96-2410-C4545533E29F}"/>
                </a:ext>
              </a:extLst>
            </p:cNvPr>
            <p:cNvSpPr/>
            <p:nvPr/>
          </p:nvSpPr>
          <p:spPr>
            <a:xfrm>
              <a:off x="5548050" y="4175700"/>
              <a:ext cx="53625" cy="94825"/>
            </a:xfrm>
            <a:custGeom>
              <a:avLst/>
              <a:gdLst/>
              <a:ahLst/>
              <a:cxnLst/>
              <a:rect l="l" t="t" r="r" b="b"/>
              <a:pathLst>
                <a:path w="2145" h="3793" extrusionOk="0">
                  <a:moveTo>
                    <a:pt x="1777" y="0"/>
                  </a:moveTo>
                  <a:cubicBezTo>
                    <a:pt x="1650" y="0"/>
                    <a:pt x="1544" y="69"/>
                    <a:pt x="1516" y="177"/>
                  </a:cubicBezTo>
                  <a:lnTo>
                    <a:pt x="38" y="3357"/>
                  </a:lnTo>
                  <a:cubicBezTo>
                    <a:pt x="1" y="3504"/>
                    <a:pt x="38" y="3689"/>
                    <a:pt x="223" y="3763"/>
                  </a:cubicBezTo>
                  <a:cubicBezTo>
                    <a:pt x="262" y="3783"/>
                    <a:pt x="304" y="3792"/>
                    <a:pt x="347" y="3792"/>
                  </a:cubicBezTo>
                  <a:cubicBezTo>
                    <a:pt x="461" y="3792"/>
                    <a:pt x="575" y="3724"/>
                    <a:pt x="629" y="3615"/>
                  </a:cubicBezTo>
                  <a:lnTo>
                    <a:pt x="2071" y="436"/>
                  </a:lnTo>
                  <a:cubicBezTo>
                    <a:pt x="2145" y="288"/>
                    <a:pt x="2071" y="103"/>
                    <a:pt x="1923" y="29"/>
                  </a:cubicBezTo>
                  <a:cubicBezTo>
                    <a:pt x="1874" y="9"/>
                    <a:pt x="1824" y="0"/>
                    <a:pt x="177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7">
              <a:extLst>
                <a:ext uri="{FF2B5EF4-FFF2-40B4-BE49-F238E27FC236}">
                  <a16:creationId xmlns:a16="http://schemas.microsoft.com/office/drawing/2014/main" id="{2B19EEF5-19FE-C9E2-FF67-048BE886DDF6}"/>
                </a:ext>
              </a:extLst>
            </p:cNvPr>
            <p:cNvSpPr/>
            <p:nvPr/>
          </p:nvSpPr>
          <p:spPr>
            <a:xfrm>
              <a:off x="5610900" y="3469350"/>
              <a:ext cx="451075" cy="661600"/>
            </a:xfrm>
            <a:custGeom>
              <a:avLst/>
              <a:gdLst/>
              <a:ahLst/>
              <a:cxnLst/>
              <a:rect l="l" t="t" r="r" b="b"/>
              <a:pathLst>
                <a:path w="18043" h="26464" extrusionOk="0">
                  <a:moveTo>
                    <a:pt x="13236" y="1"/>
                  </a:moveTo>
                  <a:cubicBezTo>
                    <a:pt x="12460" y="1"/>
                    <a:pt x="11794" y="407"/>
                    <a:pt x="11499" y="1110"/>
                  </a:cubicBezTo>
                  <a:lnTo>
                    <a:pt x="75" y="26028"/>
                  </a:lnTo>
                  <a:cubicBezTo>
                    <a:pt x="1" y="26176"/>
                    <a:pt x="75" y="26361"/>
                    <a:pt x="223" y="26435"/>
                  </a:cubicBezTo>
                  <a:cubicBezTo>
                    <a:pt x="272" y="26454"/>
                    <a:pt x="322" y="26464"/>
                    <a:pt x="368" y="26464"/>
                  </a:cubicBezTo>
                  <a:cubicBezTo>
                    <a:pt x="496" y="26464"/>
                    <a:pt x="602" y="26395"/>
                    <a:pt x="629" y="26287"/>
                  </a:cubicBezTo>
                  <a:lnTo>
                    <a:pt x="12053" y="1369"/>
                  </a:lnTo>
                  <a:cubicBezTo>
                    <a:pt x="12275" y="888"/>
                    <a:pt x="12719" y="592"/>
                    <a:pt x="13236" y="592"/>
                  </a:cubicBezTo>
                  <a:lnTo>
                    <a:pt x="13273" y="592"/>
                  </a:lnTo>
                  <a:lnTo>
                    <a:pt x="17710" y="740"/>
                  </a:lnTo>
                  <a:cubicBezTo>
                    <a:pt x="17894" y="740"/>
                    <a:pt x="18042" y="592"/>
                    <a:pt x="18042" y="444"/>
                  </a:cubicBezTo>
                  <a:cubicBezTo>
                    <a:pt x="18042" y="259"/>
                    <a:pt x="17931" y="112"/>
                    <a:pt x="17747" y="112"/>
                  </a:cubicBezTo>
                  <a:lnTo>
                    <a:pt x="1327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7">
              <a:extLst>
                <a:ext uri="{FF2B5EF4-FFF2-40B4-BE49-F238E27FC236}">
                  <a16:creationId xmlns:a16="http://schemas.microsoft.com/office/drawing/2014/main" id="{B7D136CE-8384-DF76-5FEF-00C1625A3214}"/>
                </a:ext>
              </a:extLst>
            </p:cNvPr>
            <p:cNvSpPr/>
            <p:nvPr/>
          </p:nvSpPr>
          <p:spPr>
            <a:xfrm>
              <a:off x="6081350" y="3473050"/>
              <a:ext cx="74900" cy="17575"/>
            </a:xfrm>
            <a:custGeom>
              <a:avLst/>
              <a:gdLst/>
              <a:ahLst/>
              <a:cxnLst/>
              <a:rect l="l" t="t" r="r" b="b"/>
              <a:pathLst>
                <a:path w="2996" h="703" extrusionOk="0">
                  <a:moveTo>
                    <a:pt x="333" y="1"/>
                  </a:moveTo>
                  <a:cubicBezTo>
                    <a:pt x="149" y="1"/>
                    <a:pt x="1" y="148"/>
                    <a:pt x="1" y="296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2663" y="703"/>
                  </a:lnTo>
                  <a:cubicBezTo>
                    <a:pt x="2847" y="703"/>
                    <a:pt x="2995" y="555"/>
                    <a:pt x="2995" y="407"/>
                  </a:cubicBezTo>
                  <a:cubicBezTo>
                    <a:pt x="2995" y="222"/>
                    <a:pt x="2847" y="74"/>
                    <a:pt x="2700" y="74"/>
                  </a:cubicBezTo>
                  <a:lnTo>
                    <a:pt x="3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7">
              <a:extLst>
                <a:ext uri="{FF2B5EF4-FFF2-40B4-BE49-F238E27FC236}">
                  <a16:creationId xmlns:a16="http://schemas.microsoft.com/office/drawing/2014/main" id="{933199C2-7D67-1031-9FCE-866D4D9CC6DA}"/>
                </a:ext>
              </a:extLst>
            </p:cNvPr>
            <p:cNvSpPr/>
            <p:nvPr/>
          </p:nvSpPr>
          <p:spPr>
            <a:xfrm>
              <a:off x="6350325" y="4060025"/>
              <a:ext cx="263225" cy="113650"/>
            </a:xfrm>
            <a:custGeom>
              <a:avLst/>
              <a:gdLst/>
              <a:ahLst/>
              <a:cxnLst/>
              <a:rect l="l" t="t" r="r" b="b"/>
              <a:pathLst>
                <a:path w="10529" h="4546" extrusionOk="0">
                  <a:moveTo>
                    <a:pt x="9134" y="1"/>
                  </a:moveTo>
                  <a:cubicBezTo>
                    <a:pt x="9019" y="1"/>
                    <a:pt x="8895" y="12"/>
                    <a:pt x="8762" y="35"/>
                  </a:cubicBezTo>
                  <a:cubicBezTo>
                    <a:pt x="8762" y="35"/>
                    <a:pt x="5287" y="1551"/>
                    <a:pt x="2625" y="2586"/>
                  </a:cubicBezTo>
                  <a:cubicBezTo>
                    <a:pt x="0" y="3621"/>
                    <a:pt x="1479" y="4545"/>
                    <a:pt x="2551" y="4545"/>
                  </a:cubicBezTo>
                  <a:cubicBezTo>
                    <a:pt x="3586" y="4545"/>
                    <a:pt x="7616" y="3325"/>
                    <a:pt x="9132" y="2364"/>
                  </a:cubicBezTo>
                  <a:cubicBezTo>
                    <a:pt x="10529" y="1512"/>
                    <a:pt x="10481" y="1"/>
                    <a:pt x="91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7">
              <a:extLst>
                <a:ext uri="{FF2B5EF4-FFF2-40B4-BE49-F238E27FC236}">
                  <a16:creationId xmlns:a16="http://schemas.microsoft.com/office/drawing/2014/main" id="{6077BD47-9E49-F8CE-1023-39E5DBD289A7}"/>
                </a:ext>
              </a:extLst>
            </p:cNvPr>
            <p:cNvSpPr/>
            <p:nvPr/>
          </p:nvSpPr>
          <p:spPr>
            <a:xfrm>
              <a:off x="6386375" y="4075675"/>
              <a:ext cx="210750" cy="90600"/>
            </a:xfrm>
            <a:custGeom>
              <a:avLst/>
              <a:gdLst/>
              <a:ahLst/>
              <a:cxnLst/>
              <a:rect l="l" t="t" r="r" b="b"/>
              <a:pathLst>
                <a:path w="8430" h="3624" extrusionOk="0">
                  <a:moveTo>
                    <a:pt x="8355" y="0"/>
                  </a:moveTo>
                  <a:cubicBezTo>
                    <a:pt x="7801" y="222"/>
                    <a:pt x="7135" y="481"/>
                    <a:pt x="6507" y="703"/>
                  </a:cubicBezTo>
                  <a:cubicBezTo>
                    <a:pt x="5139" y="1220"/>
                    <a:pt x="3697" y="1627"/>
                    <a:pt x="2551" y="1886"/>
                  </a:cubicBezTo>
                  <a:cubicBezTo>
                    <a:pt x="2218" y="1997"/>
                    <a:pt x="1922" y="2034"/>
                    <a:pt x="1627" y="2108"/>
                  </a:cubicBezTo>
                  <a:cubicBezTo>
                    <a:pt x="1516" y="2145"/>
                    <a:pt x="1405" y="2182"/>
                    <a:pt x="1294" y="2219"/>
                  </a:cubicBezTo>
                  <a:cubicBezTo>
                    <a:pt x="776" y="2440"/>
                    <a:pt x="444" y="2625"/>
                    <a:pt x="222" y="2810"/>
                  </a:cubicBezTo>
                  <a:cubicBezTo>
                    <a:pt x="37" y="2958"/>
                    <a:pt x="0" y="3069"/>
                    <a:pt x="37" y="3106"/>
                  </a:cubicBezTo>
                  <a:cubicBezTo>
                    <a:pt x="37" y="3143"/>
                    <a:pt x="37" y="3180"/>
                    <a:pt x="74" y="3254"/>
                  </a:cubicBezTo>
                  <a:cubicBezTo>
                    <a:pt x="111" y="3328"/>
                    <a:pt x="222" y="3365"/>
                    <a:pt x="333" y="3439"/>
                  </a:cubicBezTo>
                  <a:cubicBezTo>
                    <a:pt x="518" y="3550"/>
                    <a:pt x="850" y="3624"/>
                    <a:pt x="1072" y="3624"/>
                  </a:cubicBezTo>
                  <a:lnTo>
                    <a:pt x="1109" y="3624"/>
                  </a:lnTo>
                  <a:cubicBezTo>
                    <a:pt x="1294" y="3624"/>
                    <a:pt x="1738" y="3550"/>
                    <a:pt x="2292" y="3439"/>
                  </a:cubicBezTo>
                  <a:cubicBezTo>
                    <a:pt x="2810" y="3291"/>
                    <a:pt x="3475" y="3106"/>
                    <a:pt x="4141" y="2921"/>
                  </a:cubicBezTo>
                  <a:cubicBezTo>
                    <a:pt x="5435" y="2477"/>
                    <a:pt x="6840" y="1923"/>
                    <a:pt x="7542" y="1479"/>
                  </a:cubicBezTo>
                  <a:cubicBezTo>
                    <a:pt x="8171" y="1110"/>
                    <a:pt x="8429" y="592"/>
                    <a:pt x="8429" y="259"/>
                  </a:cubicBezTo>
                  <a:cubicBezTo>
                    <a:pt x="8429" y="148"/>
                    <a:pt x="8392" y="74"/>
                    <a:pt x="8355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7">
              <a:extLst>
                <a:ext uri="{FF2B5EF4-FFF2-40B4-BE49-F238E27FC236}">
                  <a16:creationId xmlns:a16="http://schemas.microsoft.com/office/drawing/2014/main" id="{3C4F7247-C63C-EB4F-73D0-1E5815226C42}"/>
                </a:ext>
              </a:extLst>
            </p:cNvPr>
            <p:cNvSpPr/>
            <p:nvPr/>
          </p:nvSpPr>
          <p:spPr>
            <a:xfrm>
              <a:off x="6371575" y="4051650"/>
              <a:ext cx="240325" cy="130350"/>
            </a:xfrm>
            <a:custGeom>
              <a:avLst/>
              <a:gdLst/>
              <a:ahLst/>
              <a:cxnLst/>
              <a:rect l="l" t="t" r="r" b="b"/>
              <a:pathLst>
                <a:path w="9613" h="5214" extrusionOk="0">
                  <a:moveTo>
                    <a:pt x="8282" y="629"/>
                  </a:moveTo>
                  <a:cubicBezTo>
                    <a:pt x="8578" y="629"/>
                    <a:pt x="8726" y="703"/>
                    <a:pt x="8836" y="814"/>
                  </a:cubicBezTo>
                  <a:cubicBezTo>
                    <a:pt x="8947" y="924"/>
                    <a:pt x="9021" y="1035"/>
                    <a:pt x="9021" y="1220"/>
                  </a:cubicBezTo>
                  <a:cubicBezTo>
                    <a:pt x="9021" y="1553"/>
                    <a:pt x="8763" y="2071"/>
                    <a:pt x="8134" y="2440"/>
                  </a:cubicBezTo>
                  <a:cubicBezTo>
                    <a:pt x="7432" y="2884"/>
                    <a:pt x="6027" y="3438"/>
                    <a:pt x="4733" y="3882"/>
                  </a:cubicBezTo>
                  <a:cubicBezTo>
                    <a:pt x="4067" y="4067"/>
                    <a:pt x="3402" y="4252"/>
                    <a:pt x="2884" y="4400"/>
                  </a:cubicBezTo>
                  <a:cubicBezTo>
                    <a:pt x="2330" y="4511"/>
                    <a:pt x="1886" y="4585"/>
                    <a:pt x="1701" y="4585"/>
                  </a:cubicBezTo>
                  <a:cubicBezTo>
                    <a:pt x="1442" y="4585"/>
                    <a:pt x="1110" y="4511"/>
                    <a:pt x="925" y="4400"/>
                  </a:cubicBezTo>
                  <a:cubicBezTo>
                    <a:pt x="814" y="4326"/>
                    <a:pt x="703" y="4289"/>
                    <a:pt x="666" y="4215"/>
                  </a:cubicBezTo>
                  <a:cubicBezTo>
                    <a:pt x="629" y="4141"/>
                    <a:pt x="629" y="4104"/>
                    <a:pt x="629" y="4067"/>
                  </a:cubicBezTo>
                  <a:cubicBezTo>
                    <a:pt x="592" y="4030"/>
                    <a:pt x="629" y="3919"/>
                    <a:pt x="814" y="3771"/>
                  </a:cubicBezTo>
                  <a:cubicBezTo>
                    <a:pt x="1036" y="3586"/>
                    <a:pt x="1368" y="3401"/>
                    <a:pt x="1886" y="3180"/>
                  </a:cubicBezTo>
                  <a:cubicBezTo>
                    <a:pt x="4319" y="2234"/>
                    <a:pt x="7431" y="886"/>
                    <a:pt x="7949" y="661"/>
                  </a:cubicBezTo>
                  <a:lnTo>
                    <a:pt x="7949" y="661"/>
                  </a:lnTo>
                  <a:lnTo>
                    <a:pt x="7949" y="666"/>
                  </a:lnTo>
                  <a:cubicBezTo>
                    <a:pt x="8060" y="629"/>
                    <a:pt x="8171" y="629"/>
                    <a:pt x="8282" y="629"/>
                  </a:cubicBezTo>
                  <a:close/>
                  <a:moveTo>
                    <a:pt x="8282" y="0"/>
                  </a:moveTo>
                  <a:cubicBezTo>
                    <a:pt x="8134" y="0"/>
                    <a:pt x="8023" y="37"/>
                    <a:pt x="7875" y="37"/>
                  </a:cubicBezTo>
                  <a:lnTo>
                    <a:pt x="7801" y="74"/>
                  </a:lnTo>
                  <a:cubicBezTo>
                    <a:pt x="7801" y="74"/>
                    <a:pt x="6914" y="444"/>
                    <a:pt x="5731" y="961"/>
                  </a:cubicBezTo>
                  <a:cubicBezTo>
                    <a:pt x="4511" y="1479"/>
                    <a:pt x="2995" y="2107"/>
                    <a:pt x="1664" y="2625"/>
                  </a:cubicBezTo>
                  <a:cubicBezTo>
                    <a:pt x="1110" y="2847"/>
                    <a:pt x="703" y="3069"/>
                    <a:pt x="444" y="3291"/>
                  </a:cubicBezTo>
                  <a:cubicBezTo>
                    <a:pt x="148" y="3512"/>
                    <a:pt x="0" y="3808"/>
                    <a:pt x="0" y="4067"/>
                  </a:cubicBezTo>
                  <a:cubicBezTo>
                    <a:pt x="0" y="4289"/>
                    <a:pt x="74" y="4474"/>
                    <a:pt x="185" y="4622"/>
                  </a:cubicBezTo>
                  <a:cubicBezTo>
                    <a:pt x="370" y="4806"/>
                    <a:pt x="629" y="4954"/>
                    <a:pt x="888" y="5065"/>
                  </a:cubicBezTo>
                  <a:cubicBezTo>
                    <a:pt x="1147" y="5139"/>
                    <a:pt x="1405" y="5213"/>
                    <a:pt x="1701" y="5213"/>
                  </a:cubicBezTo>
                  <a:cubicBezTo>
                    <a:pt x="1997" y="5176"/>
                    <a:pt x="2441" y="5102"/>
                    <a:pt x="2995" y="4991"/>
                  </a:cubicBezTo>
                  <a:cubicBezTo>
                    <a:pt x="3845" y="4769"/>
                    <a:pt x="4918" y="4474"/>
                    <a:pt x="5916" y="4104"/>
                  </a:cubicBezTo>
                  <a:cubicBezTo>
                    <a:pt x="6914" y="3734"/>
                    <a:pt x="7838" y="3365"/>
                    <a:pt x="8467" y="2995"/>
                  </a:cubicBezTo>
                  <a:cubicBezTo>
                    <a:pt x="9206" y="2514"/>
                    <a:pt x="9613" y="1849"/>
                    <a:pt x="9613" y="1220"/>
                  </a:cubicBezTo>
                  <a:cubicBezTo>
                    <a:pt x="9613" y="887"/>
                    <a:pt x="9502" y="592"/>
                    <a:pt x="9243" y="370"/>
                  </a:cubicBezTo>
                  <a:cubicBezTo>
                    <a:pt x="9021" y="148"/>
                    <a:pt x="8689" y="0"/>
                    <a:pt x="82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7">
              <a:extLst>
                <a:ext uri="{FF2B5EF4-FFF2-40B4-BE49-F238E27FC236}">
                  <a16:creationId xmlns:a16="http://schemas.microsoft.com/office/drawing/2014/main" id="{B2A3389F-B709-18F3-91CC-0D6DA7E2EEFB}"/>
                </a:ext>
              </a:extLst>
            </p:cNvPr>
            <p:cNvSpPr/>
            <p:nvPr/>
          </p:nvSpPr>
          <p:spPr>
            <a:xfrm>
              <a:off x="6319825" y="3967450"/>
              <a:ext cx="358550" cy="155375"/>
            </a:xfrm>
            <a:custGeom>
              <a:avLst/>
              <a:gdLst/>
              <a:ahLst/>
              <a:cxnLst/>
              <a:rect l="l" t="t" r="r" b="b"/>
              <a:pathLst>
                <a:path w="14342" h="6215" extrusionOk="0">
                  <a:moveTo>
                    <a:pt x="12382" y="1"/>
                  </a:moveTo>
                  <a:cubicBezTo>
                    <a:pt x="12234" y="1"/>
                    <a:pt x="12075" y="14"/>
                    <a:pt x="11905" y="41"/>
                  </a:cubicBezTo>
                  <a:cubicBezTo>
                    <a:pt x="11905" y="41"/>
                    <a:pt x="7172" y="2111"/>
                    <a:pt x="3586" y="3516"/>
                  </a:cubicBezTo>
                  <a:cubicBezTo>
                    <a:pt x="0" y="4921"/>
                    <a:pt x="2034" y="6215"/>
                    <a:pt x="3438" y="6215"/>
                  </a:cubicBezTo>
                  <a:cubicBezTo>
                    <a:pt x="4880" y="6215"/>
                    <a:pt x="10389" y="4551"/>
                    <a:pt x="12422" y="3257"/>
                  </a:cubicBezTo>
                  <a:cubicBezTo>
                    <a:pt x="14341" y="2058"/>
                    <a:pt x="14259" y="1"/>
                    <a:pt x="1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7">
              <a:extLst>
                <a:ext uri="{FF2B5EF4-FFF2-40B4-BE49-F238E27FC236}">
                  <a16:creationId xmlns:a16="http://schemas.microsoft.com/office/drawing/2014/main" id="{830231AE-289C-AC79-2E72-57A59757E796}"/>
                </a:ext>
              </a:extLst>
            </p:cNvPr>
            <p:cNvSpPr/>
            <p:nvPr/>
          </p:nvSpPr>
          <p:spPr>
            <a:xfrm>
              <a:off x="6366950" y="3975850"/>
              <a:ext cx="291175" cy="139600"/>
            </a:xfrm>
            <a:custGeom>
              <a:avLst/>
              <a:gdLst/>
              <a:ahLst/>
              <a:cxnLst/>
              <a:rect l="l" t="t" r="r" b="b"/>
              <a:pathLst>
                <a:path w="11647" h="5584" extrusionOk="0">
                  <a:moveTo>
                    <a:pt x="10722" y="1"/>
                  </a:moveTo>
                  <a:cubicBezTo>
                    <a:pt x="10685" y="38"/>
                    <a:pt x="10648" y="38"/>
                    <a:pt x="10611" y="75"/>
                  </a:cubicBezTo>
                  <a:cubicBezTo>
                    <a:pt x="9724" y="629"/>
                    <a:pt x="8356" y="1221"/>
                    <a:pt x="6877" y="1738"/>
                  </a:cubicBezTo>
                  <a:cubicBezTo>
                    <a:pt x="5731" y="2145"/>
                    <a:pt x="4548" y="2515"/>
                    <a:pt x="3513" y="2773"/>
                  </a:cubicBezTo>
                  <a:cubicBezTo>
                    <a:pt x="2921" y="3032"/>
                    <a:pt x="2367" y="3254"/>
                    <a:pt x="1812" y="3476"/>
                  </a:cubicBezTo>
                  <a:cubicBezTo>
                    <a:pt x="1073" y="3772"/>
                    <a:pt x="629" y="4030"/>
                    <a:pt x="333" y="4252"/>
                  </a:cubicBezTo>
                  <a:cubicBezTo>
                    <a:pt x="75" y="4511"/>
                    <a:pt x="1" y="4696"/>
                    <a:pt x="1" y="4770"/>
                  </a:cubicBezTo>
                  <a:cubicBezTo>
                    <a:pt x="1" y="4881"/>
                    <a:pt x="38" y="4955"/>
                    <a:pt x="112" y="5029"/>
                  </a:cubicBezTo>
                  <a:cubicBezTo>
                    <a:pt x="185" y="5139"/>
                    <a:pt x="296" y="5213"/>
                    <a:pt x="444" y="5287"/>
                  </a:cubicBezTo>
                  <a:cubicBezTo>
                    <a:pt x="777" y="5472"/>
                    <a:pt x="1184" y="5583"/>
                    <a:pt x="1553" y="5583"/>
                  </a:cubicBezTo>
                  <a:lnTo>
                    <a:pt x="1590" y="5583"/>
                  </a:lnTo>
                  <a:cubicBezTo>
                    <a:pt x="1886" y="5583"/>
                    <a:pt x="2478" y="5472"/>
                    <a:pt x="3217" y="5287"/>
                  </a:cubicBezTo>
                  <a:cubicBezTo>
                    <a:pt x="3956" y="5139"/>
                    <a:pt x="4807" y="4881"/>
                    <a:pt x="5731" y="4585"/>
                  </a:cubicBezTo>
                  <a:cubicBezTo>
                    <a:pt x="7506" y="4030"/>
                    <a:pt x="9391" y="3291"/>
                    <a:pt x="10389" y="2662"/>
                  </a:cubicBezTo>
                  <a:cubicBezTo>
                    <a:pt x="11240" y="2108"/>
                    <a:pt x="11646" y="1405"/>
                    <a:pt x="11609" y="888"/>
                  </a:cubicBezTo>
                  <a:cubicBezTo>
                    <a:pt x="11609" y="629"/>
                    <a:pt x="11535" y="407"/>
                    <a:pt x="11351" y="259"/>
                  </a:cubicBezTo>
                  <a:cubicBezTo>
                    <a:pt x="11240" y="111"/>
                    <a:pt x="11018" y="38"/>
                    <a:pt x="10722" y="1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7">
              <a:extLst>
                <a:ext uri="{FF2B5EF4-FFF2-40B4-BE49-F238E27FC236}">
                  <a16:creationId xmlns:a16="http://schemas.microsoft.com/office/drawing/2014/main" id="{C08D4C54-CC78-7ABA-F040-B6FD6F83F434}"/>
                </a:ext>
              </a:extLst>
            </p:cNvPr>
            <p:cNvSpPr/>
            <p:nvPr/>
          </p:nvSpPr>
          <p:spPr>
            <a:xfrm>
              <a:off x="6351250" y="3960150"/>
              <a:ext cx="321650" cy="170075"/>
            </a:xfrm>
            <a:custGeom>
              <a:avLst/>
              <a:gdLst/>
              <a:ahLst/>
              <a:cxnLst/>
              <a:rect l="l" t="t" r="r" b="b"/>
              <a:pathLst>
                <a:path w="12866" h="6803" extrusionOk="0">
                  <a:moveTo>
                    <a:pt x="11128" y="629"/>
                  </a:moveTo>
                  <a:cubicBezTo>
                    <a:pt x="11572" y="629"/>
                    <a:pt x="11831" y="739"/>
                    <a:pt x="11979" y="887"/>
                  </a:cubicBezTo>
                  <a:cubicBezTo>
                    <a:pt x="12163" y="1035"/>
                    <a:pt x="12237" y="1257"/>
                    <a:pt x="12237" y="1516"/>
                  </a:cubicBezTo>
                  <a:cubicBezTo>
                    <a:pt x="12274" y="2033"/>
                    <a:pt x="11868" y="2736"/>
                    <a:pt x="11017" y="3290"/>
                  </a:cubicBezTo>
                  <a:cubicBezTo>
                    <a:pt x="10019" y="3919"/>
                    <a:pt x="8134" y="4658"/>
                    <a:pt x="6359" y="5213"/>
                  </a:cubicBezTo>
                  <a:cubicBezTo>
                    <a:pt x="5435" y="5509"/>
                    <a:pt x="4584" y="5767"/>
                    <a:pt x="3845" y="5915"/>
                  </a:cubicBezTo>
                  <a:cubicBezTo>
                    <a:pt x="3106" y="6100"/>
                    <a:pt x="2477" y="6211"/>
                    <a:pt x="2181" y="6211"/>
                  </a:cubicBezTo>
                  <a:cubicBezTo>
                    <a:pt x="1849" y="6211"/>
                    <a:pt x="1405" y="6100"/>
                    <a:pt x="1072" y="5915"/>
                  </a:cubicBezTo>
                  <a:cubicBezTo>
                    <a:pt x="924" y="5841"/>
                    <a:pt x="813" y="5767"/>
                    <a:pt x="740" y="5657"/>
                  </a:cubicBezTo>
                  <a:cubicBezTo>
                    <a:pt x="666" y="5583"/>
                    <a:pt x="629" y="5509"/>
                    <a:pt x="629" y="5398"/>
                  </a:cubicBezTo>
                  <a:cubicBezTo>
                    <a:pt x="629" y="5324"/>
                    <a:pt x="703" y="5139"/>
                    <a:pt x="961" y="4880"/>
                  </a:cubicBezTo>
                  <a:cubicBezTo>
                    <a:pt x="1257" y="4658"/>
                    <a:pt x="1701" y="4400"/>
                    <a:pt x="2440" y="4104"/>
                  </a:cubicBezTo>
                  <a:cubicBezTo>
                    <a:pt x="5763" y="2802"/>
                    <a:pt x="10101" y="929"/>
                    <a:pt x="10721" y="661"/>
                  </a:cubicBezTo>
                  <a:lnTo>
                    <a:pt x="10721" y="661"/>
                  </a:lnTo>
                  <a:lnTo>
                    <a:pt x="10722" y="666"/>
                  </a:lnTo>
                  <a:cubicBezTo>
                    <a:pt x="10869" y="629"/>
                    <a:pt x="11017" y="629"/>
                    <a:pt x="11128" y="629"/>
                  </a:cubicBezTo>
                  <a:close/>
                  <a:moveTo>
                    <a:pt x="11128" y="0"/>
                  </a:moveTo>
                  <a:cubicBezTo>
                    <a:pt x="10980" y="0"/>
                    <a:pt x="10796" y="0"/>
                    <a:pt x="10611" y="37"/>
                  </a:cubicBezTo>
                  <a:lnTo>
                    <a:pt x="10537" y="74"/>
                  </a:lnTo>
                  <a:cubicBezTo>
                    <a:pt x="10537" y="74"/>
                    <a:pt x="10241" y="185"/>
                    <a:pt x="9723" y="407"/>
                  </a:cubicBezTo>
                  <a:cubicBezTo>
                    <a:pt x="8245" y="1035"/>
                    <a:pt x="4880" y="2477"/>
                    <a:pt x="2218" y="3512"/>
                  </a:cubicBezTo>
                  <a:cubicBezTo>
                    <a:pt x="1442" y="3808"/>
                    <a:pt x="924" y="4104"/>
                    <a:pt x="555" y="4437"/>
                  </a:cubicBezTo>
                  <a:cubicBezTo>
                    <a:pt x="222" y="4732"/>
                    <a:pt x="0" y="5065"/>
                    <a:pt x="0" y="5398"/>
                  </a:cubicBezTo>
                  <a:cubicBezTo>
                    <a:pt x="0" y="5657"/>
                    <a:pt x="111" y="5878"/>
                    <a:pt x="259" y="6063"/>
                  </a:cubicBezTo>
                  <a:cubicBezTo>
                    <a:pt x="481" y="6322"/>
                    <a:pt x="777" y="6507"/>
                    <a:pt x="1146" y="6618"/>
                  </a:cubicBezTo>
                  <a:cubicBezTo>
                    <a:pt x="1479" y="6729"/>
                    <a:pt x="1849" y="6803"/>
                    <a:pt x="2181" y="6803"/>
                  </a:cubicBezTo>
                  <a:cubicBezTo>
                    <a:pt x="2588" y="6803"/>
                    <a:pt x="3217" y="6692"/>
                    <a:pt x="3956" y="6507"/>
                  </a:cubicBezTo>
                  <a:cubicBezTo>
                    <a:pt x="5102" y="6248"/>
                    <a:pt x="6544" y="5841"/>
                    <a:pt x="7912" y="5324"/>
                  </a:cubicBezTo>
                  <a:cubicBezTo>
                    <a:pt x="9243" y="4843"/>
                    <a:pt x="10537" y="4326"/>
                    <a:pt x="11350" y="3808"/>
                  </a:cubicBezTo>
                  <a:cubicBezTo>
                    <a:pt x="12348" y="3180"/>
                    <a:pt x="12866" y="2329"/>
                    <a:pt x="12866" y="1516"/>
                  </a:cubicBezTo>
                  <a:cubicBezTo>
                    <a:pt x="12866" y="1109"/>
                    <a:pt x="12718" y="703"/>
                    <a:pt x="12422" y="444"/>
                  </a:cubicBezTo>
                  <a:cubicBezTo>
                    <a:pt x="12090" y="148"/>
                    <a:pt x="11683" y="0"/>
                    <a:pt x="111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7">
              <a:extLst>
                <a:ext uri="{FF2B5EF4-FFF2-40B4-BE49-F238E27FC236}">
                  <a16:creationId xmlns:a16="http://schemas.microsoft.com/office/drawing/2014/main" id="{A765E879-FC72-9BC0-6C94-B13AE427707F}"/>
                </a:ext>
              </a:extLst>
            </p:cNvPr>
            <p:cNvSpPr/>
            <p:nvPr/>
          </p:nvSpPr>
          <p:spPr>
            <a:xfrm>
              <a:off x="6287475" y="3882150"/>
              <a:ext cx="392175" cy="169525"/>
            </a:xfrm>
            <a:custGeom>
              <a:avLst/>
              <a:gdLst/>
              <a:ahLst/>
              <a:cxnLst/>
              <a:rect l="l" t="t" r="r" b="b"/>
              <a:pathLst>
                <a:path w="15687" h="6781" extrusionOk="0">
                  <a:moveTo>
                    <a:pt x="13608" y="0"/>
                  </a:moveTo>
                  <a:cubicBezTo>
                    <a:pt x="13436" y="0"/>
                    <a:pt x="13251" y="17"/>
                    <a:pt x="13051" y="51"/>
                  </a:cubicBezTo>
                  <a:cubicBezTo>
                    <a:pt x="13051" y="51"/>
                    <a:pt x="7875" y="2307"/>
                    <a:pt x="3919" y="3823"/>
                  </a:cubicBezTo>
                  <a:cubicBezTo>
                    <a:pt x="0" y="5375"/>
                    <a:pt x="2255" y="6780"/>
                    <a:pt x="3808" y="6780"/>
                  </a:cubicBezTo>
                  <a:cubicBezTo>
                    <a:pt x="5324" y="6780"/>
                    <a:pt x="11387" y="4969"/>
                    <a:pt x="13642" y="3564"/>
                  </a:cubicBezTo>
                  <a:cubicBezTo>
                    <a:pt x="15687" y="2269"/>
                    <a:pt x="15627" y="0"/>
                    <a:pt x="13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7">
              <a:extLst>
                <a:ext uri="{FF2B5EF4-FFF2-40B4-BE49-F238E27FC236}">
                  <a16:creationId xmlns:a16="http://schemas.microsoft.com/office/drawing/2014/main" id="{450C0283-B263-DC78-905D-E0B619D328EA}"/>
                </a:ext>
              </a:extLst>
            </p:cNvPr>
            <p:cNvSpPr/>
            <p:nvPr/>
          </p:nvSpPr>
          <p:spPr>
            <a:xfrm>
              <a:off x="6338300" y="3891750"/>
              <a:ext cx="320750" cy="152525"/>
            </a:xfrm>
            <a:custGeom>
              <a:avLst/>
              <a:gdLst/>
              <a:ahLst/>
              <a:cxnLst/>
              <a:rect l="l" t="t" r="r" b="b"/>
              <a:pathLst>
                <a:path w="12830" h="6101" extrusionOk="0">
                  <a:moveTo>
                    <a:pt x="12090" y="0"/>
                  </a:moveTo>
                  <a:cubicBezTo>
                    <a:pt x="12053" y="0"/>
                    <a:pt x="12016" y="37"/>
                    <a:pt x="12016" y="37"/>
                  </a:cubicBezTo>
                  <a:cubicBezTo>
                    <a:pt x="10278" y="1109"/>
                    <a:pt x="6286" y="2440"/>
                    <a:pt x="3845" y="2995"/>
                  </a:cubicBezTo>
                  <a:cubicBezTo>
                    <a:pt x="3217" y="3254"/>
                    <a:pt x="2625" y="3512"/>
                    <a:pt x="2034" y="3734"/>
                  </a:cubicBezTo>
                  <a:cubicBezTo>
                    <a:pt x="1221" y="4067"/>
                    <a:pt x="703" y="4363"/>
                    <a:pt x="407" y="4622"/>
                  </a:cubicBezTo>
                  <a:cubicBezTo>
                    <a:pt x="74" y="4880"/>
                    <a:pt x="1" y="5065"/>
                    <a:pt x="1" y="5213"/>
                  </a:cubicBezTo>
                  <a:cubicBezTo>
                    <a:pt x="1" y="5287"/>
                    <a:pt x="38" y="5398"/>
                    <a:pt x="148" y="5509"/>
                  </a:cubicBezTo>
                  <a:cubicBezTo>
                    <a:pt x="222" y="5583"/>
                    <a:pt x="370" y="5694"/>
                    <a:pt x="555" y="5805"/>
                  </a:cubicBezTo>
                  <a:cubicBezTo>
                    <a:pt x="888" y="5989"/>
                    <a:pt x="1368" y="6100"/>
                    <a:pt x="1738" y="6100"/>
                  </a:cubicBezTo>
                  <a:lnTo>
                    <a:pt x="1775" y="6100"/>
                  </a:lnTo>
                  <a:cubicBezTo>
                    <a:pt x="2108" y="6100"/>
                    <a:pt x="2773" y="5989"/>
                    <a:pt x="3550" y="5805"/>
                  </a:cubicBezTo>
                  <a:cubicBezTo>
                    <a:pt x="4363" y="5620"/>
                    <a:pt x="5324" y="5324"/>
                    <a:pt x="6323" y="5028"/>
                  </a:cubicBezTo>
                  <a:cubicBezTo>
                    <a:pt x="8282" y="4400"/>
                    <a:pt x="10352" y="3586"/>
                    <a:pt x="11424" y="2921"/>
                  </a:cubicBezTo>
                  <a:cubicBezTo>
                    <a:pt x="12386" y="2329"/>
                    <a:pt x="12829" y="1516"/>
                    <a:pt x="12792" y="925"/>
                  </a:cubicBezTo>
                  <a:cubicBezTo>
                    <a:pt x="12792" y="629"/>
                    <a:pt x="12718" y="407"/>
                    <a:pt x="12534" y="222"/>
                  </a:cubicBezTo>
                  <a:cubicBezTo>
                    <a:pt x="12423" y="111"/>
                    <a:pt x="12275" y="37"/>
                    <a:pt x="1209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7">
              <a:extLst>
                <a:ext uri="{FF2B5EF4-FFF2-40B4-BE49-F238E27FC236}">
                  <a16:creationId xmlns:a16="http://schemas.microsoft.com/office/drawing/2014/main" id="{C98C1B64-0966-8FB2-E014-1F380DD38D62}"/>
                </a:ext>
              </a:extLst>
            </p:cNvPr>
            <p:cNvSpPr/>
            <p:nvPr/>
          </p:nvSpPr>
          <p:spPr>
            <a:xfrm>
              <a:off x="6323525" y="3874175"/>
              <a:ext cx="350300" cy="184875"/>
            </a:xfrm>
            <a:custGeom>
              <a:avLst/>
              <a:gdLst/>
              <a:ahLst/>
              <a:cxnLst/>
              <a:rect l="l" t="t" r="r" b="b"/>
              <a:pathLst>
                <a:path w="14012" h="7395" extrusionOk="0">
                  <a:moveTo>
                    <a:pt x="12163" y="629"/>
                  </a:moveTo>
                  <a:cubicBezTo>
                    <a:pt x="12607" y="629"/>
                    <a:pt x="12903" y="740"/>
                    <a:pt x="13125" y="925"/>
                  </a:cubicBezTo>
                  <a:cubicBezTo>
                    <a:pt x="13309" y="1110"/>
                    <a:pt x="13383" y="1332"/>
                    <a:pt x="13383" y="1628"/>
                  </a:cubicBezTo>
                  <a:cubicBezTo>
                    <a:pt x="13420" y="2219"/>
                    <a:pt x="12977" y="3032"/>
                    <a:pt x="12015" y="3624"/>
                  </a:cubicBezTo>
                  <a:cubicBezTo>
                    <a:pt x="10943" y="4289"/>
                    <a:pt x="8873" y="5103"/>
                    <a:pt x="6914" y="5731"/>
                  </a:cubicBezTo>
                  <a:cubicBezTo>
                    <a:pt x="5915" y="6027"/>
                    <a:pt x="4954" y="6323"/>
                    <a:pt x="4141" y="6508"/>
                  </a:cubicBezTo>
                  <a:cubicBezTo>
                    <a:pt x="3364" y="6692"/>
                    <a:pt x="2699" y="6803"/>
                    <a:pt x="2366" y="6803"/>
                  </a:cubicBezTo>
                  <a:cubicBezTo>
                    <a:pt x="1959" y="6803"/>
                    <a:pt x="1479" y="6692"/>
                    <a:pt x="1146" y="6508"/>
                  </a:cubicBezTo>
                  <a:cubicBezTo>
                    <a:pt x="961" y="6397"/>
                    <a:pt x="813" y="6286"/>
                    <a:pt x="739" y="6212"/>
                  </a:cubicBezTo>
                  <a:cubicBezTo>
                    <a:pt x="629" y="6101"/>
                    <a:pt x="592" y="5990"/>
                    <a:pt x="592" y="5916"/>
                  </a:cubicBezTo>
                  <a:cubicBezTo>
                    <a:pt x="592" y="5768"/>
                    <a:pt x="665" y="5583"/>
                    <a:pt x="998" y="5325"/>
                  </a:cubicBezTo>
                  <a:cubicBezTo>
                    <a:pt x="1294" y="5066"/>
                    <a:pt x="1812" y="4770"/>
                    <a:pt x="2625" y="4437"/>
                  </a:cubicBezTo>
                  <a:cubicBezTo>
                    <a:pt x="6268" y="2994"/>
                    <a:pt x="11030" y="943"/>
                    <a:pt x="11682" y="662"/>
                  </a:cubicBezTo>
                  <a:lnTo>
                    <a:pt x="11682" y="662"/>
                  </a:lnTo>
                  <a:lnTo>
                    <a:pt x="11683" y="666"/>
                  </a:lnTo>
                  <a:cubicBezTo>
                    <a:pt x="11831" y="629"/>
                    <a:pt x="12015" y="629"/>
                    <a:pt x="12163" y="629"/>
                  </a:cubicBezTo>
                  <a:close/>
                  <a:moveTo>
                    <a:pt x="12163" y="1"/>
                  </a:moveTo>
                  <a:cubicBezTo>
                    <a:pt x="11978" y="1"/>
                    <a:pt x="11794" y="38"/>
                    <a:pt x="11572" y="75"/>
                  </a:cubicBezTo>
                  <a:lnTo>
                    <a:pt x="11498" y="75"/>
                  </a:lnTo>
                  <a:cubicBezTo>
                    <a:pt x="11498" y="75"/>
                    <a:pt x="11165" y="223"/>
                    <a:pt x="10611" y="444"/>
                  </a:cubicBezTo>
                  <a:cubicBezTo>
                    <a:pt x="8984" y="1147"/>
                    <a:pt x="5324" y="2700"/>
                    <a:pt x="2366" y="3883"/>
                  </a:cubicBezTo>
                  <a:cubicBezTo>
                    <a:pt x="1553" y="4178"/>
                    <a:pt x="961" y="4511"/>
                    <a:pt x="592" y="4844"/>
                  </a:cubicBezTo>
                  <a:cubicBezTo>
                    <a:pt x="222" y="5177"/>
                    <a:pt x="0" y="5546"/>
                    <a:pt x="0" y="5916"/>
                  </a:cubicBezTo>
                  <a:cubicBezTo>
                    <a:pt x="0" y="6175"/>
                    <a:pt x="111" y="6397"/>
                    <a:pt x="259" y="6582"/>
                  </a:cubicBezTo>
                  <a:cubicBezTo>
                    <a:pt x="481" y="6877"/>
                    <a:pt x="813" y="7062"/>
                    <a:pt x="1183" y="7210"/>
                  </a:cubicBezTo>
                  <a:cubicBezTo>
                    <a:pt x="1553" y="7321"/>
                    <a:pt x="1959" y="7395"/>
                    <a:pt x="2366" y="7395"/>
                  </a:cubicBezTo>
                  <a:cubicBezTo>
                    <a:pt x="2810" y="7395"/>
                    <a:pt x="3475" y="7284"/>
                    <a:pt x="4289" y="7099"/>
                  </a:cubicBezTo>
                  <a:cubicBezTo>
                    <a:pt x="5546" y="6803"/>
                    <a:pt x="7098" y="6323"/>
                    <a:pt x="8614" y="5805"/>
                  </a:cubicBezTo>
                  <a:cubicBezTo>
                    <a:pt x="10093" y="5288"/>
                    <a:pt x="11461" y="4696"/>
                    <a:pt x="12348" y="4142"/>
                  </a:cubicBezTo>
                  <a:cubicBezTo>
                    <a:pt x="13420" y="3439"/>
                    <a:pt x="14012" y="2515"/>
                    <a:pt x="14012" y="1628"/>
                  </a:cubicBezTo>
                  <a:cubicBezTo>
                    <a:pt x="14012" y="1184"/>
                    <a:pt x="13864" y="777"/>
                    <a:pt x="13531" y="481"/>
                  </a:cubicBezTo>
                  <a:cubicBezTo>
                    <a:pt x="13199" y="186"/>
                    <a:pt x="12718" y="1"/>
                    <a:pt x="121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7">
              <a:extLst>
                <a:ext uri="{FF2B5EF4-FFF2-40B4-BE49-F238E27FC236}">
                  <a16:creationId xmlns:a16="http://schemas.microsoft.com/office/drawing/2014/main" id="{FE7D0C85-9427-9C71-03D0-77BE7D59F192}"/>
                </a:ext>
              </a:extLst>
            </p:cNvPr>
            <p:cNvSpPr/>
            <p:nvPr/>
          </p:nvSpPr>
          <p:spPr>
            <a:xfrm>
              <a:off x="6297625" y="3803775"/>
              <a:ext cx="392475" cy="169325"/>
            </a:xfrm>
            <a:custGeom>
              <a:avLst/>
              <a:gdLst/>
              <a:ahLst/>
              <a:cxnLst/>
              <a:rect l="l" t="t" r="r" b="b"/>
              <a:pathLst>
                <a:path w="15699" h="6773" extrusionOk="0">
                  <a:moveTo>
                    <a:pt x="13576" y="0"/>
                  </a:moveTo>
                  <a:cubicBezTo>
                    <a:pt x="13413" y="0"/>
                    <a:pt x="13239" y="14"/>
                    <a:pt x="13051" y="44"/>
                  </a:cubicBezTo>
                  <a:cubicBezTo>
                    <a:pt x="13051" y="44"/>
                    <a:pt x="7876" y="2299"/>
                    <a:pt x="3957" y="3852"/>
                  </a:cubicBezTo>
                  <a:cubicBezTo>
                    <a:pt x="1" y="5368"/>
                    <a:pt x="2256" y="6773"/>
                    <a:pt x="3809" y="6773"/>
                  </a:cubicBezTo>
                  <a:cubicBezTo>
                    <a:pt x="5362" y="6773"/>
                    <a:pt x="11388" y="4961"/>
                    <a:pt x="13643" y="3556"/>
                  </a:cubicBezTo>
                  <a:cubicBezTo>
                    <a:pt x="15699" y="2254"/>
                    <a:pt x="15627" y="0"/>
                    <a:pt x="135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7">
              <a:extLst>
                <a:ext uri="{FF2B5EF4-FFF2-40B4-BE49-F238E27FC236}">
                  <a16:creationId xmlns:a16="http://schemas.microsoft.com/office/drawing/2014/main" id="{F7663212-BB38-452B-320F-42D3FD4398EA}"/>
                </a:ext>
              </a:extLst>
            </p:cNvPr>
            <p:cNvSpPr/>
            <p:nvPr/>
          </p:nvSpPr>
          <p:spPr>
            <a:xfrm>
              <a:off x="6341075" y="3803950"/>
              <a:ext cx="335525" cy="169150"/>
            </a:xfrm>
            <a:custGeom>
              <a:avLst/>
              <a:gdLst/>
              <a:ahLst/>
              <a:cxnLst/>
              <a:rect l="l" t="t" r="r" b="b"/>
              <a:pathLst>
                <a:path w="13421" h="6766" extrusionOk="0">
                  <a:moveTo>
                    <a:pt x="11868" y="0"/>
                  </a:moveTo>
                  <a:cubicBezTo>
                    <a:pt x="11683" y="0"/>
                    <a:pt x="11535" y="0"/>
                    <a:pt x="11313" y="37"/>
                  </a:cubicBezTo>
                  <a:cubicBezTo>
                    <a:pt x="11313" y="37"/>
                    <a:pt x="6138" y="2292"/>
                    <a:pt x="2219" y="3845"/>
                  </a:cubicBezTo>
                  <a:cubicBezTo>
                    <a:pt x="592" y="4473"/>
                    <a:pt x="0" y="5065"/>
                    <a:pt x="0" y="5583"/>
                  </a:cubicBezTo>
                  <a:cubicBezTo>
                    <a:pt x="0" y="6285"/>
                    <a:pt x="1147" y="6766"/>
                    <a:pt x="2071" y="6766"/>
                  </a:cubicBezTo>
                  <a:cubicBezTo>
                    <a:pt x="3624" y="6766"/>
                    <a:pt x="9650" y="4954"/>
                    <a:pt x="11905" y="3549"/>
                  </a:cubicBezTo>
                  <a:cubicBezTo>
                    <a:pt x="11905" y="3549"/>
                    <a:pt x="11942" y="3512"/>
                    <a:pt x="11979" y="3512"/>
                  </a:cubicBezTo>
                  <a:cubicBezTo>
                    <a:pt x="12164" y="3364"/>
                    <a:pt x="12349" y="3216"/>
                    <a:pt x="12533" y="3069"/>
                  </a:cubicBezTo>
                  <a:cubicBezTo>
                    <a:pt x="13125" y="2514"/>
                    <a:pt x="13421" y="1886"/>
                    <a:pt x="13421" y="1331"/>
                  </a:cubicBezTo>
                  <a:cubicBezTo>
                    <a:pt x="13421" y="592"/>
                    <a:pt x="12903" y="0"/>
                    <a:pt x="11868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7">
              <a:extLst>
                <a:ext uri="{FF2B5EF4-FFF2-40B4-BE49-F238E27FC236}">
                  <a16:creationId xmlns:a16="http://schemas.microsoft.com/office/drawing/2014/main" id="{EF32EA22-EE67-717C-7BF2-AF71707688DC}"/>
                </a:ext>
              </a:extLst>
            </p:cNvPr>
            <p:cNvSpPr/>
            <p:nvPr/>
          </p:nvSpPr>
          <p:spPr>
            <a:xfrm>
              <a:off x="6333675" y="3795625"/>
              <a:ext cx="350325" cy="185800"/>
            </a:xfrm>
            <a:custGeom>
              <a:avLst/>
              <a:gdLst/>
              <a:ahLst/>
              <a:cxnLst/>
              <a:rect l="l" t="t" r="r" b="b"/>
              <a:pathLst>
                <a:path w="14013" h="7432" extrusionOk="0">
                  <a:moveTo>
                    <a:pt x="12164" y="629"/>
                  </a:moveTo>
                  <a:cubicBezTo>
                    <a:pt x="12608" y="629"/>
                    <a:pt x="12903" y="777"/>
                    <a:pt x="13125" y="925"/>
                  </a:cubicBezTo>
                  <a:cubicBezTo>
                    <a:pt x="13310" y="1109"/>
                    <a:pt x="13384" y="1331"/>
                    <a:pt x="13421" y="1664"/>
                  </a:cubicBezTo>
                  <a:cubicBezTo>
                    <a:pt x="13421" y="2219"/>
                    <a:pt x="12977" y="3032"/>
                    <a:pt x="12016" y="3623"/>
                  </a:cubicBezTo>
                  <a:cubicBezTo>
                    <a:pt x="10944" y="4289"/>
                    <a:pt x="8874" y="5102"/>
                    <a:pt x="6914" y="5731"/>
                  </a:cubicBezTo>
                  <a:cubicBezTo>
                    <a:pt x="5916" y="6027"/>
                    <a:pt x="4955" y="6322"/>
                    <a:pt x="4141" y="6507"/>
                  </a:cubicBezTo>
                  <a:cubicBezTo>
                    <a:pt x="3365" y="6692"/>
                    <a:pt x="2700" y="6803"/>
                    <a:pt x="2367" y="6803"/>
                  </a:cubicBezTo>
                  <a:cubicBezTo>
                    <a:pt x="1960" y="6803"/>
                    <a:pt x="1480" y="6692"/>
                    <a:pt x="1147" y="6507"/>
                  </a:cubicBezTo>
                  <a:cubicBezTo>
                    <a:pt x="962" y="6433"/>
                    <a:pt x="814" y="6322"/>
                    <a:pt x="740" y="6211"/>
                  </a:cubicBezTo>
                  <a:cubicBezTo>
                    <a:pt x="629" y="6100"/>
                    <a:pt x="592" y="6027"/>
                    <a:pt x="592" y="5916"/>
                  </a:cubicBezTo>
                  <a:cubicBezTo>
                    <a:pt x="592" y="5805"/>
                    <a:pt x="666" y="5583"/>
                    <a:pt x="999" y="5324"/>
                  </a:cubicBezTo>
                  <a:cubicBezTo>
                    <a:pt x="1295" y="5065"/>
                    <a:pt x="1812" y="4770"/>
                    <a:pt x="2626" y="4437"/>
                  </a:cubicBezTo>
                  <a:cubicBezTo>
                    <a:pt x="6544" y="2884"/>
                    <a:pt x="11757" y="666"/>
                    <a:pt x="11757" y="666"/>
                  </a:cubicBezTo>
                  <a:lnTo>
                    <a:pt x="11751" y="654"/>
                  </a:lnTo>
                  <a:lnTo>
                    <a:pt x="11751" y="654"/>
                  </a:lnTo>
                  <a:cubicBezTo>
                    <a:pt x="11905" y="629"/>
                    <a:pt x="12035" y="629"/>
                    <a:pt x="12164" y="629"/>
                  </a:cubicBezTo>
                  <a:close/>
                  <a:moveTo>
                    <a:pt x="12164" y="0"/>
                  </a:moveTo>
                  <a:cubicBezTo>
                    <a:pt x="11979" y="0"/>
                    <a:pt x="11794" y="37"/>
                    <a:pt x="11572" y="74"/>
                  </a:cubicBezTo>
                  <a:lnTo>
                    <a:pt x="11499" y="74"/>
                  </a:lnTo>
                  <a:cubicBezTo>
                    <a:pt x="11499" y="74"/>
                    <a:pt x="11166" y="222"/>
                    <a:pt x="10648" y="481"/>
                  </a:cubicBezTo>
                  <a:cubicBezTo>
                    <a:pt x="8985" y="1183"/>
                    <a:pt x="5324" y="2736"/>
                    <a:pt x="2367" y="3882"/>
                  </a:cubicBezTo>
                  <a:cubicBezTo>
                    <a:pt x="1553" y="4215"/>
                    <a:pt x="962" y="4511"/>
                    <a:pt x="592" y="4843"/>
                  </a:cubicBezTo>
                  <a:cubicBezTo>
                    <a:pt x="223" y="5176"/>
                    <a:pt x="1" y="5546"/>
                    <a:pt x="1" y="5916"/>
                  </a:cubicBezTo>
                  <a:cubicBezTo>
                    <a:pt x="1" y="6174"/>
                    <a:pt x="112" y="6433"/>
                    <a:pt x="259" y="6618"/>
                  </a:cubicBezTo>
                  <a:cubicBezTo>
                    <a:pt x="481" y="6877"/>
                    <a:pt x="851" y="7062"/>
                    <a:pt x="1184" y="7210"/>
                  </a:cubicBezTo>
                  <a:cubicBezTo>
                    <a:pt x="1553" y="7357"/>
                    <a:pt x="1960" y="7431"/>
                    <a:pt x="2367" y="7431"/>
                  </a:cubicBezTo>
                  <a:cubicBezTo>
                    <a:pt x="2810" y="7431"/>
                    <a:pt x="3476" y="7284"/>
                    <a:pt x="4289" y="7099"/>
                  </a:cubicBezTo>
                  <a:cubicBezTo>
                    <a:pt x="5546" y="6803"/>
                    <a:pt x="7099" y="6359"/>
                    <a:pt x="8615" y="5805"/>
                  </a:cubicBezTo>
                  <a:cubicBezTo>
                    <a:pt x="10094" y="5287"/>
                    <a:pt x="11462" y="4696"/>
                    <a:pt x="12349" y="4141"/>
                  </a:cubicBezTo>
                  <a:cubicBezTo>
                    <a:pt x="13458" y="3476"/>
                    <a:pt x="14013" y="2514"/>
                    <a:pt x="14013" y="1664"/>
                  </a:cubicBezTo>
                  <a:cubicBezTo>
                    <a:pt x="14013" y="1220"/>
                    <a:pt x="13865" y="777"/>
                    <a:pt x="13532" y="481"/>
                  </a:cubicBezTo>
                  <a:cubicBezTo>
                    <a:pt x="13199" y="185"/>
                    <a:pt x="12719" y="0"/>
                    <a:pt x="121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7">
              <a:extLst>
                <a:ext uri="{FF2B5EF4-FFF2-40B4-BE49-F238E27FC236}">
                  <a16:creationId xmlns:a16="http://schemas.microsoft.com/office/drawing/2014/main" id="{850D4FEC-EC59-559C-EF68-E6E726ECC7C6}"/>
                </a:ext>
              </a:extLst>
            </p:cNvPr>
            <p:cNvSpPr/>
            <p:nvPr/>
          </p:nvSpPr>
          <p:spPr>
            <a:xfrm>
              <a:off x="4942650" y="1866675"/>
              <a:ext cx="849425" cy="1047800"/>
            </a:xfrm>
            <a:custGeom>
              <a:avLst/>
              <a:gdLst/>
              <a:ahLst/>
              <a:cxnLst/>
              <a:rect l="l" t="t" r="r" b="b"/>
              <a:pathLst>
                <a:path w="33977" h="41912" extrusionOk="0">
                  <a:moveTo>
                    <a:pt x="14309" y="0"/>
                  </a:moveTo>
                  <a:cubicBezTo>
                    <a:pt x="14309" y="0"/>
                    <a:pt x="4216" y="6470"/>
                    <a:pt x="2108" y="8984"/>
                  </a:cubicBezTo>
                  <a:cubicBezTo>
                    <a:pt x="1" y="11535"/>
                    <a:pt x="962" y="16859"/>
                    <a:pt x="1110" y="18560"/>
                  </a:cubicBezTo>
                  <a:cubicBezTo>
                    <a:pt x="1258" y="20223"/>
                    <a:pt x="1406" y="31462"/>
                    <a:pt x="2367" y="33274"/>
                  </a:cubicBezTo>
                  <a:cubicBezTo>
                    <a:pt x="3333" y="35063"/>
                    <a:pt x="6205" y="41911"/>
                    <a:pt x="15275" y="41911"/>
                  </a:cubicBezTo>
                  <a:cubicBezTo>
                    <a:pt x="15575" y="41911"/>
                    <a:pt x="15881" y="41904"/>
                    <a:pt x="16194" y="41888"/>
                  </a:cubicBezTo>
                  <a:cubicBezTo>
                    <a:pt x="23255" y="41592"/>
                    <a:pt x="26805" y="35825"/>
                    <a:pt x="28210" y="32165"/>
                  </a:cubicBezTo>
                  <a:cubicBezTo>
                    <a:pt x="29614" y="28505"/>
                    <a:pt x="29910" y="24290"/>
                    <a:pt x="29910" y="24290"/>
                  </a:cubicBezTo>
                  <a:cubicBezTo>
                    <a:pt x="29910" y="24290"/>
                    <a:pt x="33977" y="23588"/>
                    <a:pt x="33977" y="20223"/>
                  </a:cubicBezTo>
                  <a:cubicBezTo>
                    <a:pt x="33977" y="17022"/>
                    <a:pt x="33173" y="13318"/>
                    <a:pt x="31439" y="13318"/>
                  </a:cubicBezTo>
                  <a:cubicBezTo>
                    <a:pt x="31351" y="13318"/>
                    <a:pt x="31260" y="13327"/>
                    <a:pt x="31167" y="13347"/>
                  </a:cubicBezTo>
                  <a:cubicBezTo>
                    <a:pt x="30206" y="13569"/>
                    <a:pt x="28912" y="15750"/>
                    <a:pt x="28912" y="15750"/>
                  </a:cubicBezTo>
                  <a:cubicBezTo>
                    <a:pt x="28912" y="15750"/>
                    <a:pt x="23588" y="12238"/>
                    <a:pt x="19078" y="7025"/>
                  </a:cubicBezTo>
                  <a:cubicBezTo>
                    <a:pt x="14604" y="1812"/>
                    <a:pt x="14309" y="0"/>
                    <a:pt x="14309" y="0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7">
              <a:extLst>
                <a:ext uri="{FF2B5EF4-FFF2-40B4-BE49-F238E27FC236}">
                  <a16:creationId xmlns:a16="http://schemas.microsoft.com/office/drawing/2014/main" id="{DEDDA7E4-AF10-C4B4-F86C-E8ADED94D701}"/>
                </a:ext>
              </a:extLst>
            </p:cNvPr>
            <p:cNvSpPr/>
            <p:nvPr/>
          </p:nvSpPr>
          <p:spPr>
            <a:xfrm>
              <a:off x="4970400" y="1866675"/>
              <a:ext cx="695050" cy="401125"/>
            </a:xfrm>
            <a:custGeom>
              <a:avLst/>
              <a:gdLst/>
              <a:ahLst/>
              <a:cxnLst/>
              <a:rect l="l" t="t" r="r" b="b"/>
              <a:pathLst>
                <a:path w="27802" h="16045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20307" y="16045"/>
                    <a:pt x="26183" y="16045"/>
                  </a:cubicBezTo>
                  <a:cubicBezTo>
                    <a:pt x="26742" y="16045"/>
                    <a:pt x="27285" y="15952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7">
              <a:extLst>
                <a:ext uri="{FF2B5EF4-FFF2-40B4-BE49-F238E27FC236}">
                  <a16:creationId xmlns:a16="http://schemas.microsoft.com/office/drawing/2014/main" id="{2C8BA6B2-6C1F-3102-2B36-677F0539D8C7}"/>
                </a:ext>
              </a:extLst>
            </p:cNvPr>
            <p:cNvSpPr/>
            <p:nvPr/>
          </p:nvSpPr>
          <p:spPr>
            <a:xfrm>
              <a:off x="4968550" y="2285850"/>
              <a:ext cx="823525" cy="628625"/>
            </a:xfrm>
            <a:custGeom>
              <a:avLst/>
              <a:gdLst/>
              <a:ahLst/>
              <a:cxnLst/>
              <a:rect l="l" t="t" r="r" b="b"/>
              <a:pathLst>
                <a:path w="32941" h="25145" extrusionOk="0">
                  <a:moveTo>
                    <a:pt x="3235" y="0"/>
                  </a:moveTo>
                  <a:cubicBezTo>
                    <a:pt x="3026" y="0"/>
                    <a:pt x="2810" y="6"/>
                    <a:pt x="2588" y="18"/>
                  </a:cubicBezTo>
                  <a:cubicBezTo>
                    <a:pt x="1479" y="92"/>
                    <a:pt x="666" y="536"/>
                    <a:pt x="0" y="1090"/>
                  </a:cubicBezTo>
                  <a:cubicBezTo>
                    <a:pt x="37" y="1349"/>
                    <a:pt x="74" y="1608"/>
                    <a:pt x="74" y="1793"/>
                  </a:cubicBezTo>
                  <a:cubicBezTo>
                    <a:pt x="222" y="3456"/>
                    <a:pt x="370" y="14695"/>
                    <a:pt x="1331" y="16507"/>
                  </a:cubicBezTo>
                  <a:cubicBezTo>
                    <a:pt x="2297" y="18296"/>
                    <a:pt x="5169" y="25144"/>
                    <a:pt x="14239" y="25144"/>
                  </a:cubicBezTo>
                  <a:cubicBezTo>
                    <a:pt x="14539" y="25144"/>
                    <a:pt x="14845" y="25137"/>
                    <a:pt x="15158" y="25121"/>
                  </a:cubicBezTo>
                  <a:cubicBezTo>
                    <a:pt x="22219" y="24825"/>
                    <a:pt x="25769" y="19058"/>
                    <a:pt x="27174" y="15398"/>
                  </a:cubicBezTo>
                  <a:cubicBezTo>
                    <a:pt x="28578" y="11738"/>
                    <a:pt x="28874" y="7523"/>
                    <a:pt x="28874" y="7523"/>
                  </a:cubicBezTo>
                  <a:cubicBezTo>
                    <a:pt x="28874" y="7523"/>
                    <a:pt x="32941" y="6821"/>
                    <a:pt x="32941" y="3456"/>
                  </a:cubicBezTo>
                  <a:cubicBezTo>
                    <a:pt x="32941" y="2791"/>
                    <a:pt x="32904" y="2088"/>
                    <a:pt x="32830" y="1386"/>
                  </a:cubicBezTo>
                  <a:cubicBezTo>
                    <a:pt x="32719" y="2458"/>
                    <a:pt x="32497" y="3641"/>
                    <a:pt x="32054" y="4602"/>
                  </a:cubicBezTo>
                  <a:cubicBezTo>
                    <a:pt x="31225" y="6421"/>
                    <a:pt x="29447" y="6673"/>
                    <a:pt x="28528" y="6673"/>
                  </a:cubicBezTo>
                  <a:cubicBezTo>
                    <a:pt x="28176" y="6673"/>
                    <a:pt x="27950" y="6636"/>
                    <a:pt x="27950" y="6636"/>
                  </a:cubicBezTo>
                  <a:cubicBezTo>
                    <a:pt x="27950" y="6636"/>
                    <a:pt x="26101" y="16248"/>
                    <a:pt x="23587" y="19206"/>
                  </a:cubicBezTo>
                  <a:cubicBezTo>
                    <a:pt x="21937" y="21148"/>
                    <a:pt x="18421" y="22899"/>
                    <a:pt x="14265" y="22899"/>
                  </a:cubicBezTo>
                  <a:cubicBezTo>
                    <a:pt x="12091" y="22899"/>
                    <a:pt x="9743" y="22420"/>
                    <a:pt x="7394" y="21239"/>
                  </a:cubicBezTo>
                  <a:cubicBezTo>
                    <a:pt x="555" y="17838"/>
                    <a:pt x="1479" y="9409"/>
                    <a:pt x="1479" y="9409"/>
                  </a:cubicBezTo>
                  <a:cubicBezTo>
                    <a:pt x="1479" y="9409"/>
                    <a:pt x="5583" y="9409"/>
                    <a:pt x="7172" y="5527"/>
                  </a:cubicBezTo>
                  <a:cubicBezTo>
                    <a:pt x="8677" y="1853"/>
                    <a:pt x="6936" y="0"/>
                    <a:pt x="3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7">
              <a:extLst>
                <a:ext uri="{FF2B5EF4-FFF2-40B4-BE49-F238E27FC236}">
                  <a16:creationId xmlns:a16="http://schemas.microsoft.com/office/drawing/2014/main" id="{9072F1F6-A8FF-1389-1B7F-193C9C003FAE}"/>
                </a:ext>
              </a:extLst>
            </p:cNvPr>
            <p:cNvSpPr/>
            <p:nvPr/>
          </p:nvSpPr>
          <p:spPr>
            <a:xfrm>
              <a:off x="4968550" y="2286300"/>
              <a:ext cx="823525" cy="628525"/>
            </a:xfrm>
            <a:custGeom>
              <a:avLst/>
              <a:gdLst/>
              <a:ahLst/>
              <a:cxnLst/>
              <a:rect l="l" t="t" r="r" b="b"/>
              <a:pathLst>
                <a:path w="32941" h="25141" extrusionOk="0">
                  <a:moveTo>
                    <a:pt x="2588" y="0"/>
                  </a:moveTo>
                  <a:cubicBezTo>
                    <a:pt x="1479" y="74"/>
                    <a:pt x="666" y="518"/>
                    <a:pt x="0" y="1072"/>
                  </a:cubicBezTo>
                  <a:cubicBezTo>
                    <a:pt x="37" y="1331"/>
                    <a:pt x="74" y="1553"/>
                    <a:pt x="74" y="1775"/>
                  </a:cubicBezTo>
                  <a:cubicBezTo>
                    <a:pt x="222" y="3401"/>
                    <a:pt x="370" y="14197"/>
                    <a:pt x="1294" y="16378"/>
                  </a:cubicBezTo>
                  <a:cubicBezTo>
                    <a:pt x="1294" y="16415"/>
                    <a:pt x="1331" y="16452"/>
                    <a:pt x="1331" y="16489"/>
                  </a:cubicBezTo>
                  <a:cubicBezTo>
                    <a:pt x="1405" y="16637"/>
                    <a:pt x="1479" y="16785"/>
                    <a:pt x="1590" y="16970"/>
                  </a:cubicBezTo>
                  <a:cubicBezTo>
                    <a:pt x="1664" y="17155"/>
                    <a:pt x="1812" y="17376"/>
                    <a:pt x="1923" y="17598"/>
                  </a:cubicBezTo>
                  <a:cubicBezTo>
                    <a:pt x="2255" y="18227"/>
                    <a:pt x="2699" y="19003"/>
                    <a:pt x="3327" y="19816"/>
                  </a:cubicBezTo>
                  <a:cubicBezTo>
                    <a:pt x="3475" y="20038"/>
                    <a:pt x="3623" y="20260"/>
                    <a:pt x="3808" y="20482"/>
                  </a:cubicBezTo>
                  <a:cubicBezTo>
                    <a:pt x="3919" y="20593"/>
                    <a:pt x="3993" y="20667"/>
                    <a:pt x="4067" y="20778"/>
                  </a:cubicBezTo>
                  <a:cubicBezTo>
                    <a:pt x="6026" y="22996"/>
                    <a:pt x="9169" y="25140"/>
                    <a:pt x="14271" y="25140"/>
                  </a:cubicBezTo>
                  <a:cubicBezTo>
                    <a:pt x="14567" y="25140"/>
                    <a:pt x="14862" y="25140"/>
                    <a:pt x="15158" y="25103"/>
                  </a:cubicBezTo>
                  <a:cubicBezTo>
                    <a:pt x="16748" y="25029"/>
                    <a:pt x="18190" y="24697"/>
                    <a:pt x="19447" y="24142"/>
                  </a:cubicBezTo>
                  <a:cubicBezTo>
                    <a:pt x="19853" y="23957"/>
                    <a:pt x="20223" y="23772"/>
                    <a:pt x="20593" y="23587"/>
                  </a:cubicBezTo>
                  <a:lnTo>
                    <a:pt x="20630" y="23550"/>
                  </a:lnTo>
                  <a:cubicBezTo>
                    <a:pt x="20852" y="23403"/>
                    <a:pt x="21073" y="23292"/>
                    <a:pt x="21295" y="23144"/>
                  </a:cubicBezTo>
                  <a:cubicBezTo>
                    <a:pt x="22811" y="22109"/>
                    <a:pt x="24031" y="20815"/>
                    <a:pt x="24992" y="19484"/>
                  </a:cubicBezTo>
                  <a:cubicBezTo>
                    <a:pt x="25140" y="19299"/>
                    <a:pt x="25251" y="19114"/>
                    <a:pt x="25399" y="18892"/>
                  </a:cubicBezTo>
                  <a:cubicBezTo>
                    <a:pt x="25584" y="18596"/>
                    <a:pt x="25769" y="18301"/>
                    <a:pt x="25953" y="18005"/>
                  </a:cubicBezTo>
                  <a:cubicBezTo>
                    <a:pt x="26064" y="17783"/>
                    <a:pt x="26175" y="17598"/>
                    <a:pt x="26286" y="17376"/>
                  </a:cubicBezTo>
                  <a:cubicBezTo>
                    <a:pt x="26656" y="16674"/>
                    <a:pt x="26952" y="16008"/>
                    <a:pt x="27174" y="15380"/>
                  </a:cubicBezTo>
                  <a:cubicBezTo>
                    <a:pt x="28578" y="11720"/>
                    <a:pt x="28874" y="7505"/>
                    <a:pt x="28874" y="7505"/>
                  </a:cubicBezTo>
                  <a:cubicBezTo>
                    <a:pt x="28874" y="7505"/>
                    <a:pt x="32941" y="6803"/>
                    <a:pt x="32941" y="3438"/>
                  </a:cubicBezTo>
                  <a:cubicBezTo>
                    <a:pt x="32941" y="2773"/>
                    <a:pt x="32904" y="2070"/>
                    <a:pt x="32830" y="1368"/>
                  </a:cubicBezTo>
                  <a:cubicBezTo>
                    <a:pt x="32719" y="2440"/>
                    <a:pt x="32497" y="3623"/>
                    <a:pt x="32054" y="4584"/>
                  </a:cubicBezTo>
                  <a:cubicBezTo>
                    <a:pt x="31203" y="6433"/>
                    <a:pt x="29392" y="6655"/>
                    <a:pt x="28467" y="6655"/>
                  </a:cubicBezTo>
                  <a:cubicBezTo>
                    <a:pt x="28135" y="6655"/>
                    <a:pt x="27950" y="6618"/>
                    <a:pt x="27950" y="6618"/>
                  </a:cubicBezTo>
                  <a:cubicBezTo>
                    <a:pt x="27950" y="6618"/>
                    <a:pt x="26101" y="16230"/>
                    <a:pt x="23587" y="19188"/>
                  </a:cubicBezTo>
                  <a:cubicBezTo>
                    <a:pt x="21961" y="21147"/>
                    <a:pt x="18411" y="22885"/>
                    <a:pt x="14271" y="22885"/>
                  </a:cubicBezTo>
                  <a:cubicBezTo>
                    <a:pt x="12090" y="22885"/>
                    <a:pt x="9760" y="22404"/>
                    <a:pt x="7394" y="21221"/>
                  </a:cubicBezTo>
                  <a:cubicBezTo>
                    <a:pt x="1997" y="18522"/>
                    <a:pt x="1442" y="12718"/>
                    <a:pt x="1405" y="10389"/>
                  </a:cubicBezTo>
                  <a:cubicBezTo>
                    <a:pt x="1405" y="9760"/>
                    <a:pt x="1479" y="9391"/>
                    <a:pt x="1479" y="9391"/>
                  </a:cubicBezTo>
                  <a:cubicBezTo>
                    <a:pt x="1479" y="9391"/>
                    <a:pt x="5583" y="9391"/>
                    <a:pt x="7172" y="5509"/>
                  </a:cubicBezTo>
                  <a:cubicBezTo>
                    <a:pt x="7542" y="4584"/>
                    <a:pt x="7727" y="3808"/>
                    <a:pt x="7727" y="3143"/>
                  </a:cubicBezTo>
                  <a:cubicBezTo>
                    <a:pt x="7727" y="1035"/>
                    <a:pt x="6026" y="0"/>
                    <a:pt x="3254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7">
              <a:extLst>
                <a:ext uri="{FF2B5EF4-FFF2-40B4-BE49-F238E27FC236}">
                  <a16:creationId xmlns:a16="http://schemas.microsoft.com/office/drawing/2014/main" id="{F7516E4E-920E-FDD2-378A-4ACA051AFD1A}"/>
                </a:ext>
              </a:extLst>
            </p:cNvPr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2514"/>
                    <a:pt x="8725" y="0"/>
                    <a:pt x="56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7">
              <a:extLst>
                <a:ext uri="{FF2B5EF4-FFF2-40B4-BE49-F238E27FC236}">
                  <a16:creationId xmlns:a16="http://schemas.microsoft.com/office/drawing/2014/main" id="{4C5571E7-0E4E-CC08-8F8B-AC58ECE010AD}"/>
                </a:ext>
              </a:extLst>
            </p:cNvPr>
            <p:cNvSpPr/>
            <p:nvPr/>
          </p:nvSpPr>
          <p:spPr>
            <a:xfrm>
              <a:off x="5305900" y="2213275"/>
              <a:ext cx="281000" cy="281000"/>
            </a:xfrm>
            <a:custGeom>
              <a:avLst/>
              <a:gdLst/>
              <a:ahLst/>
              <a:cxnLst/>
              <a:rect l="l" t="t" r="r" b="b"/>
              <a:pathLst>
                <a:path w="11240" h="11240" extrusionOk="0">
                  <a:moveTo>
                    <a:pt x="5620" y="0"/>
                  </a:moveTo>
                  <a:cubicBezTo>
                    <a:pt x="2514" y="0"/>
                    <a:pt x="0" y="2514"/>
                    <a:pt x="0" y="5620"/>
                  </a:cubicBezTo>
                  <a:cubicBezTo>
                    <a:pt x="0" y="8726"/>
                    <a:pt x="2514" y="11240"/>
                    <a:pt x="5620" y="11240"/>
                  </a:cubicBezTo>
                  <a:cubicBezTo>
                    <a:pt x="8725" y="11240"/>
                    <a:pt x="11239" y="8726"/>
                    <a:pt x="11239" y="5620"/>
                  </a:cubicBezTo>
                  <a:cubicBezTo>
                    <a:pt x="11239" y="3624"/>
                    <a:pt x="10204" y="1886"/>
                    <a:pt x="8652" y="888"/>
                  </a:cubicBezTo>
                  <a:cubicBezTo>
                    <a:pt x="8504" y="814"/>
                    <a:pt x="8393" y="740"/>
                    <a:pt x="8282" y="666"/>
                  </a:cubicBezTo>
                  <a:cubicBezTo>
                    <a:pt x="7468" y="222"/>
                    <a:pt x="6581" y="0"/>
                    <a:pt x="5620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7">
              <a:extLst>
                <a:ext uri="{FF2B5EF4-FFF2-40B4-BE49-F238E27FC236}">
                  <a16:creationId xmlns:a16="http://schemas.microsoft.com/office/drawing/2014/main" id="{C5E7209E-2097-D6B6-8F4C-88EEBF53327B}"/>
                </a:ext>
              </a:extLst>
            </p:cNvPr>
            <p:cNvSpPr/>
            <p:nvPr/>
          </p:nvSpPr>
          <p:spPr>
            <a:xfrm>
              <a:off x="4970400" y="1866675"/>
              <a:ext cx="695050" cy="401150"/>
            </a:xfrm>
            <a:custGeom>
              <a:avLst/>
              <a:gdLst/>
              <a:ahLst/>
              <a:cxnLst/>
              <a:rect l="l" t="t" r="r" b="b"/>
              <a:pathLst>
                <a:path w="27802" h="16046" extrusionOk="0">
                  <a:moveTo>
                    <a:pt x="13199" y="0"/>
                  </a:moveTo>
                  <a:cubicBezTo>
                    <a:pt x="13199" y="0"/>
                    <a:pt x="3106" y="6470"/>
                    <a:pt x="998" y="8984"/>
                  </a:cubicBezTo>
                  <a:cubicBezTo>
                    <a:pt x="518" y="9576"/>
                    <a:pt x="185" y="10278"/>
                    <a:pt x="0" y="11055"/>
                  </a:cubicBezTo>
                  <a:lnTo>
                    <a:pt x="12570" y="5842"/>
                  </a:lnTo>
                  <a:cubicBezTo>
                    <a:pt x="12570" y="5842"/>
                    <a:pt x="16970" y="11683"/>
                    <a:pt x="21702" y="14530"/>
                  </a:cubicBezTo>
                  <a:cubicBezTo>
                    <a:pt x="21813" y="14604"/>
                    <a:pt x="21924" y="14678"/>
                    <a:pt x="22072" y="14752"/>
                  </a:cubicBezTo>
                  <a:cubicBezTo>
                    <a:pt x="23439" y="15528"/>
                    <a:pt x="24844" y="16046"/>
                    <a:pt x="26175" y="16046"/>
                  </a:cubicBezTo>
                  <a:cubicBezTo>
                    <a:pt x="26730" y="16046"/>
                    <a:pt x="27284" y="15935"/>
                    <a:pt x="27802" y="15750"/>
                  </a:cubicBezTo>
                  <a:cubicBezTo>
                    <a:pt x="27802" y="15750"/>
                    <a:pt x="22478" y="12238"/>
                    <a:pt x="17968" y="7025"/>
                  </a:cubicBezTo>
                  <a:cubicBezTo>
                    <a:pt x="13494" y="1812"/>
                    <a:pt x="13199" y="0"/>
                    <a:pt x="13199" y="0"/>
                  </a:cubicBezTo>
                  <a:close/>
                </a:path>
              </a:pathLst>
            </a:custGeom>
            <a:solidFill>
              <a:srgbClr val="9C9C9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7">
              <a:extLst>
                <a:ext uri="{FF2B5EF4-FFF2-40B4-BE49-F238E27FC236}">
                  <a16:creationId xmlns:a16="http://schemas.microsoft.com/office/drawing/2014/main" id="{A4ADD0FA-B360-AA8A-362E-9573FA70BFEF}"/>
                </a:ext>
              </a:extLst>
            </p:cNvPr>
            <p:cNvSpPr/>
            <p:nvPr/>
          </p:nvSpPr>
          <p:spPr>
            <a:xfrm>
              <a:off x="5512925" y="2229900"/>
              <a:ext cx="9275" cy="5575"/>
            </a:xfrm>
            <a:custGeom>
              <a:avLst/>
              <a:gdLst/>
              <a:ahLst/>
              <a:cxnLst/>
              <a:rect l="l" t="t" r="r" b="b"/>
              <a:pathLst>
                <a:path w="371" h="223" extrusionOk="0">
                  <a:moveTo>
                    <a:pt x="371" y="223"/>
                  </a:moveTo>
                  <a:cubicBezTo>
                    <a:pt x="223" y="149"/>
                    <a:pt x="112" y="75"/>
                    <a:pt x="1" y="1"/>
                  </a:cubicBezTo>
                  <a:cubicBezTo>
                    <a:pt x="112" y="75"/>
                    <a:pt x="223" y="149"/>
                    <a:pt x="371" y="22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7">
              <a:extLst>
                <a:ext uri="{FF2B5EF4-FFF2-40B4-BE49-F238E27FC236}">
                  <a16:creationId xmlns:a16="http://schemas.microsoft.com/office/drawing/2014/main" id="{A9675DDE-9BFB-0625-00F8-53744362CFCA}"/>
                </a:ext>
              </a:extLst>
            </p:cNvPr>
            <p:cNvSpPr/>
            <p:nvPr/>
          </p:nvSpPr>
          <p:spPr>
            <a:xfrm>
              <a:off x="4953750" y="1859125"/>
              <a:ext cx="846650" cy="1063075"/>
            </a:xfrm>
            <a:custGeom>
              <a:avLst/>
              <a:gdLst/>
              <a:ahLst/>
              <a:cxnLst/>
              <a:rect l="l" t="t" r="r" b="b"/>
              <a:pathLst>
                <a:path w="33866" h="42523" extrusionOk="0">
                  <a:moveTo>
                    <a:pt x="13708" y="776"/>
                  </a:moveTo>
                  <a:cubicBezTo>
                    <a:pt x="14019" y="1589"/>
                    <a:pt x="15032" y="3606"/>
                    <a:pt x="18412" y="7512"/>
                  </a:cubicBezTo>
                  <a:cubicBezTo>
                    <a:pt x="22959" y="12762"/>
                    <a:pt x="28283" y="16274"/>
                    <a:pt x="28320" y="16311"/>
                  </a:cubicBezTo>
                  <a:cubicBezTo>
                    <a:pt x="28394" y="16348"/>
                    <a:pt x="28468" y="16348"/>
                    <a:pt x="28542" y="16348"/>
                  </a:cubicBezTo>
                  <a:cubicBezTo>
                    <a:pt x="28616" y="16311"/>
                    <a:pt x="28690" y="16274"/>
                    <a:pt x="28764" y="16200"/>
                  </a:cubicBezTo>
                  <a:cubicBezTo>
                    <a:pt x="28764" y="16200"/>
                    <a:pt x="28764" y="16163"/>
                    <a:pt x="28801" y="16089"/>
                  </a:cubicBezTo>
                  <a:cubicBezTo>
                    <a:pt x="28912" y="15904"/>
                    <a:pt x="29244" y="15386"/>
                    <a:pt x="29651" y="14906"/>
                  </a:cubicBezTo>
                  <a:cubicBezTo>
                    <a:pt x="29836" y="14647"/>
                    <a:pt x="30058" y="14425"/>
                    <a:pt x="30280" y="14277"/>
                  </a:cubicBezTo>
                  <a:cubicBezTo>
                    <a:pt x="30464" y="14092"/>
                    <a:pt x="30649" y="13982"/>
                    <a:pt x="30797" y="13945"/>
                  </a:cubicBezTo>
                  <a:cubicBezTo>
                    <a:pt x="30871" y="13945"/>
                    <a:pt x="30945" y="13908"/>
                    <a:pt x="31019" y="13908"/>
                  </a:cubicBezTo>
                  <a:cubicBezTo>
                    <a:pt x="31315" y="13908"/>
                    <a:pt x="31610" y="14092"/>
                    <a:pt x="31869" y="14425"/>
                  </a:cubicBezTo>
                  <a:cubicBezTo>
                    <a:pt x="32313" y="14980"/>
                    <a:pt x="32683" y="15904"/>
                    <a:pt x="32904" y="17013"/>
                  </a:cubicBezTo>
                  <a:cubicBezTo>
                    <a:pt x="33126" y="18085"/>
                    <a:pt x="33237" y="19342"/>
                    <a:pt x="33237" y="20525"/>
                  </a:cubicBezTo>
                  <a:cubicBezTo>
                    <a:pt x="33237" y="21302"/>
                    <a:pt x="33015" y="21930"/>
                    <a:pt x="32646" y="22411"/>
                  </a:cubicBezTo>
                  <a:cubicBezTo>
                    <a:pt x="32128" y="23150"/>
                    <a:pt x="31315" y="23631"/>
                    <a:pt x="30649" y="23927"/>
                  </a:cubicBezTo>
                  <a:cubicBezTo>
                    <a:pt x="30280" y="24075"/>
                    <a:pt x="29984" y="24149"/>
                    <a:pt x="29762" y="24222"/>
                  </a:cubicBezTo>
                  <a:cubicBezTo>
                    <a:pt x="29651" y="24259"/>
                    <a:pt x="29577" y="24259"/>
                    <a:pt x="29503" y="24296"/>
                  </a:cubicBezTo>
                  <a:lnTo>
                    <a:pt x="29429" y="24296"/>
                  </a:lnTo>
                  <a:cubicBezTo>
                    <a:pt x="29281" y="24333"/>
                    <a:pt x="29170" y="24444"/>
                    <a:pt x="29170" y="24592"/>
                  </a:cubicBezTo>
                  <a:cubicBezTo>
                    <a:pt x="29170" y="24592"/>
                    <a:pt x="29170" y="24629"/>
                    <a:pt x="29133" y="24777"/>
                  </a:cubicBezTo>
                  <a:cubicBezTo>
                    <a:pt x="29059" y="25590"/>
                    <a:pt x="28690" y="29213"/>
                    <a:pt x="27507" y="32356"/>
                  </a:cubicBezTo>
                  <a:cubicBezTo>
                    <a:pt x="26804" y="34168"/>
                    <a:pt x="25584" y="36460"/>
                    <a:pt x="23662" y="38382"/>
                  </a:cubicBezTo>
                  <a:cubicBezTo>
                    <a:pt x="21776" y="40268"/>
                    <a:pt x="19188" y="41747"/>
                    <a:pt x="15750" y="41894"/>
                  </a:cubicBezTo>
                  <a:cubicBezTo>
                    <a:pt x="15454" y="41894"/>
                    <a:pt x="15159" y="41931"/>
                    <a:pt x="14863" y="41931"/>
                  </a:cubicBezTo>
                  <a:cubicBezTo>
                    <a:pt x="10389" y="41931"/>
                    <a:pt x="7506" y="40231"/>
                    <a:pt x="5546" y="38345"/>
                  </a:cubicBezTo>
                  <a:cubicBezTo>
                    <a:pt x="4585" y="37421"/>
                    <a:pt x="3883" y="36386"/>
                    <a:pt x="3328" y="35535"/>
                  </a:cubicBezTo>
                  <a:cubicBezTo>
                    <a:pt x="2810" y="34648"/>
                    <a:pt x="2441" y="33909"/>
                    <a:pt x="2219" y="33428"/>
                  </a:cubicBezTo>
                  <a:cubicBezTo>
                    <a:pt x="2108" y="33280"/>
                    <a:pt x="1997" y="32911"/>
                    <a:pt x="1923" y="32430"/>
                  </a:cubicBezTo>
                  <a:cubicBezTo>
                    <a:pt x="1590" y="30766"/>
                    <a:pt x="1369" y="27735"/>
                    <a:pt x="1221" y="24925"/>
                  </a:cubicBezTo>
                  <a:cubicBezTo>
                    <a:pt x="1110" y="22115"/>
                    <a:pt x="1036" y="19564"/>
                    <a:pt x="999" y="18825"/>
                  </a:cubicBezTo>
                  <a:cubicBezTo>
                    <a:pt x="925" y="17937"/>
                    <a:pt x="629" y="16237"/>
                    <a:pt x="629" y="14388"/>
                  </a:cubicBezTo>
                  <a:cubicBezTo>
                    <a:pt x="629" y="12540"/>
                    <a:pt x="925" y="10654"/>
                    <a:pt x="1886" y="9508"/>
                  </a:cubicBezTo>
                  <a:cubicBezTo>
                    <a:pt x="2404" y="8917"/>
                    <a:pt x="3402" y="8029"/>
                    <a:pt x="4659" y="7068"/>
                  </a:cubicBezTo>
                  <a:cubicBezTo>
                    <a:pt x="6507" y="5626"/>
                    <a:pt x="8837" y="3999"/>
                    <a:pt x="10722" y="2742"/>
                  </a:cubicBezTo>
                  <a:cubicBezTo>
                    <a:pt x="11683" y="2114"/>
                    <a:pt x="12497" y="1559"/>
                    <a:pt x="13088" y="1190"/>
                  </a:cubicBezTo>
                  <a:cubicBezTo>
                    <a:pt x="13338" y="1018"/>
                    <a:pt x="13548" y="879"/>
                    <a:pt x="13708" y="776"/>
                  </a:cubicBezTo>
                  <a:close/>
                  <a:moveTo>
                    <a:pt x="13875" y="1"/>
                  </a:moveTo>
                  <a:cubicBezTo>
                    <a:pt x="13814" y="1"/>
                    <a:pt x="13759" y="22"/>
                    <a:pt x="13717" y="44"/>
                  </a:cubicBezTo>
                  <a:cubicBezTo>
                    <a:pt x="13717" y="44"/>
                    <a:pt x="11166" y="1670"/>
                    <a:pt x="8393" y="3593"/>
                  </a:cubicBezTo>
                  <a:cubicBezTo>
                    <a:pt x="6988" y="4554"/>
                    <a:pt x="5509" y="5626"/>
                    <a:pt x="4252" y="6587"/>
                  </a:cubicBezTo>
                  <a:cubicBezTo>
                    <a:pt x="3032" y="7549"/>
                    <a:pt x="1997" y="8436"/>
                    <a:pt x="1405" y="9101"/>
                  </a:cubicBezTo>
                  <a:cubicBezTo>
                    <a:pt x="296" y="10469"/>
                    <a:pt x="1" y="12503"/>
                    <a:pt x="1" y="14388"/>
                  </a:cubicBezTo>
                  <a:cubicBezTo>
                    <a:pt x="1" y="16274"/>
                    <a:pt x="296" y="18048"/>
                    <a:pt x="370" y="18862"/>
                  </a:cubicBezTo>
                  <a:cubicBezTo>
                    <a:pt x="444" y="19675"/>
                    <a:pt x="518" y="22928"/>
                    <a:pt x="666" y="26182"/>
                  </a:cubicBezTo>
                  <a:cubicBezTo>
                    <a:pt x="777" y="27809"/>
                    <a:pt x="888" y="29435"/>
                    <a:pt x="1036" y="30803"/>
                  </a:cubicBezTo>
                  <a:cubicBezTo>
                    <a:pt x="1110" y="31469"/>
                    <a:pt x="1221" y="32060"/>
                    <a:pt x="1295" y="32578"/>
                  </a:cubicBezTo>
                  <a:cubicBezTo>
                    <a:pt x="1405" y="33058"/>
                    <a:pt x="1516" y="33465"/>
                    <a:pt x="1664" y="33724"/>
                  </a:cubicBezTo>
                  <a:cubicBezTo>
                    <a:pt x="1886" y="34168"/>
                    <a:pt x="2256" y="34944"/>
                    <a:pt x="2810" y="35831"/>
                  </a:cubicBezTo>
                  <a:cubicBezTo>
                    <a:pt x="3661" y="37199"/>
                    <a:pt x="4918" y="38900"/>
                    <a:pt x="6840" y="40231"/>
                  </a:cubicBezTo>
                  <a:cubicBezTo>
                    <a:pt x="8800" y="41562"/>
                    <a:pt x="11388" y="42523"/>
                    <a:pt x="14863" y="42523"/>
                  </a:cubicBezTo>
                  <a:lnTo>
                    <a:pt x="15750" y="42523"/>
                  </a:lnTo>
                  <a:cubicBezTo>
                    <a:pt x="19373" y="42338"/>
                    <a:pt x="22109" y="40785"/>
                    <a:pt x="24105" y="38789"/>
                  </a:cubicBezTo>
                  <a:cubicBezTo>
                    <a:pt x="26102" y="36829"/>
                    <a:pt x="27359" y="34426"/>
                    <a:pt x="28061" y="32578"/>
                  </a:cubicBezTo>
                  <a:cubicBezTo>
                    <a:pt x="29304" y="29392"/>
                    <a:pt x="29668" y="25795"/>
                    <a:pt x="29745" y="24860"/>
                  </a:cubicBezTo>
                  <a:lnTo>
                    <a:pt x="29745" y="24860"/>
                  </a:lnTo>
                  <a:cubicBezTo>
                    <a:pt x="30118" y="24769"/>
                    <a:pt x="30873" y="24565"/>
                    <a:pt x="31647" y="24112"/>
                  </a:cubicBezTo>
                  <a:cubicBezTo>
                    <a:pt x="32202" y="23779"/>
                    <a:pt x="32757" y="23335"/>
                    <a:pt x="33163" y="22781"/>
                  </a:cubicBezTo>
                  <a:cubicBezTo>
                    <a:pt x="33570" y="22189"/>
                    <a:pt x="33866" y="21450"/>
                    <a:pt x="33866" y="20525"/>
                  </a:cubicBezTo>
                  <a:cubicBezTo>
                    <a:pt x="33866" y="18899"/>
                    <a:pt x="33644" y="17161"/>
                    <a:pt x="33200" y="15793"/>
                  </a:cubicBezTo>
                  <a:cubicBezTo>
                    <a:pt x="32978" y="15091"/>
                    <a:pt x="32720" y="14499"/>
                    <a:pt x="32387" y="14056"/>
                  </a:cubicBezTo>
                  <a:cubicBezTo>
                    <a:pt x="32017" y="13612"/>
                    <a:pt x="31537" y="13316"/>
                    <a:pt x="31019" y="13316"/>
                  </a:cubicBezTo>
                  <a:cubicBezTo>
                    <a:pt x="30908" y="13316"/>
                    <a:pt x="30760" y="13316"/>
                    <a:pt x="30649" y="13353"/>
                  </a:cubicBezTo>
                  <a:cubicBezTo>
                    <a:pt x="30316" y="13427"/>
                    <a:pt x="30021" y="13649"/>
                    <a:pt x="29762" y="13871"/>
                  </a:cubicBezTo>
                  <a:cubicBezTo>
                    <a:pt x="29193" y="14414"/>
                    <a:pt x="28661" y="15173"/>
                    <a:pt x="28392" y="15581"/>
                  </a:cubicBezTo>
                  <a:lnTo>
                    <a:pt x="28392" y="15581"/>
                  </a:lnTo>
                  <a:cubicBezTo>
                    <a:pt x="27251" y="14793"/>
                    <a:pt x="22729" y="11599"/>
                    <a:pt x="18893" y="7142"/>
                  </a:cubicBezTo>
                  <a:cubicBezTo>
                    <a:pt x="16637" y="4554"/>
                    <a:pt x="15454" y="2816"/>
                    <a:pt x="14863" y="1707"/>
                  </a:cubicBezTo>
                  <a:cubicBezTo>
                    <a:pt x="14530" y="1190"/>
                    <a:pt x="14382" y="783"/>
                    <a:pt x="14271" y="561"/>
                  </a:cubicBezTo>
                  <a:cubicBezTo>
                    <a:pt x="14234" y="450"/>
                    <a:pt x="14197" y="376"/>
                    <a:pt x="14197" y="302"/>
                  </a:cubicBezTo>
                  <a:lnTo>
                    <a:pt x="14197" y="265"/>
                  </a:lnTo>
                  <a:cubicBezTo>
                    <a:pt x="14160" y="155"/>
                    <a:pt x="14086" y="81"/>
                    <a:pt x="14012" y="44"/>
                  </a:cubicBezTo>
                  <a:cubicBezTo>
                    <a:pt x="13966" y="12"/>
                    <a:pt x="13919" y="1"/>
                    <a:pt x="138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7">
              <a:extLst>
                <a:ext uri="{FF2B5EF4-FFF2-40B4-BE49-F238E27FC236}">
                  <a16:creationId xmlns:a16="http://schemas.microsoft.com/office/drawing/2014/main" id="{694EC0BE-F3C4-17FC-9FF7-796FC142EB99}"/>
                </a:ext>
              </a:extLst>
            </p:cNvPr>
            <p:cNvSpPr/>
            <p:nvPr/>
          </p:nvSpPr>
          <p:spPr>
            <a:xfrm>
              <a:off x="4911225" y="2165200"/>
              <a:ext cx="287475" cy="288400"/>
            </a:xfrm>
            <a:custGeom>
              <a:avLst/>
              <a:gdLst/>
              <a:ahLst/>
              <a:cxnLst/>
              <a:rect l="l" t="t" r="r" b="b"/>
              <a:pathLst>
                <a:path w="11499" h="11536" extrusionOk="0">
                  <a:moveTo>
                    <a:pt x="5731" y="1"/>
                  </a:moveTo>
                  <a:cubicBezTo>
                    <a:pt x="2552" y="1"/>
                    <a:pt x="1" y="2589"/>
                    <a:pt x="1" y="5768"/>
                  </a:cubicBezTo>
                  <a:cubicBezTo>
                    <a:pt x="1" y="8948"/>
                    <a:pt x="2552" y="11536"/>
                    <a:pt x="5731" y="11536"/>
                  </a:cubicBezTo>
                  <a:cubicBezTo>
                    <a:pt x="8911" y="11536"/>
                    <a:pt x="11499" y="8948"/>
                    <a:pt x="11499" y="5768"/>
                  </a:cubicBezTo>
                  <a:cubicBezTo>
                    <a:pt x="11499" y="2589"/>
                    <a:pt x="8911" y="1"/>
                    <a:pt x="57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7">
              <a:extLst>
                <a:ext uri="{FF2B5EF4-FFF2-40B4-BE49-F238E27FC236}">
                  <a16:creationId xmlns:a16="http://schemas.microsoft.com/office/drawing/2014/main" id="{5D68B71C-3B29-AB4D-84FC-8BF8763EC368}"/>
                </a:ext>
              </a:extLst>
            </p:cNvPr>
            <p:cNvSpPr/>
            <p:nvPr/>
          </p:nvSpPr>
          <p:spPr>
            <a:xfrm>
              <a:off x="4936200" y="2265950"/>
              <a:ext cx="262500" cy="187650"/>
            </a:xfrm>
            <a:custGeom>
              <a:avLst/>
              <a:gdLst/>
              <a:ahLst/>
              <a:cxnLst/>
              <a:rect l="l" t="t" r="r" b="b"/>
              <a:pathLst>
                <a:path w="10500" h="7506" extrusionOk="0">
                  <a:moveTo>
                    <a:pt x="10241" y="1"/>
                  </a:moveTo>
                  <a:cubicBezTo>
                    <a:pt x="9760" y="1036"/>
                    <a:pt x="9169" y="1849"/>
                    <a:pt x="8577" y="1886"/>
                  </a:cubicBezTo>
                  <a:cubicBezTo>
                    <a:pt x="8232" y="1919"/>
                    <a:pt x="7936" y="1932"/>
                    <a:pt x="7674" y="1932"/>
                  </a:cubicBezTo>
                  <a:cubicBezTo>
                    <a:pt x="6621" y="1932"/>
                    <a:pt x="6125" y="1720"/>
                    <a:pt x="5209" y="1720"/>
                  </a:cubicBezTo>
                  <a:cubicBezTo>
                    <a:pt x="5063" y="1720"/>
                    <a:pt x="4905" y="1726"/>
                    <a:pt x="4732" y="1738"/>
                  </a:cubicBezTo>
                  <a:cubicBezTo>
                    <a:pt x="3771" y="1775"/>
                    <a:pt x="1479" y="3661"/>
                    <a:pt x="0" y="4955"/>
                  </a:cubicBezTo>
                  <a:cubicBezTo>
                    <a:pt x="1035" y="6471"/>
                    <a:pt x="2773" y="7506"/>
                    <a:pt x="4732" y="7506"/>
                  </a:cubicBezTo>
                  <a:cubicBezTo>
                    <a:pt x="7912" y="7506"/>
                    <a:pt x="10500" y="4918"/>
                    <a:pt x="10500" y="1738"/>
                  </a:cubicBezTo>
                  <a:cubicBezTo>
                    <a:pt x="10500" y="1110"/>
                    <a:pt x="10426" y="555"/>
                    <a:pt x="102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7">
              <a:extLst>
                <a:ext uri="{FF2B5EF4-FFF2-40B4-BE49-F238E27FC236}">
                  <a16:creationId xmlns:a16="http://schemas.microsoft.com/office/drawing/2014/main" id="{0C32FD7B-D130-335F-4276-772C24962463}"/>
                </a:ext>
              </a:extLst>
            </p:cNvPr>
            <p:cNvSpPr/>
            <p:nvPr/>
          </p:nvSpPr>
          <p:spPr>
            <a:xfrm>
              <a:off x="4902925" y="2157825"/>
              <a:ext cx="303175" cy="303175"/>
            </a:xfrm>
            <a:custGeom>
              <a:avLst/>
              <a:gdLst/>
              <a:ahLst/>
              <a:cxnLst/>
              <a:rect l="l" t="t" r="r" b="b"/>
              <a:pathLst>
                <a:path w="12127" h="12127" extrusionOk="0">
                  <a:moveTo>
                    <a:pt x="6063" y="592"/>
                  </a:moveTo>
                  <a:cubicBezTo>
                    <a:pt x="7579" y="592"/>
                    <a:pt x="8947" y="1220"/>
                    <a:pt x="9945" y="2218"/>
                  </a:cubicBezTo>
                  <a:cubicBezTo>
                    <a:pt x="10907" y="3180"/>
                    <a:pt x="11535" y="4548"/>
                    <a:pt x="11535" y="6063"/>
                  </a:cubicBezTo>
                  <a:cubicBezTo>
                    <a:pt x="11535" y="7542"/>
                    <a:pt x="10907" y="8910"/>
                    <a:pt x="9945" y="9908"/>
                  </a:cubicBezTo>
                  <a:cubicBezTo>
                    <a:pt x="8947" y="10907"/>
                    <a:pt x="7579" y="11498"/>
                    <a:pt x="6063" y="11498"/>
                  </a:cubicBezTo>
                  <a:cubicBezTo>
                    <a:pt x="4585" y="11498"/>
                    <a:pt x="3217" y="10907"/>
                    <a:pt x="2218" y="9908"/>
                  </a:cubicBezTo>
                  <a:cubicBezTo>
                    <a:pt x="1220" y="8910"/>
                    <a:pt x="629" y="7542"/>
                    <a:pt x="629" y="6063"/>
                  </a:cubicBezTo>
                  <a:cubicBezTo>
                    <a:pt x="629" y="4548"/>
                    <a:pt x="1220" y="3180"/>
                    <a:pt x="2218" y="2218"/>
                  </a:cubicBezTo>
                  <a:cubicBezTo>
                    <a:pt x="3217" y="1220"/>
                    <a:pt x="4585" y="592"/>
                    <a:pt x="6063" y="592"/>
                  </a:cubicBezTo>
                  <a:close/>
                  <a:moveTo>
                    <a:pt x="6063" y="0"/>
                  </a:moveTo>
                  <a:cubicBezTo>
                    <a:pt x="2736" y="0"/>
                    <a:pt x="0" y="2699"/>
                    <a:pt x="0" y="6063"/>
                  </a:cubicBezTo>
                  <a:cubicBezTo>
                    <a:pt x="0" y="9391"/>
                    <a:pt x="2736" y="12127"/>
                    <a:pt x="6063" y="12127"/>
                  </a:cubicBezTo>
                  <a:cubicBezTo>
                    <a:pt x="9428" y="12127"/>
                    <a:pt x="12127" y="9391"/>
                    <a:pt x="12127" y="6063"/>
                  </a:cubicBezTo>
                  <a:cubicBezTo>
                    <a:pt x="12127" y="2699"/>
                    <a:pt x="9428" y="0"/>
                    <a:pt x="60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7">
              <a:extLst>
                <a:ext uri="{FF2B5EF4-FFF2-40B4-BE49-F238E27FC236}">
                  <a16:creationId xmlns:a16="http://schemas.microsoft.com/office/drawing/2014/main" id="{AAFEE84A-BC8D-D216-FF42-A6DD61924584}"/>
                </a:ext>
              </a:extLst>
            </p:cNvPr>
            <p:cNvSpPr/>
            <p:nvPr/>
          </p:nvSpPr>
          <p:spPr>
            <a:xfrm>
              <a:off x="5304050" y="2165200"/>
              <a:ext cx="288400" cy="288400"/>
            </a:xfrm>
            <a:custGeom>
              <a:avLst/>
              <a:gdLst/>
              <a:ahLst/>
              <a:cxnLst/>
              <a:rect l="l" t="t" r="r" b="b"/>
              <a:pathLst>
                <a:path w="11536" h="11536" extrusionOk="0">
                  <a:moveTo>
                    <a:pt x="5768" y="1"/>
                  </a:moveTo>
                  <a:cubicBezTo>
                    <a:pt x="2588" y="1"/>
                    <a:pt x="0" y="2589"/>
                    <a:pt x="0" y="5768"/>
                  </a:cubicBezTo>
                  <a:cubicBezTo>
                    <a:pt x="0" y="8948"/>
                    <a:pt x="2588" y="11536"/>
                    <a:pt x="5768" y="11536"/>
                  </a:cubicBezTo>
                  <a:cubicBezTo>
                    <a:pt x="8947" y="11536"/>
                    <a:pt x="11535" y="8948"/>
                    <a:pt x="11535" y="5768"/>
                  </a:cubicBezTo>
                  <a:cubicBezTo>
                    <a:pt x="11535" y="2589"/>
                    <a:pt x="8947" y="1"/>
                    <a:pt x="57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7">
              <a:extLst>
                <a:ext uri="{FF2B5EF4-FFF2-40B4-BE49-F238E27FC236}">
                  <a16:creationId xmlns:a16="http://schemas.microsoft.com/office/drawing/2014/main" id="{EF8B2C8C-D6E2-0F73-0BA9-682C649BB044}"/>
                </a:ext>
              </a:extLst>
            </p:cNvPr>
            <p:cNvSpPr/>
            <p:nvPr/>
          </p:nvSpPr>
          <p:spPr>
            <a:xfrm>
              <a:off x="5318825" y="2264100"/>
              <a:ext cx="273625" cy="189500"/>
            </a:xfrm>
            <a:custGeom>
              <a:avLst/>
              <a:gdLst/>
              <a:ahLst/>
              <a:cxnLst/>
              <a:rect l="l" t="t" r="r" b="b"/>
              <a:pathLst>
                <a:path w="10945" h="7580" extrusionOk="0">
                  <a:moveTo>
                    <a:pt x="10649" y="1"/>
                  </a:moveTo>
                  <a:cubicBezTo>
                    <a:pt x="9701" y="1685"/>
                    <a:pt x="8654" y="2154"/>
                    <a:pt x="7554" y="2154"/>
                  </a:cubicBezTo>
                  <a:cubicBezTo>
                    <a:pt x="6337" y="2154"/>
                    <a:pt x="5054" y="1579"/>
                    <a:pt x="3772" y="1443"/>
                  </a:cubicBezTo>
                  <a:cubicBezTo>
                    <a:pt x="3709" y="1436"/>
                    <a:pt x="3646" y="1433"/>
                    <a:pt x="3583" y="1433"/>
                  </a:cubicBezTo>
                  <a:cubicBezTo>
                    <a:pt x="2177" y="1433"/>
                    <a:pt x="886" y="2981"/>
                    <a:pt x="1" y="4326"/>
                  </a:cubicBezTo>
                  <a:cubicBezTo>
                    <a:pt x="925" y="6249"/>
                    <a:pt x="2885" y="7580"/>
                    <a:pt x="5177" y="7580"/>
                  </a:cubicBezTo>
                  <a:cubicBezTo>
                    <a:pt x="8356" y="7580"/>
                    <a:pt x="10944" y="4992"/>
                    <a:pt x="10944" y="1812"/>
                  </a:cubicBezTo>
                  <a:cubicBezTo>
                    <a:pt x="10944" y="1184"/>
                    <a:pt x="10833" y="555"/>
                    <a:pt x="1064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7">
              <a:extLst>
                <a:ext uri="{FF2B5EF4-FFF2-40B4-BE49-F238E27FC236}">
                  <a16:creationId xmlns:a16="http://schemas.microsoft.com/office/drawing/2014/main" id="{DC329CB4-FF3F-4944-52F3-FB2B225DAD8F}"/>
                </a:ext>
              </a:extLst>
            </p:cNvPr>
            <p:cNvSpPr/>
            <p:nvPr/>
          </p:nvSpPr>
          <p:spPr>
            <a:xfrm>
              <a:off x="5296650" y="2157825"/>
              <a:ext cx="303200" cy="303175"/>
            </a:xfrm>
            <a:custGeom>
              <a:avLst/>
              <a:gdLst/>
              <a:ahLst/>
              <a:cxnLst/>
              <a:rect l="l" t="t" r="r" b="b"/>
              <a:pathLst>
                <a:path w="12128" h="12127" extrusionOk="0">
                  <a:moveTo>
                    <a:pt x="6064" y="592"/>
                  </a:moveTo>
                  <a:cubicBezTo>
                    <a:pt x="7580" y="592"/>
                    <a:pt x="8911" y="1220"/>
                    <a:pt x="9909" y="2218"/>
                  </a:cubicBezTo>
                  <a:cubicBezTo>
                    <a:pt x="10907" y="3180"/>
                    <a:pt x="11499" y="4548"/>
                    <a:pt x="11499" y="6063"/>
                  </a:cubicBezTo>
                  <a:cubicBezTo>
                    <a:pt x="11499" y="7542"/>
                    <a:pt x="10907" y="8910"/>
                    <a:pt x="9909" y="9908"/>
                  </a:cubicBezTo>
                  <a:cubicBezTo>
                    <a:pt x="8911" y="10907"/>
                    <a:pt x="7580" y="11498"/>
                    <a:pt x="6064" y="11498"/>
                  </a:cubicBezTo>
                  <a:cubicBezTo>
                    <a:pt x="4548" y="11498"/>
                    <a:pt x="3180" y="10907"/>
                    <a:pt x="2219" y="9908"/>
                  </a:cubicBezTo>
                  <a:cubicBezTo>
                    <a:pt x="1221" y="8910"/>
                    <a:pt x="592" y="7542"/>
                    <a:pt x="592" y="6063"/>
                  </a:cubicBezTo>
                  <a:cubicBezTo>
                    <a:pt x="592" y="4548"/>
                    <a:pt x="1221" y="3180"/>
                    <a:pt x="2219" y="2218"/>
                  </a:cubicBezTo>
                  <a:cubicBezTo>
                    <a:pt x="3180" y="1220"/>
                    <a:pt x="4548" y="592"/>
                    <a:pt x="6064" y="592"/>
                  </a:cubicBezTo>
                  <a:close/>
                  <a:moveTo>
                    <a:pt x="6064" y="0"/>
                  </a:moveTo>
                  <a:cubicBezTo>
                    <a:pt x="2700" y="0"/>
                    <a:pt x="1" y="2699"/>
                    <a:pt x="1" y="6063"/>
                  </a:cubicBezTo>
                  <a:cubicBezTo>
                    <a:pt x="1" y="9391"/>
                    <a:pt x="2700" y="12127"/>
                    <a:pt x="6064" y="12127"/>
                  </a:cubicBezTo>
                  <a:cubicBezTo>
                    <a:pt x="9391" y="12127"/>
                    <a:pt x="12127" y="9391"/>
                    <a:pt x="12127" y="6063"/>
                  </a:cubicBezTo>
                  <a:cubicBezTo>
                    <a:pt x="12127" y="2699"/>
                    <a:pt x="9391" y="0"/>
                    <a:pt x="60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7">
              <a:extLst>
                <a:ext uri="{FF2B5EF4-FFF2-40B4-BE49-F238E27FC236}">
                  <a16:creationId xmlns:a16="http://schemas.microsoft.com/office/drawing/2014/main" id="{8196301C-9D9C-9E35-7CC1-E19EDB833120}"/>
                </a:ext>
              </a:extLst>
            </p:cNvPr>
            <p:cNvSpPr/>
            <p:nvPr/>
          </p:nvSpPr>
          <p:spPr>
            <a:xfrm>
              <a:off x="5190375" y="2221600"/>
              <a:ext cx="129400" cy="39075"/>
            </a:xfrm>
            <a:custGeom>
              <a:avLst/>
              <a:gdLst/>
              <a:ahLst/>
              <a:cxnLst/>
              <a:rect l="l" t="t" r="r" b="b"/>
              <a:pathLst>
                <a:path w="5176" h="1563" extrusionOk="0">
                  <a:moveTo>
                    <a:pt x="2736" y="0"/>
                  </a:moveTo>
                  <a:cubicBezTo>
                    <a:pt x="1257" y="37"/>
                    <a:pt x="148" y="998"/>
                    <a:pt x="148" y="1035"/>
                  </a:cubicBezTo>
                  <a:cubicBezTo>
                    <a:pt x="0" y="1146"/>
                    <a:pt x="0" y="1331"/>
                    <a:pt x="111" y="1442"/>
                  </a:cubicBezTo>
                  <a:cubicBezTo>
                    <a:pt x="170" y="1521"/>
                    <a:pt x="251" y="1558"/>
                    <a:pt x="336" y="1558"/>
                  </a:cubicBezTo>
                  <a:cubicBezTo>
                    <a:pt x="409" y="1558"/>
                    <a:pt x="486" y="1530"/>
                    <a:pt x="555" y="1479"/>
                  </a:cubicBezTo>
                  <a:cubicBezTo>
                    <a:pt x="629" y="1405"/>
                    <a:pt x="1627" y="629"/>
                    <a:pt x="2736" y="629"/>
                  </a:cubicBezTo>
                  <a:cubicBezTo>
                    <a:pt x="3327" y="629"/>
                    <a:pt x="3956" y="814"/>
                    <a:pt x="4621" y="1479"/>
                  </a:cubicBezTo>
                  <a:cubicBezTo>
                    <a:pt x="4677" y="1534"/>
                    <a:pt x="4751" y="1562"/>
                    <a:pt x="4829" y="1562"/>
                  </a:cubicBezTo>
                  <a:cubicBezTo>
                    <a:pt x="4908" y="1562"/>
                    <a:pt x="4991" y="1534"/>
                    <a:pt x="5065" y="1479"/>
                  </a:cubicBezTo>
                  <a:cubicBezTo>
                    <a:pt x="5176" y="1368"/>
                    <a:pt x="5176" y="1146"/>
                    <a:pt x="5065" y="1035"/>
                  </a:cubicBezTo>
                  <a:cubicBezTo>
                    <a:pt x="4289" y="296"/>
                    <a:pt x="3475" y="0"/>
                    <a:pt x="2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7">
              <a:extLst>
                <a:ext uri="{FF2B5EF4-FFF2-40B4-BE49-F238E27FC236}">
                  <a16:creationId xmlns:a16="http://schemas.microsoft.com/office/drawing/2014/main" id="{29950C01-2ADF-9524-FEF6-D15082751DA2}"/>
                </a:ext>
              </a:extLst>
            </p:cNvPr>
            <p:cNvSpPr/>
            <p:nvPr/>
          </p:nvSpPr>
          <p:spPr>
            <a:xfrm>
              <a:off x="4993500" y="2059850"/>
              <a:ext cx="154375" cy="74650"/>
            </a:xfrm>
            <a:custGeom>
              <a:avLst/>
              <a:gdLst/>
              <a:ahLst/>
              <a:cxnLst/>
              <a:rect l="l" t="t" r="r" b="b"/>
              <a:pathLst>
                <a:path w="6175" h="2986" extrusionOk="0">
                  <a:moveTo>
                    <a:pt x="4807" y="0"/>
                  </a:moveTo>
                  <a:cubicBezTo>
                    <a:pt x="3328" y="0"/>
                    <a:pt x="2145" y="629"/>
                    <a:pt x="1331" y="1257"/>
                  </a:cubicBezTo>
                  <a:cubicBezTo>
                    <a:pt x="555" y="1849"/>
                    <a:pt x="111" y="2477"/>
                    <a:pt x="111" y="2477"/>
                  </a:cubicBezTo>
                  <a:cubicBezTo>
                    <a:pt x="0" y="2625"/>
                    <a:pt x="37" y="2810"/>
                    <a:pt x="185" y="2921"/>
                  </a:cubicBezTo>
                  <a:cubicBezTo>
                    <a:pt x="229" y="2965"/>
                    <a:pt x="290" y="2985"/>
                    <a:pt x="352" y="2985"/>
                  </a:cubicBezTo>
                  <a:cubicBezTo>
                    <a:pt x="448" y="2985"/>
                    <a:pt x="547" y="2937"/>
                    <a:pt x="592" y="2847"/>
                  </a:cubicBezTo>
                  <a:lnTo>
                    <a:pt x="629" y="2847"/>
                  </a:lnTo>
                  <a:cubicBezTo>
                    <a:pt x="703" y="2699"/>
                    <a:pt x="1146" y="2145"/>
                    <a:pt x="1849" y="1627"/>
                  </a:cubicBezTo>
                  <a:cubicBezTo>
                    <a:pt x="2588" y="1109"/>
                    <a:pt x="3586" y="629"/>
                    <a:pt x="4807" y="629"/>
                  </a:cubicBezTo>
                  <a:cubicBezTo>
                    <a:pt x="5102" y="629"/>
                    <a:pt x="5435" y="666"/>
                    <a:pt x="5768" y="740"/>
                  </a:cubicBezTo>
                  <a:cubicBezTo>
                    <a:pt x="5787" y="744"/>
                    <a:pt x="5807" y="747"/>
                    <a:pt x="5827" y="747"/>
                  </a:cubicBezTo>
                  <a:cubicBezTo>
                    <a:pt x="5961" y="747"/>
                    <a:pt x="6105" y="642"/>
                    <a:pt x="6137" y="481"/>
                  </a:cubicBezTo>
                  <a:cubicBezTo>
                    <a:pt x="6174" y="333"/>
                    <a:pt x="6064" y="148"/>
                    <a:pt x="5879" y="111"/>
                  </a:cubicBezTo>
                  <a:cubicBezTo>
                    <a:pt x="5509" y="37"/>
                    <a:pt x="5139" y="0"/>
                    <a:pt x="48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7">
              <a:extLst>
                <a:ext uri="{FF2B5EF4-FFF2-40B4-BE49-F238E27FC236}">
                  <a16:creationId xmlns:a16="http://schemas.microsoft.com/office/drawing/2014/main" id="{2C1CA434-E516-0C4D-1C73-DB59DEDE191B}"/>
                </a:ext>
              </a:extLst>
            </p:cNvPr>
            <p:cNvSpPr/>
            <p:nvPr/>
          </p:nvSpPr>
          <p:spPr>
            <a:xfrm>
              <a:off x="5316075" y="2049675"/>
              <a:ext cx="183025" cy="81200"/>
            </a:xfrm>
            <a:custGeom>
              <a:avLst/>
              <a:gdLst/>
              <a:ahLst/>
              <a:cxnLst/>
              <a:rect l="l" t="t" r="r" b="b"/>
              <a:pathLst>
                <a:path w="7321" h="3248" extrusionOk="0">
                  <a:moveTo>
                    <a:pt x="1923" y="1"/>
                  </a:moveTo>
                  <a:cubicBezTo>
                    <a:pt x="924" y="1"/>
                    <a:pt x="259" y="259"/>
                    <a:pt x="259" y="259"/>
                  </a:cubicBezTo>
                  <a:cubicBezTo>
                    <a:pt x="74" y="333"/>
                    <a:pt x="0" y="518"/>
                    <a:pt x="74" y="666"/>
                  </a:cubicBezTo>
                  <a:cubicBezTo>
                    <a:pt x="135" y="789"/>
                    <a:pt x="273" y="860"/>
                    <a:pt x="402" y="860"/>
                  </a:cubicBezTo>
                  <a:cubicBezTo>
                    <a:pt x="429" y="860"/>
                    <a:pt x="455" y="857"/>
                    <a:pt x="481" y="851"/>
                  </a:cubicBezTo>
                  <a:cubicBezTo>
                    <a:pt x="518" y="814"/>
                    <a:pt x="1072" y="592"/>
                    <a:pt x="1923" y="592"/>
                  </a:cubicBezTo>
                  <a:cubicBezTo>
                    <a:pt x="3143" y="592"/>
                    <a:pt x="4917" y="1036"/>
                    <a:pt x="6729" y="3143"/>
                  </a:cubicBezTo>
                  <a:cubicBezTo>
                    <a:pt x="6793" y="3208"/>
                    <a:pt x="6883" y="3247"/>
                    <a:pt x="6975" y="3247"/>
                  </a:cubicBezTo>
                  <a:cubicBezTo>
                    <a:pt x="7042" y="3247"/>
                    <a:pt x="7110" y="3227"/>
                    <a:pt x="7172" y="3180"/>
                  </a:cubicBezTo>
                  <a:cubicBezTo>
                    <a:pt x="7283" y="3069"/>
                    <a:pt x="7320" y="2884"/>
                    <a:pt x="7209" y="2736"/>
                  </a:cubicBezTo>
                  <a:cubicBezTo>
                    <a:pt x="5287" y="481"/>
                    <a:pt x="3290" y="1"/>
                    <a:pt x="19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7">
              <a:extLst>
                <a:ext uri="{FF2B5EF4-FFF2-40B4-BE49-F238E27FC236}">
                  <a16:creationId xmlns:a16="http://schemas.microsoft.com/office/drawing/2014/main" id="{00BA874D-D6FF-BB4E-C84B-51CDCABE3989}"/>
                </a:ext>
              </a:extLst>
            </p:cNvPr>
            <p:cNvSpPr/>
            <p:nvPr/>
          </p:nvSpPr>
          <p:spPr>
            <a:xfrm>
              <a:off x="5148775" y="2298125"/>
              <a:ext cx="97075" cy="268425"/>
            </a:xfrm>
            <a:custGeom>
              <a:avLst/>
              <a:gdLst/>
              <a:ahLst/>
              <a:cxnLst/>
              <a:rect l="l" t="t" r="r" b="b"/>
              <a:pathLst>
                <a:path w="3883" h="10737" extrusionOk="0">
                  <a:moveTo>
                    <a:pt x="2869" y="1"/>
                  </a:moveTo>
                  <a:cubicBezTo>
                    <a:pt x="2849" y="1"/>
                    <a:pt x="2829" y="3"/>
                    <a:pt x="2810" y="8"/>
                  </a:cubicBezTo>
                  <a:cubicBezTo>
                    <a:pt x="2625" y="8"/>
                    <a:pt x="2514" y="156"/>
                    <a:pt x="2551" y="340"/>
                  </a:cubicBezTo>
                  <a:cubicBezTo>
                    <a:pt x="2551" y="340"/>
                    <a:pt x="2551" y="377"/>
                    <a:pt x="2551" y="488"/>
                  </a:cubicBezTo>
                  <a:cubicBezTo>
                    <a:pt x="2588" y="747"/>
                    <a:pt x="2625" y="1413"/>
                    <a:pt x="2625" y="2189"/>
                  </a:cubicBezTo>
                  <a:cubicBezTo>
                    <a:pt x="2662" y="3187"/>
                    <a:pt x="2514" y="4407"/>
                    <a:pt x="2145" y="5073"/>
                  </a:cubicBezTo>
                  <a:cubicBezTo>
                    <a:pt x="1812" y="5664"/>
                    <a:pt x="1331" y="6182"/>
                    <a:pt x="851" y="6662"/>
                  </a:cubicBezTo>
                  <a:cubicBezTo>
                    <a:pt x="629" y="6921"/>
                    <a:pt x="444" y="7143"/>
                    <a:pt x="259" y="7402"/>
                  </a:cubicBezTo>
                  <a:cubicBezTo>
                    <a:pt x="111" y="7624"/>
                    <a:pt x="0" y="7919"/>
                    <a:pt x="0" y="8215"/>
                  </a:cubicBezTo>
                  <a:cubicBezTo>
                    <a:pt x="0" y="8437"/>
                    <a:pt x="74" y="8659"/>
                    <a:pt x="185" y="8881"/>
                  </a:cubicBezTo>
                  <a:cubicBezTo>
                    <a:pt x="629" y="9546"/>
                    <a:pt x="1442" y="9990"/>
                    <a:pt x="2145" y="10286"/>
                  </a:cubicBezTo>
                  <a:cubicBezTo>
                    <a:pt x="2847" y="10581"/>
                    <a:pt x="3476" y="10729"/>
                    <a:pt x="3476" y="10729"/>
                  </a:cubicBezTo>
                  <a:cubicBezTo>
                    <a:pt x="3495" y="10734"/>
                    <a:pt x="3514" y="10736"/>
                    <a:pt x="3534" y="10736"/>
                  </a:cubicBezTo>
                  <a:cubicBezTo>
                    <a:pt x="3669" y="10736"/>
                    <a:pt x="3813" y="10631"/>
                    <a:pt x="3845" y="10470"/>
                  </a:cubicBezTo>
                  <a:cubicBezTo>
                    <a:pt x="3882" y="10323"/>
                    <a:pt x="3771" y="10138"/>
                    <a:pt x="3624" y="10101"/>
                  </a:cubicBezTo>
                  <a:lnTo>
                    <a:pt x="3513" y="10101"/>
                  </a:lnTo>
                  <a:cubicBezTo>
                    <a:pt x="3291" y="10027"/>
                    <a:pt x="2736" y="9879"/>
                    <a:pt x="2145" y="9583"/>
                  </a:cubicBezTo>
                  <a:cubicBezTo>
                    <a:pt x="1553" y="9324"/>
                    <a:pt x="962" y="8955"/>
                    <a:pt x="703" y="8548"/>
                  </a:cubicBezTo>
                  <a:cubicBezTo>
                    <a:pt x="629" y="8437"/>
                    <a:pt x="592" y="8326"/>
                    <a:pt x="592" y="8215"/>
                  </a:cubicBezTo>
                  <a:cubicBezTo>
                    <a:pt x="592" y="8067"/>
                    <a:pt x="666" y="7919"/>
                    <a:pt x="777" y="7735"/>
                  </a:cubicBezTo>
                  <a:cubicBezTo>
                    <a:pt x="962" y="7439"/>
                    <a:pt x="1294" y="7106"/>
                    <a:pt x="1664" y="6699"/>
                  </a:cubicBezTo>
                  <a:cubicBezTo>
                    <a:pt x="2034" y="6330"/>
                    <a:pt x="2403" y="5886"/>
                    <a:pt x="2699" y="5368"/>
                  </a:cubicBezTo>
                  <a:cubicBezTo>
                    <a:pt x="3180" y="4481"/>
                    <a:pt x="3254" y="3224"/>
                    <a:pt x="3254" y="2189"/>
                  </a:cubicBezTo>
                  <a:cubicBezTo>
                    <a:pt x="3254" y="1117"/>
                    <a:pt x="3143" y="267"/>
                    <a:pt x="3143" y="267"/>
                  </a:cubicBezTo>
                  <a:cubicBezTo>
                    <a:pt x="3143" y="106"/>
                    <a:pt x="3003" y="1"/>
                    <a:pt x="28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7">
              <a:extLst>
                <a:ext uri="{FF2B5EF4-FFF2-40B4-BE49-F238E27FC236}">
                  <a16:creationId xmlns:a16="http://schemas.microsoft.com/office/drawing/2014/main" id="{361D386F-05EB-DBDA-B99E-09C8152B1D19}"/>
                </a:ext>
              </a:extLst>
            </p:cNvPr>
            <p:cNvSpPr/>
            <p:nvPr/>
          </p:nvSpPr>
          <p:spPr>
            <a:xfrm>
              <a:off x="5215325" y="2589325"/>
              <a:ext cx="163625" cy="61150"/>
            </a:xfrm>
            <a:custGeom>
              <a:avLst/>
              <a:gdLst/>
              <a:ahLst/>
              <a:cxnLst/>
              <a:rect l="l" t="t" r="r" b="b"/>
              <a:pathLst>
                <a:path w="6545" h="2446" extrusionOk="0">
                  <a:moveTo>
                    <a:pt x="6229" y="0"/>
                  </a:moveTo>
                  <a:cubicBezTo>
                    <a:pt x="6140" y="0"/>
                    <a:pt x="6049" y="37"/>
                    <a:pt x="5990" y="116"/>
                  </a:cubicBezTo>
                  <a:cubicBezTo>
                    <a:pt x="4659" y="1521"/>
                    <a:pt x="2921" y="1817"/>
                    <a:pt x="1701" y="1817"/>
                  </a:cubicBezTo>
                  <a:cubicBezTo>
                    <a:pt x="1331" y="1817"/>
                    <a:pt x="998" y="1780"/>
                    <a:pt x="740" y="1743"/>
                  </a:cubicBezTo>
                  <a:cubicBezTo>
                    <a:pt x="629" y="1743"/>
                    <a:pt x="555" y="1743"/>
                    <a:pt x="481" y="1706"/>
                  </a:cubicBezTo>
                  <a:lnTo>
                    <a:pt x="407" y="1706"/>
                  </a:lnTo>
                  <a:cubicBezTo>
                    <a:pt x="376" y="1700"/>
                    <a:pt x="346" y="1697"/>
                    <a:pt x="318" y="1697"/>
                  </a:cubicBezTo>
                  <a:cubicBezTo>
                    <a:pt x="176" y="1697"/>
                    <a:pt x="68" y="1774"/>
                    <a:pt x="37" y="1928"/>
                  </a:cubicBezTo>
                  <a:cubicBezTo>
                    <a:pt x="0" y="2076"/>
                    <a:pt x="74" y="2261"/>
                    <a:pt x="259" y="2298"/>
                  </a:cubicBezTo>
                  <a:cubicBezTo>
                    <a:pt x="259" y="2298"/>
                    <a:pt x="851" y="2446"/>
                    <a:pt x="1701" y="2446"/>
                  </a:cubicBezTo>
                  <a:cubicBezTo>
                    <a:pt x="2995" y="2446"/>
                    <a:pt x="4917" y="2113"/>
                    <a:pt x="6433" y="523"/>
                  </a:cubicBezTo>
                  <a:cubicBezTo>
                    <a:pt x="6544" y="412"/>
                    <a:pt x="6544" y="190"/>
                    <a:pt x="6433" y="79"/>
                  </a:cubicBezTo>
                  <a:cubicBezTo>
                    <a:pt x="6382" y="28"/>
                    <a:pt x="6306" y="0"/>
                    <a:pt x="62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7">
              <a:extLst>
                <a:ext uri="{FF2B5EF4-FFF2-40B4-BE49-F238E27FC236}">
                  <a16:creationId xmlns:a16="http://schemas.microsoft.com/office/drawing/2014/main" id="{8AFC332D-DBEF-4FDE-3039-E55D6911386E}"/>
                </a:ext>
              </a:extLst>
            </p:cNvPr>
            <p:cNvSpPr/>
            <p:nvPr/>
          </p:nvSpPr>
          <p:spPr>
            <a:xfrm>
              <a:off x="862950" y="4920450"/>
              <a:ext cx="1188625" cy="15750"/>
            </a:xfrm>
            <a:custGeom>
              <a:avLst/>
              <a:gdLst/>
              <a:ahLst/>
              <a:cxnLst/>
              <a:rect l="l" t="t" r="r" b="b"/>
              <a:pathLst>
                <a:path w="47545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47249" y="629"/>
                  </a:lnTo>
                  <a:cubicBezTo>
                    <a:pt x="47397" y="629"/>
                    <a:pt x="47545" y="481"/>
                    <a:pt x="47545" y="296"/>
                  </a:cubicBezTo>
                  <a:cubicBezTo>
                    <a:pt x="47545" y="149"/>
                    <a:pt x="47397" y="1"/>
                    <a:pt x="47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7">
              <a:extLst>
                <a:ext uri="{FF2B5EF4-FFF2-40B4-BE49-F238E27FC236}">
                  <a16:creationId xmlns:a16="http://schemas.microsoft.com/office/drawing/2014/main" id="{86419718-7078-11F1-E006-8435FE31B80F}"/>
                </a:ext>
              </a:extLst>
            </p:cNvPr>
            <p:cNvSpPr/>
            <p:nvPr/>
          </p:nvSpPr>
          <p:spPr>
            <a:xfrm>
              <a:off x="2173575" y="4920450"/>
              <a:ext cx="4043675" cy="15750"/>
            </a:xfrm>
            <a:custGeom>
              <a:avLst/>
              <a:gdLst/>
              <a:ahLst/>
              <a:cxnLst/>
              <a:rect l="l" t="t" r="r" b="b"/>
              <a:pathLst>
                <a:path w="161747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1451" y="629"/>
                  </a:lnTo>
                  <a:cubicBezTo>
                    <a:pt x="161599" y="629"/>
                    <a:pt x="161746" y="481"/>
                    <a:pt x="161746" y="296"/>
                  </a:cubicBezTo>
                  <a:cubicBezTo>
                    <a:pt x="161746" y="149"/>
                    <a:pt x="161599" y="1"/>
                    <a:pt x="1614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7">
              <a:extLst>
                <a:ext uri="{FF2B5EF4-FFF2-40B4-BE49-F238E27FC236}">
                  <a16:creationId xmlns:a16="http://schemas.microsoft.com/office/drawing/2014/main" id="{ADCEB37F-196A-4B65-D568-03832E41186B}"/>
                </a:ext>
              </a:extLst>
            </p:cNvPr>
            <p:cNvSpPr/>
            <p:nvPr/>
          </p:nvSpPr>
          <p:spPr>
            <a:xfrm>
              <a:off x="6316125" y="4920450"/>
              <a:ext cx="159000" cy="15750"/>
            </a:xfrm>
            <a:custGeom>
              <a:avLst/>
              <a:gdLst/>
              <a:ahLst/>
              <a:cxnLst/>
              <a:rect l="l" t="t" r="r" b="b"/>
              <a:pathLst>
                <a:path w="63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6026" y="629"/>
                  </a:lnTo>
                  <a:cubicBezTo>
                    <a:pt x="6211" y="629"/>
                    <a:pt x="6359" y="481"/>
                    <a:pt x="6359" y="296"/>
                  </a:cubicBezTo>
                  <a:cubicBezTo>
                    <a:pt x="6359" y="149"/>
                    <a:pt x="6211" y="1"/>
                    <a:pt x="60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7">
              <a:extLst>
                <a:ext uri="{FF2B5EF4-FFF2-40B4-BE49-F238E27FC236}">
                  <a16:creationId xmlns:a16="http://schemas.microsoft.com/office/drawing/2014/main" id="{9C0A95F0-2F01-8D97-E666-6D04FCFA4065}"/>
                </a:ext>
              </a:extLst>
            </p:cNvPr>
            <p:cNvSpPr/>
            <p:nvPr/>
          </p:nvSpPr>
          <p:spPr>
            <a:xfrm>
              <a:off x="4014700" y="2706825"/>
              <a:ext cx="350325" cy="819850"/>
            </a:xfrm>
            <a:custGeom>
              <a:avLst/>
              <a:gdLst/>
              <a:ahLst/>
              <a:cxnLst/>
              <a:rect l="l" t="t" r="r" b="b"/>
              <a:pathLst>
                <a:path w="14013" h="32794" extrusionOk="0">
                  <a:moveTo>
                    <a:pt x="0" y="1"/>
                  </a:moveTo>
                  <a:lnTo>
                    <a:pt x="0" y="32794"/>
                  </a:lnTo>
                  <a:lnTo>
                    <a:pt x="14012" y="32794"/>
                  </a:lnTo>
                  <a:lnTo>
                    <a:pt x="140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7">
              <a:extLst>
                <a:ext uri="{FF2B5EF4-FFF2-40B4-BE49-F238E27FC236}">
                  <a16:creationId xmlns:a16="http://schemas.microsoft.com/office/drawing/2014/main" id="{2ABC0756-B231-0B83-159C-C1EF5E799C64}"/>
                </a:ext>
              </a:extLst>
            </p:cNvPr>
            <p:cNvSpPr/>
            <p:nvPr/>
          </p:nvSpPr>
          <p:spPr>
            <a:xfrm>
              <a:off x="1582025" y="1799200"/>
              <a:ext cx="1080500" cy="1727475"/>
            </a:xfrm>
            <a:custGeom>
              <a:avLst/>
              <a:gdLst/>
              <a:ahLst/>
              <a:cxnLst/>
              <a:rect l="l" t="t" r="r" b="b"/>
              <a:pathLst>
                <a:path w="43220" h="69099" extrusionOk="0">
                  <a:moveTo>
                    <a:pt x="1" y="1"/>
                  </a:moveTo>
                  <a:lnTo>
                    <a:pt x="1" y="67768"/>
                  </a:lnTo>
                  <a:cubicBezTo>
                    <a:pt x="1073" y="68175"/>
                    <a:pt x="2145" y="68618"/>
                    <a:pt x="3217" y="69099"/>
                  </a:cubicBezTo>
                  <a:lnTo>
                    <a:pt x="22738" y="69099"/>
                  </a:lnTo>
                  <a:cubicBezTo>
                    <a:pt x="30686" y="58747"/>
                    <a:pt x="31537" y="19188"/>
                    <a:pt x="4322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7">
              <a:extLst>
                <a:ext uri="{FF2B5EF4-FFF2-40B4-BE49-F238E27FC236}">
                  <a16:creationId xmlns:a16="http://schemas.microsoft.com/office/drawing/2014/main" id="{CFDE418B-DFA4-C146-AFA0-AE34CE6FDD26}"/>
                </a:ext>
              </a:extLst>
            </p:cNvPr>
            <p:cNvSpPr/>
            <p:nvPr/>
          </p:nvSpPr>
          <p:spPr>
            <a:xfrm>
              <a:off x="1582025" y="1799200"/>
              <a:ext cx="2783000" cy="1727475"/>
            </a:xfrm>
            <a:custGeom>
              <a:avLst/>
              <a:gdLst/>
              <a:ahLst/>
              <a:cxnLst/>
              <a:rect l="l" t="t" r="r" b="b"/>
              <a:pathLst>
                <a:path w="111320" h="69099" extrusionOk="0">
                  <a:moveTo>
                    <a:pt x="1" y="67768"/>
                  </a:moveTo>
                  <a:lnTo>
                    <a:pt x="1" y="69099"/>
                  </a:lnTo>
                  <a:lnTo>
                    <a:pt x="3217" y="69099"/>
                  </a:lnTo>
                  <a:cubicBezTo>
                    <a:pt x="2145" y="68618"/>
                    <a:pt x="1073" y="68175"/>
                    <a:pt x="1" y="67768"/>
                  </a:cubicBezTo>
                  <a:close/>
                  <a:moveTo>
                    <a:pt x="43220" y="1"/>
                  </a:moveTo>
                  <a:cubicBezTo>
                    <a:pt x="31537" y="19188"/>
                    <a:pt x="30686" y="58747"/>
                    <a:pt x="22738" y="69099"/>
                  </a:cubicBezTo>
                  <a:lnTo>
                    <a:pt x="94904" y="69099"/>
                  </a:lnTo>
                  <a:cubicBezTo>
                    <a:pt x="95644" y="68433"/>
                    <a:pt x="96383" y="67768"/>
                    <a:pt x="97197" y="67102"/>
                  </a:cubicBezTo>
                  <a:cubicBezTo>
                    <a:pt x="100043" y="55678"/>
                    <a:pt x="102483" y="45770"/>
                    <a:pt x="103260" y="42036"/>
                  </a:cubicBezTo>
                  <a:cubicBezTo>
                    <a:pt x="103408" y="41297"/>
                    <a:pt x="103482" y="40816"/>
                    <a:pt x="103482" y="40594"/>
                  </a:cubicBezTo>
                  <a:cubicBezTo>
                    <a:pt x="103629" y="38672"/>
                    <a:pt x="104147" y="37452"/>
                    <a:pt x="104813" y="36675"/>
                  </a:cubicBezTo>
                  <a:cubicBezTo>
                    <a:pt x="105441" y="35936"/>
                    <a:pt x="106254" y="35677"/>
                    <a:pt x="106883" y="35677"/>
                  </a:cubicBezTo>
                  <a:cubicBezTo>
                    <a:pt x="107474" y="35677"/>
                    <a:pt x="108916" y="35788"/>
                    <a:pt x="110210" y="35899"/>
                  </a:cubicBezTo>
                  <a:cubicBezTo>
                    <a:pt x="110617" y="35936"/>
                    <a:pt x="110987" y="35973"/>
                    <a:pt x="111319" y="35973"/>
                  </a:cubicBezTo>
                  <a:lnTo>
                    <a:pt x="1113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7">
              <a:extLst>
                <a:ext uri="{FF2B5EF4-FFF2-40B4-BE49-F238E27FC236}">
                  <a16:creationId xmlns:a16="http://schemas.microsoft.com/office/drawing/2014/main" id="{2C18356C-F8A1-BFD0-96B3-298D4CD74ADE}"/>
                </a:ext>
              </a:extLst>
            </p:cNvPr>
            <p:cNvSpPr/>
            <p:nvPr/>
          </p:nvSpPr>
          <p:spPr>
            <a:xfrm>
              <a:off x="3977725" y="3502625"/>
              <a:ext cx="27750" cy="24050"/>
            </a:xfrm>
            <a:custGeom>
              <a:avLst/>
              <a:gdLst/>
              <a:ahLst/>
              <a:cxnLst/>
              <a:rect l="l" t="t" r="r" b="b"/>
              <a:pathLst>
                <a:path w="1110" h="962" extrusionOk="0">
                  <a:moveTo>
                    <a:pt x="1110" y="1"/>
                  </a:moveTo>
                  <a:cubicBezTo>
                    <a:pt x="740" y="333"/>
                    <a:pt x="370" y="629"/>
                    <a:pt x="1" y="962"/>
                  </a:cubicBezTo>
                  <a:lnTo>
                    <a:pt x="851" y="962"/>
                  </a:lnTo>
                  <a:cubicBezTo>
                    <a:pt x="925" y="629"/>
                    <a:pt x="999" y="333"/>
                    <a:pt x="11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7">
              <a:extLst>
                <a:ext uri="{FF2B5EF4-FFF2-40B4-BE49-F238E27FC236}">
                  <a16:creationId xmlns:a16="http://schemas.microsoft.com/office/drawing/2014/main" id="{DBF88EB1-00E1-5D8C-039E-89EE123ECD9D}"/>
                </a:ext>
              </a:extLst>
            </p:cNvPr>
            <p:cNvSpPr/>
            <p:nvPr/>
          </p:nvSpPr>
          <p:spPr>
            <a:xfrm>
              <a:off x="3954625" y="3476750"/>
              <a:ext cx="57325" cy="49925"/>
            </a:xfrm>
            <a:custGeom>
              <a:avLst/>
              <a:gdLst/>
              <a:ahLst/>
              <a:cxnLst/>
              <a:rect l="l" t="t" r="r" b="b"/>
              <a:pathLst>
                <a:path w="2293" h="1997" extrusionOk="0">
                  <a:moveTo>
                    <a:pt x="2293" y="0"/>
                  </a:moveTo>
                  <a:lnTo>
                    <a:pt x="2293" y="0"/>
                  </a:lnTo>
                  <a:cubicBezTo>
                    <a:pt x="1479" y="666"/>
                    <a:pt x="740" y="1331"/>
                    <a:pt x="0" y="1997"/>
                  </a:cubicBezTo>
                  <a:lnTo>
                    <a:pt x="925" y="1997"/>
                  </a:lnTo>
                  <a:cubicBezTo>
                    <a:pt x="1294" y="1664"/>
                    <a:pt x="1664" y="1368"/>
                    <a:pt x="2034" y="1036"/>
                  </a:cubicBezTo>
                  <a:cubicBezTo>
                    <a:pt x="2108" y="703"/>
                    <a:pt x="2182" y="333"/>
                    <a:pt x="229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7">
              <a:extLst>
                <a:ext uri="{FF2B5EF4-FFF2-40B4-BE49-F238E27FC236}">
                  <a16:creationId xmlns:a16="http://schemas.microsoft.com/office/drawing/2014/main" id="{6A8837C5-5003-46BF-9D33-37D08023FEA5}"/>
                </a:ext>
              </a:extLst>
            </p:cNvPr>
            <p:cNvSpPr/>
            <p:nvPr/>
          </p:nvSpPr>
          <p:spPr>
            <a:xfrm>
              <a:off x="3998975" y="2691125"/>
              <a:ext cx="366050" cy="835550"/>
            </a:xfrm>
            <a:custGeom>
              <a:avLst/>
              <a:gdLst/>
              <a:ahLst/>
              <a:cxnLst/>
              <a:rect l="l" t="t" r="r" b="b"/>
              <a:pathLst>
                <a:path w="14642" h="33422" extrusionOk="0">
                  <a:moveTo>
                    <a:pt x="10205" y="0"/>
                  </a:moveTo>
                  <a:cubicBezTo>
                    <a:pt x="9576" y="0"/>
                    <a:pt x="8763" y="259"/>
                    <a:pt x="8135" y="998"/>
                  </a:cubicBezTo>
                  <a:cubicBezTo>
                    <a:pt x="7469" y="1775"/>
                    <a:pt x="6951" y="2995"/>
                    <a:pt x="6804" y="4917"/>
                  </a:cubicBezTo>
                  <a:cubicBezTo>
                    <a:pt x="6804" y="5139"/>
                    <a:pt x="6730" y="5620"/>
                    <a:pt x="6582" y="6359"/>
                  </a:cubicBezTo>
                  <a:cubicBezTo>
                    <a:pt x="5805" y="10093"/>
                    <a:pt x="3365" y="20001"/>
                    <a:pt x="519" y="31425"/>
                  </a:cubicBezTo>
                  <a:cubicBezTo>
                    <a:pt x="408" y="31758"/>
                    <a:pt x="334" y="32128"/>
                    <a:pt x="260" y="32461"/>
                  </a:cubicBezTo>
                  <a:cubicBezTo>
                    <a:pt x="149" y="32793"/>
                    <a:pt x="75" y="33089"/>
                    <a:pt x="1" y="33422"/>
                  </a:cubicBezTo>
                  <a:lnTo>
                    <a:pt x="629" y="33422"/>
                  </a:lnTo>
                  <a:cubicBezTo>
                    <a:pt x="999" y="31980"/>
                    <a:pt x="1369" y="30575"/>
                    <a:pt x="1702" y="29207"/>
                  </a:cubicBezTo>
                  <a:cubicBezTo>
                    <a:pt x="3254" y="22922"/>
                    <a:pt x="4659" y="17229"/>
                    <a:pt x="5694" y="12903"/>
                  </a:cubicBezTo>
                  <a:cubicBezTo>
                    <a:pt x="6212" y="10759"/>
                    <a:pt x="6619" y="8947"/>
                    <a:pt x="6914" y="7616"/>
                  </a:cubicBezTo>
                  <a:cubicBezTo>
                    <a:pt x="7210" y="6248"/>
                    <a:pt x="7395" y="5361"/>
                    <a:pt x="7432" y="4954"/>
                  </a:cubicBezTo>
                  <a:cubicBezTo>
                    <a:pt x="7580" y="3106"/>
                    <a:pt x="8061" y="2034"/>
                    <a:pt x="8578" y="1405"/>
                  </a:cubicBezTo>
                  <a:cubicBezTo>
                    <a:pt x="9133" y="777"/>
                    <a:pt x="9724" y="629"/>
                    <a:pt x="10205" y="629"/>
                  </a:cubicBezTo>
                  <a:cubicBezTo>
                    <a:pt x="10759" y="629"/>
                    <a:pt x="12201" y="740"/>
                    <a:pt x="13495" y="814"/>
                  </a:cubicBezTo>
                  <a:cubicBezTo>
                    <a:pt x="13902" y="851"/>
                    <a:pt x="14309" y="888"/>
                    <a:pt x="14641" y="925"/>
                  </a:cubicBezTo>
                  <a:lnTo>
                    <a:pt x="14641" y="296"/>
                  </a:lnTo>
                  <a:cubicBezTo>
                    <a:pt x="14309" y="296"/>
                    <a:pt x="13939" y="259"/>
                    <a:pt x="13532" y="222"/>
                  </a:cubicBezTo>
                  <a:cubicBezTo>
                    <a:pt x="12238" y="111"/>
                    <a:pt x="10796" y="0"/>
                    <a:pt x="102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7">
              <a:extLst>
                <a:ext uri="{FF2B5EF4-FFF2-40B4-BE49-F238E27FC236}">
                  <a16:creationId xmlns:a16="http://schemas.microsoft.com/office/drawing/2014/main" id="{711871ED-2EC1-37D0-6B08-397AA2359B1C}"/>
                </a:ext>
              </a:extLst>
            </p:cNvPr>
            <p:cNvSpPr/>
            <p:nvPr/>
          </p:nvSpPr>
          <p:spPr>
            <a:xfrm>
              <a:off x="1529350" y="1687375"/>
              <a:ext cx="2889275" cy="1951150"/>
            </a:xfrm>
            <a:custGeom>
              <a:avLst/>
              <a:gdLst/>
              <a:ahLst/>
              <a:cxnLst/>
              <a:rect l="l" t="t" r="r" b="b"/>
              <a:pathLst>
                <a:path w="115571" h="78046" extrusionOk="0">
                  <a:moveTo>
                    <a:pt x="113759" y="4178"/>
                  </a:moveTo>
                  <a:lnTo>
                    <a:pt x="113759" y="73868"/>
                  </a:lnTo>
                  <a:lnTo>
                    <a:pt x="1812" y="73868"/>
                  </a:lnTo>
                  <a:lnTo>
                    <a:pt x="1812" y="4178"/>
                  </a:lnTo>
                  <a:close/>
                  <a:moveTo>
                    <a:pt x="1" y="0"/>
                  </a:moveTo>
                  <a:lnTo>
                    <a:pt x="1" y="78045"/>
                  </a:lnTo>
                  <a:lnTo>
                    <a:pt x="115571" y="78045"/>
                  </a:lnTo>
                  <a:lnTo>
                    <a:pt x="1155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7">
              <a:extLst>
                <a:ext uri="{FF2B5EF4-FFF2-40B4-BE49-F238E27FC236}">
                  <a16:creationId xmlns:a16="http://schemas.microsoft.com/office/drawing/2014/main" id="{7C26FBB9-DB9B-E0C2-ACDC-C4AA83ECFAB8}"/>
                </a:ext>
              </a:extLst>
            </p:cNvPr>
            <p:cNvSpPr/>
            <p:nvPr/>
          </p:nvSpPr>
          <p:spPr>
            <a:xfrm>
              <a:off x="1521025" y="1679050"/>
              <a:ext cx="2905000" cy="1966875"/>
            </a:xfrm>
            <a:custGeom>
              <a:avLst/>
              <a:gdLst/>
              <a:ahLst/>
              <a:cxnLst/>
              <a:rect l="l" t="t" r="r" b="b"/>
              <a:pathLst>
                <a:path w="116200" h="78675" extrusionOk="0">
                  <a:moveTo>
                    <a:pt x="113759" y="4807"/>
                  </a:moveTo>
                  <a:lnTo>
                    <a:pt x="113759" y="73905"/>
                  </a:lnTo>
                  <a:lnTo>
                    <a:pt x="2441" y="73905"/>
                  </a:lnTo>
                  <a:lnTo>
                    <a:pt x="2441" y="4807"/>
                  </a:lnTo>
                  <a:close/>
                  <a:moveTo>
                    <a:pt x="2145" y="4178"/>
                  </a:moveTo>
                  <a:cubicBezTo>
                    <a:pt x="2071" y="4178"/>
                    <a:pt x="1997" y="4215"/>
                    <a:pt x="1923" y="4289"/>
                  </a:cubicBezTo>
                  <a:cubicBezTo>
                    <a:pt x="1849" y="4326"/>
                    <a:pt x="1849" y="4400"/>
                    <a:pt x="1849" y="4511"/>
                  </a:cubicBezTo>
                  <a:lnTo>
                    <a:pt x="1849" y="74201"/>
                  </a:lnTo>
                  <a:cubicBezTo>
                    <a:pt x="1849" y="74275"/>
                    <a:pt x="1849" y="74385"/>
                    <a:pt x="1923" y="74422"/>
                  </a:cubicBezTo>
                  <a:cubicBezTo>
                    <a:pt x="1997" y="74496"/>
                    <a:pt x="2071" y="74533"/>
                    <a:pt x="2145" y="74533"/>
                  </a:cubicBezTo>
                  <a:lnTo>
                    <a:pt x="114092" y="74533"/>
                  </a:lnTo>
                  <a:cubicBezTo>
                    <a:pt x="114166" y="74533"/>
                    <a:pt x="114240" y="74496"/>
                    <a:pt x="114314" y="74422"/>
                  </a:cubicBezTo>
                  <a:cubicBezTo>
                    <a:pt x="114351" y="74385"/>
                    <a:pt x="114388" y="74275"/>
                    <a:pt x="114388" y="74201"/>
                  </a:cubicBezTo>
                  <a:lnTo>
                    <a:pt x="114388" y="4511"/>
                  </a:lnTo>
                  <a:cubicBezTo>
                    <a:pt x="114388" y="4400"/>
                    <a:pt x="114351" y="4326"/>
                    <a:pt x="114314" y="4289"/>
                  </a:cubicBezTo>
                  <a:cubicBezTo>
                    <a:pt x="114240" y="4215"/>
                    <a:pt x="114166" y="4178"/>
                    <a:pt x="114092" y="4178"/>
                  </a:cubicBezTo>
                  <a:close/>
                  <a:moveTo>
                    <a:pt x="115608" y="629"/>
                  </a:moveTo>
                  <a:lnTo>
                    <a:pt x="115608" y="78082"/>
                  </a:lnTo>
                  <a:lnTo>
                    <a:pt x="629" y="78082"/>
                  </a:lnTo>
                  <a:lnTo>
                    <a:pt x="629" y="629"/>
                  </a:lnTo>
                  <a:close/>
                  <a:moveTo>
                    <a:pt x="334" y="0"/>
                  </a:moveTo>
                  <a:cubicBezTo>
                    <a:pt x="223" y="0"/>
                    <a:pt x="149" y="37"/>
                    <a:pt x="112" y="111"/>
                  </a:cubicBezTo>
                  <a:cubicBezTo>
                    <a:pt x="38" y="148"/>
                    <a:pt x="1" y="259"/>
                    <a:pt x="1" y="333"/>
                  </a:cubicBezTo>
                  <a:lnTo>
                    <a:pt x="1" y="78378"/>
                  </a:lnTo>
                  <a:cubicBezTo>
                    <a:pt x="1" y="78452"/>
                    <a:pt x="38" y="78526"/>
                    <a:pt x="112" y="78600"/>
                  </a:cubicBezTo>
                  <a:cubicBezTo>
                    <a:pt x="149" y="78637"/>
                    <a:pt x="223" y="78674"/>
                    <a:pt x="334" y="78674"/>
                  </a:cubicBezTo>
                  <a:lnTo>
                    <a:pt x="115904" y="78674"/>
                  </a:lnTo>
                  <a:cubicBezTo>
                    <a:pt x="115978" y="78674"/>
                    <a:pt x="116052" y="78637"/>
                    <a:pt x="116125" y="78600"/>
                  </a:cubicBezTo>
                  <a:cubicBezTo>
                    <a:pt x="116162" y="78526"/>
                    <a:pt x="116199" y="78452"/>
                    <a:pt x="116199" y="78378"/>
                  </a:cubicBezTo>
                  <a:lnTo>
                    <a:pt x="116199" y="333"/>
                  </a:lnTo>
                  <a:cubicBezTo>
                    <a:pt x="116199" y="259"/>
                    <a:pt x="116162" y="185"/>
                    <a:pt x="116125" y="111"/>
                  </a:cubicBezTo>
                  <a:cubicBezTo>
                    <a:pt x="116052" y="37"/>
                    <a:pt x="115978" y="0"/>
                    <a:pt x="1159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7">
              <a:extLst>
                <a:ext uri="{FF2B5EF4-FFF2-40B4-BE49-F238E27FC236}">
                  <a16:creationId xmlns:a16="http://schemas.microsoft.com/office/drawing/2014/main" id="{F9623209-6B54-D85B-000A-588090957AAE}"/>
                </a:ext>
              </a:extLst>
            </p:cNvPr>
            <p:cNvSpPr/>
            <p:nvPr/>
          </p:nvSpPr>
          <p:spPr>
            <a:xfrm>
              <a:off x="1634725" y="1846350"/>
              <a:ext cx="1974250" cy="154375"/>
            </a:xfrm>
            <a:custGeom>
              <a:avLst/>
              <a:gdLst/>
              <a:ahLst/>
              <a:cxnLst/>
              <a:rect l="l" t="t" r="r" b="b"/>
              <a:pathLst>
                <a:path w="78970" h="6175" extrusionOk="0">
                  <a:moveTo>
                    <a:pt x="2071" y="0"/>
                  </a:moveTo>
                  <a:cubicBezTo>
                    <a:pt x="924" y="0"/>
                    <a:pt x="0" y="924"/>
                    <a:pt x="0" y="2070"/>
                  </a:cubicBezTo>
                  <a:lnTo>
                    <a:pt x="0" y="4104"/>
                  </a:lnTo>
                  <a:cubicBezTo>
                    <a:pt x="0" y="5250"/>
                    <a:pt x="924" y="6174"/>
                    <a:pt x="2071" y="6174"/>
                  </a:cubicBezTo>
                  <a:lnTo>
                    <a:pt x="76862" y="6174"/>
                  </a:lnTo>
                  <a:cubicBezTo>
                    <a:pt x="78008" y="6174"/>
                    <a:pt x="78969" y="5250"/>
                    <a:pt x="78969" y="4104"/>
                  </a:cubicBezTo>
                  <a:lnTo>
                    <a:pt x="78969" y="2070"/>
                  </a:lnTo>
                  <a:cubicBezTo>
                    <a:pt x="78969" y="924"/>
                    <a:pt x="78008" y="0"/>
                    <a:pt x="76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7">
              <a:extLst>
                <a:ext uri="{FF2B5EF4-FFF2-40B4-BE49-F238E27FC236}">
                  <a16:creationId xmlns:a16="http://schemas.microsoft.com/office/drawing/2014/main" id="{236F4A20-5B11-37C4-925F-A8C49E02CBF9}"/>
                </a:ext>
              </a:extLst>
            </p:cNvPr>
            <p:cNvSpPr/>
            <p:nvPr/>
          </p:nvSpPr>
          <p:spPr>
            <a:xfrm>
              <a:off x="1626400" y="1838950"/>
              <a:ext cx="1989975" cy="170075"/>
            </a:xfrm>
            <a:custGeom>
              <a:avLst/>
              <a:gdLst/>
              <a:ahLst/>
              <a:cxnLst/>
              <a:rect l="l" t="t" r="r" b="b"/>
              <a:pathLst>
                <a:path w="79599" h="6803" extrusionOk="0">
                  <a:moveTo>
                    <a:pt x="77195" y="629"/>
                  </a:moveTo>
                  <a:cubicBezTo>
                    <a:pt x="78193" y="629"/>
                    <a:pt x="78970" y="1405"/>
                    <a:pt x="78970" y="2366"/>
                  </a:cubicBezTo>
                  <a:lnTo>
                    <a:pt x="78970" y="4400"/>
                  </a:lnTo>
                  <a:cubicBezTo>
                    <a:pt x="78970" y="5398"/>
                    <a:pt x="78193" y="6174"/>
                    <a:pt x="77195" y="6174"/>
                  </a:cubicBezTo>
                  <a:lnTo>
                    <a:pt x="2404" y="6174"/>
                  </a:lnTo>
                  <a:cubicBezTo>
                    <a:pt x="1442" y="6174"/>
                    <a:pt x="629" y="5398"/>
                    <a:pt x="629" y="4400"/>
                  </a:cubicBezTo>
                  <a:lnTo>
                    <a:pt x="629" y="2366"/>
                  </a:lnTo>
                  <a:cubicBezTo>
                    <a:pt x="629" y="1405"/>
                    <a:pt x="1442" y="629"/>
                    <a:pt x="2404" y="629"/>
                  </a:cubicBezTo>
                  <a:close/>
                  <a:moveTo>
                    <a:pt x="2404" y="0"/>
                  </a:moveTo>
                  <a:cubicBezTo>
                    <a:pt x="1073" y="0"/>
                    <a:pt x="0" y="1072"/>
                    <a:pt x="0" y="2366"/>
                  </a:cubicBezTo>
                  <a:lnTo>
                    <a:pt x="0" y="4400"/>
                  </a:lnTo>
                  <a:cubicBezTo>
                    <a:pt x="0" y="5731"/>
                    <a:pt x="1073" y="6803"/>
                    <a:pt x="2404" y="6803"/>
                  </a:cubicBezTo>
                  <a:lnTo>
                    <a:pt x="77195" y="6803"/>
                  </a:lnTo>
                  <a:cubicBezTo>
                    <a:pt x="78526" y="6803"/>
                    <a:pt x="79598" y="5731"/>
                    <a:pt x="79598" y="4400"/>
                  </a:cubicBezTo>
                  <a:lnTo>
                    <a:pt x="79598" y="2366"/>
                  </a:lnTo>
                  <a:cubicBezTo>
                    <a:pt x="79598" y="1072"/>
                    <a:pt x="78526" y="0"/>
                    <a:pt x="771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7">
              <a:extLst>
                <a:ext uri="{FF2B5EF4-FFF2-40B4-BE49-F238E27FC236}">
                  <a16:creationId xmlns:a16="http://schemas.microsoft.com/office/drawing/2014/main" id="{C82C952D-FD69-4114-E4A6-9C2BD40DA713}"/>
                </a:ext>
              </a:extLst>
            </p:cNvPr>
            <p:cNvSpPr/>
            <p:nvPr/>
          </p:nvSpPr>
          <p:spPr>
            <a:xfrm>
              <a:off x="1658750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7">
              <a:extLst>
                <a:ext uri="{FF2B5EF4-FFF2-40B4-BE49-F238E27FC236}">
                  <a16:creationId xmlns:a16="http://schemas.microsoft.com/office/drawing/2014/main" id="{E6B748A2-3944-E564-E102-377F11D843E6}"/>
                </a:ext>
              </a:extLst>
            </p:cNvPr>
            <p:cNvSpPr/>
            <p:nvPr/>
          </p:nvSpPr>
          <p:spPr>
            <a:xfrm>
              <a:off x="1658750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7">
              <a:extLst>
                <a:ext uri="{FF2B5EF4-FFF2-40B4-BE49-F238E27FC236}">
                  <a16:creationId xmlns:a16="http://schemas.microsoft.com/office/drawing/2014/main" id="{62E31FC0-28D0-6092-C5A3-AED3CB85A177}"/>
                </a:ext>
              </a:extLst>
            </p:cNvPr>
            <p:cNvSpPr/>
            <p:nvPr/>
          </p:nvSpPr>
          <p:spPr>
            <a:xfrm>
              <a:off x="1658750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7">
              <a:extLst>
                <a:ext uri="{FF2B5EF4-FFF2-40B4-BE49-F238E27FC236}">
                  <a16:creationId xmlns:a16="http://schemas.microsoft.com/office/drawing/2014/main" id="{0FD0B351-B7A1-5968-DEE8-452D8BB5D625}"/>
                </a:ext>
              </a:extLst>
            </p:cNvPr>
            <p:cNvSpPr/>
            <p:nvPr/>
          </p:nvSpPr>
          <p:spPr>
            <a:xfrm>
              <a:off x="1658750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7">
              <a:extLst>
                <a:ext uri="{FF2B5EF4-FFF2-40B4-BE49-F238E27FC236}">
                  <a16:creationId xmlns:a16="http://schemas.microsoft.com/office/drawing/2014/main" id="{08F10A4B-831D-C7B9-C319-50D8A4FBCA46}"/>
                </a:ext>
              </a:extLst>
            </p:cNvPr>
            <p:cNvSpPr/>
            <p:nvPr/>
          </p:nvSpPr>
          <p:spPr>
            <a:xfrm>
              <a:off x="2144000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7">
              <a:extLst>
                <a:ext uri="{FF2B5EF4-FFF2-40B4-BE49-F238E27FC236}">
                  <a16:creationId xmlns:a16="http://schemas.microsoft.com/office/drawing/2014/main" id="{99B28B80-36AC-8E4D-4F77-2D5A319CBB01}"/>
                </a:ext>
              </a:extLst>
            </p:cNvPr>
            <p:cNvSpPr/>
            <p:nvPr/>
          </p:nvSpPr>
          <p:spPr>
            <a:xfrm>
              <a:off x="2144000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7">
              <a:extLst>
                <a:ext uri="{FF2B5EF4-FFF2-40B4-BE49-F238E27FC236}">
                  <a16:creationId xmlns:a16="http://schemas.microsoft.com/office/drawing/2014/main" id="{B02904A7-DBEA-964F-EE1F-494296ED496A}"/>
                </a:ext>
              </a:extLst>
            </p:cNvPr>
            <p:cNvSpPr/>
            <p:nvPr/>
          </p:nvSpPr>
          <p:spPr>
            <a:xfrm>
              <a:off x="2144000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7">
              <a:extLst>
                <a:ext uri="{FF2B5EF4-FFF2-40B4-BE49-F238E27FC236}">
                  <a16:creationId xmlns:a16="http://schemas.microsoft.com/office/drawing/2014/main" id="{F8E706ED-E6BE-64B1-8017-7EAD013CA9DB}"/>
                </a:ext>
              </a:extLst>
            </p:cNvPr>
            <p:cNvSpPr/>
            <p:nvPr/>
          </p:nvSpPr>
          <p:spPr>
            <a:xfrm>
              <a:off x="2144000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7">
              <a:extLst>
                <a:ext uri="{FF2B5EF4-FFF2-40B4-BE49-F238E27FC236}">
                  <a16:creationId xmlns:a16="http://schemas.microsoft.com/office/drawing/2014/main" id="{45F4A6E9-3DFB-2518-496D-7EEED46906E7}"/>
                </a:ext>
              </a:extLst>
            </p:cNvPr>
            <p:cNvSpPr/>
            <p:nvPr/>
          </p:nvSpPr>
          <p:spPr>
            <a:xfrm>
              <a:off x="2629225" y="21679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297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7">
              <a:extLst>
                <a:ext uri="{FF2B5EF4-FFF2-40B4-BE49-F238E27FC236}">
                  <a16:creationId xmlns:a16="http://schemas.microsoft.com/office/drawing/2014/main" id="{5834E7DE-D56B-F809-C32E-BE0934DEC57B}"/>
                </a:ext>
              </a:extLst>
            </p:cNvPr>
            <p:cNvSpPr/>
            <p:nvPr/>
          </p:nvSpPr>
          <p:spPr>
            <a:xfrm>
              <a:off x="2629225" y="225947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7">
              <a:extLst>
                <a:ext uri="{FF2B5EF4-FFF2-40B4-BE49-F238E27FC236}">
                  <a16:creationId xmlns:a16="http://schemas.microsoft.com/office/drawing/2014/main" id="{B5A1289D-186D-68C9-907F-4F5FDF2519CC}"/>
                </a:ext>
              </a:extLst>
            </p:cNvPr>
            <p:cNvSpPr/>
            <p:nvPr/>
          </p:nvSpPr>
          <p:spPr>
            <a:xfrm>
              <a:off x="2629225" y="2351000"/>
              <a:ext cx="421500" cy="15725"/>
            </a:xfrm>
            <a:custGeom>
              <a:avLst/>
              <a:gdLst/>
              <a:ahLst/>
              <a:cxnLst/>
              <a:rect l="l" t="t" r="r" b="b"/>
              <a:pathLst>
                <a:path w="16860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7">
              <a:extLst>
                <a:ext uri="{FF2B5EF4-FFF2-40B4-BE49-F238E27FC236}">
                  <a16:creationId xmlns:a16="http://schemas.microsoft.com/office/drawing/2014/main" id="{FEE620C9-17B8-58FD-7C15-B61913CADC01}"/>
                </a:ext>
              </a:extLst>
            </p:cNvPr>
            <p:cNvSpPr/>
            <p:nvPr/>
          </p:nvSpPr>
          <p:spPr>
            <a:xfrm>
              <a:off x="2629225" y="2448025"/>
              <a:ext cx="421500" cy="15750"/>
            </a:xfrm>
            <a:custGeom>
              <a:avLst/>
              <a:gdLst/>
              <a:ahLst/>
              <a:cxnLst/>
              <a:rect l="l" t="t" r="r" b="b"/>
              <a:pathLst>
                <a:path w="16860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7">
              <a:extLst>
                <a:ext uri="{FF2B5EF4-FFF2-40B4-BE49-F238E27FC236}">
                  <a16:creationId xmlns:a16="http://schemas.microsoft.com/office/drawing/2014/main" id="{4F74EADB-FD3F-A540-4C9F-5F5C03A64203}"/>
                </a:ext>
              </a:extLst>
            </p:cNvPr>
            <p:cNvSpPr/>
            <p:nvPr/>
          </p:nvSpPr>
          <p:spPr>
            <a:xfrm>
              <a:off x="3114475" y="21679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297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7">
              <a:extLst>
                <a:ext uri="{FF2B5EF4-FFF2-40B4-BE49-F238E27FC236}">
                  <a16:creationId xmlns:a16="http://schemas.microsoft.com/office/drawing/2014/main" id="{A299B6E0-D9BE-5803-8773-87AEEF6A450D}"/>
                </a:ext>
              </a:extLst>
            </p:cNvPr>
            <p:cNvSpPr/>
            <p:nvPr/>
          </p:nvSpPr>
          <p:spPr>
            <a:xfrm>
              <a:off x="3114475" y="225947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7">
              <a:extLst>
                <a:ext uri="{FF2B5EF4-FFF2-40B4-BE49-F238E27FC236}">
                  <a16:creationId xmlns:a16="http://schemas.microsoft.com/office/drawing/2014/main" id="{667410D8-0330-6AC0-8B38-C654CAC2C896}"/>
                </a:ext>
              </a:extLst>
            </p:cNvPr>
            <p:cNvSpPr/>
            <p:nvPr/>
          </p:nvSpPr>
          <p:spPr>
            <a:xfrm>
              <a:off x="3114475" y="2351000"/>
              <a:ext cx="421475" cy="15725"/>
            </a:xfrm>
            <a:custGeom>
              <a:avLst/>
              <a:gdLst/>
              <a:ahLst/>
              <a:cxnLst/>
              <a:rect l="l" t="t" r="r" b="b"/>
              <a:pathLst>
                <a:path w="16859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1"/>
                    <a:pt x="16859" y="333"/>
                  </a:cubicBezTo>
                  <a:cubicBezTo>
                    <a:pt x="16859" y="148"/>
                    <a:pt x="16748" y="0"/>
                    <a:pt x="16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7">
              <a:extLst>
                <a:ext uri="{FF2B5EF4-FFF2-40B4-BE49-F238E27FC236}">
                  <a16:creationId xmlns:a16="http://schemas.microsoft.com/office/drawing/2014/main" id="{DA85ECBF-A4E9-516B-643A-A8FF9AE5D388}"/>
                </a:ext>
              </a:extLst>
            </p:cNvPr>
            <p:cNvSpPr/>
            <p:nvPr/>
          </p:nvSpPr>
          <p:spPr>
            <a:xfrm>
              <a:off x="3114475" y="2448025"/>
              <a:ext cx="421475" cy="15750"/>
            </a:xfrm>
            <a:custGeom>
              <a:avLst/>
              <a:gdLst/>
              <a:ahLst/>
              <a:cxnLst/>
              <a:rect l="l" t="t" r="r" b="b"/>
              <a:pathLst>
                <a:path w="16859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2"/>
                    <a:pt x="148" y="629"/>
                    <a:pt x="296" y="629"/>
                  </a:cubicBezTo>
                  <a:lnTo>
                    <a:pt x="16563" y="629"/>
                  </a:lnTo>
                  <a:cubicBezTo>
                    <a:pt x="16748" y="629"/>
                    <a:pt x="16859" y="482"/>
                    <a:pt x="16859" y="334"/>
                  </a:cubicBezTo>
                  <a:cubicBezTo>
                    <a:pt x="16859" y="149"/>
                    <a:pt x="16748" y="1"/>
                    <a:pt x="16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7">
              <a:extLst>
                <a:ext uri="{FF2B5EF4-FFF2-40B4-BE49-F238E27FC236}">
                  <a16:creationId xmlns:a16="http://schemas.microsoft.com/office/drawing/2014/main" id="{78A232D2-5B73-6BB1-DE6B-3FD80B4E29F3}"/>
                </a:ext>
              </a:extLst>
            </p:cNvPr>
            <p:cNvSpPr/>
            <p:nvPr/>
          </p:nvSpPr>
          <p:spPr>
            <a:xfrm>
              <a:off x="1902750" y="2663150"/>
              <a:ext cx="1494575" cy="451550"/>
            </a:xfrm>
            <a:custGeom>
              <a:avLst/>
              <a:gdLst/>
              <a:ahLst/>
              <a:cxnLst/>
              <a:rect l="l" t="t" r="r" b="b"/>
              <a:pathLst>
                <a:path w="59783" h="18062" extrusionOk="0">
                  <a:moveTo>
                    <a:pt x="59431" y="1"/>
                  </a:moveTo>
                  <a:cubicBezTo>
                    <a:pt x="59357" y="1"/>
                    <a:pt x="59283" y="29"/>
                    <a:pt x="59228" y="84"/>
                  </a:cubicBezTo>
                  <a:lnTo>
                    <a:pt x="45585" y="14466"/>
                  </a:lnTo>
                  <a:lnTo>
                    <a:pt x="33052" y="5001"/>
                  </a:lnTo>
                  <a:cubicBezTo>
                    <a:pt x="33003" y="4968"/>
                    <a:pt x="32945" y="4950"/>
                    <a:pt x="32887" y="4950"/>
                  </a:cubicBezTo>
                  <a:cubicBezTo>
                    <a:pt x="32816" y="4950"/>
                    <a:pt x="32744" y="4977"/>
                    <a:pt x="32683" y="5038"/>
                  </a:cubicBezTo>
                  <a:lnTo>
                    <a:pt x="24290" y="12654"/>
                  </a:lnTo>
                  <a:lnTo>
                    <a:pt x="14345" y="3707"/>
                  </a:lnTo>
                  <a:cubicBezTo>
                    <a:pt x="14294" y="3656"/>
                    <a:pt x="14226" y="3628"/>
                    <a:pt x="14154" y="3628"/>
                  </a:cubicBezTo>
                  <a:cubicBezTo>
                    <a:pt x="14071" y="3628"/>
                    <a:pt x="13981" y="3665"/>
                    <a:pt x="13902" y="3744"/>
                  </a:cubicBezTo>
                  <a:lnTo>
                    <a:pt x="112" y="17534"/>
                  </a:lnTo>
                  <a:cubicBezTo>
                    <a:pt x="1" y="17645"/>
                    <a:pt x="1" y="17830"/>
                    <a:pt x="112" y="17978"/>
                  </a:cubicBezTo>
                  <a:cubicBezTo>
                    <a:pt x="167" y="18033"/>
                    <a:pt x="250" y="18061"/>
                    <a:pt x="333" y="18061"/>
                  </a:cubicBezTo>
                  <a:cubicBezTo>
                    <a:pt x="417" y="18061"/>
                    <a:pt x="500" y="18033"/>
                    <a:pt x="555" y="17978"/>
                  </a:cubicBezTo>
                  <a:lnTo>
                    <a:pt x="14160" y="4373"/>
                  </a:lnTo>
                  <a:lnTo>
                    <a:pt x="24069" y="13283"/>
                  </a:lnTo>
                  <a:cubicBezTo>
                    <a:pt x="24142" y="13338"/>
                    <a:pt x="24216" y="13366"/>
                    <a:pt x="24290" y="13366"/>
                  </a:cubicBezTo>
                  <a:cubicBezTo>
                    <a:pt x="24364" y="13366"/>
                    <a:pt x="24438" y="13338"/>
                    <a:pt x="24512" y="13283"/>
                  </a:cubicBezTo>
                  <a:lnTo>
                    <a:pt x="32905" y="5667"/>
                  </a:lnTo>
                  <a:lnTo>
                    <a:pt x="45438" y="15131"/>
                  </a:lnTo>
                  <a:cubicBezTo>
                    <a:pt x="45504" y="15164"/>
                    <a:pt x="45578" y="15183"/>
                    <a:pt x="45646" y="15183"/>
                  </a:cubicBezTo>
                  <a:cubicBezTo>
                    <a:pt x="45729" y="15183"/>
                    <a:pt x="45804" y="15155"/>
                    <a:pt x="45844" y="15094"/>
                  </a:cubicBezTo>
                  <a:lnTo>
                    <a:pt x="59671" y="528"/>
                  </a:lnTo>
                  <a:cubicBezTo>
                    <a:pt x="59782" y="380"/>
                    <a:pt x="59782" y="195"/>
                    <a:pt x="59634" y="84"/>
                  </a:cubicBezTo>
                  <a:cubicBezTo>
                    <a:pt x="59579" y="29"/>
                    <a:pt x="59505" y="1"/>
                    <a:pt x="594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7">
              <a:extLst>
                <a:ext uri="{FF2B5EF4-FFF2-40B4-BE49-F238E27FC236}">
                  <a16:creationId xmlns:a16="http://schemas.microsoft.com/office/drawing/2014/main" id="{7392F00D-CBEA-0827-58AB-A2F9A3BFFDEB}"/>
                </a:ext>
              </a:extLst>
            </p:cNvPr>
            <p:cNvSpPr/>
            <p:nvPr/>
          </p:nvSpPr>
          <p:spPr>
            <a:xfrm>
              <a:off x="2210525" y="2716075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0"/>
                  </a:moveTo>
                  <a:cubicBezTo>
                    <a:pt x="814" y="0"/>
                    <a:pt x="1" y="814"/>
                    <a:pt x="1" y="1812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48" y="3661"/>
                    <a:pt x="3661" y="2847"/>
                    <a:pt x="3661" y="1812"/>
                  </a:cubicBezTo>
                  <a:cubicBezTo>
                    <a:pt x="3661" y="814"/>
                    <a:pt x="2848" y="0"/>
                    <a:pt x="18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7">
              <a:extLst>
                <a:ext uri="{FF2B5EF4-FFF2-40B4-BE49-F238E27FC236}">
                  <a16:creationId xmlns:a16="http://schemas.microsoft.com/office/drawing/2014/main" id="{A626E5ED-7524-5ECA-6BA5-6FC18B48C20A}"/>
                </a:ext>
              </a:extLst>
            </p:cNvPr>
            <p:cNvSpPr/>
            <p:nvPr/>
          </p:nvSpPr>
          <p:spPr>
            <a:xfrm>
              <a:off x="2203150" y="270867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7" y="629"/>
                  </a:moveTo>
                  <a:cubicBezTo>
                    <a:pt x="2958" y="629"/>
                    <a:pt x="3623" y="1295"/>
                    <a:pt x="3623" y="2108"/>
                  </a:cubicBezTo>
                  <a:cubicBezTo>
                    <a:pt x="3623" y="2958"/>
                    <a:pt x="2958" y="3624"/>
                    <a:pt x="2107" y="3624"/>
                  </a:cubicBezTo>
                  <a:cubicBezTo>
                    <a:pt x="1294" y="3624"/>
                    <a:pt x="592" y="2958"/>
                    <a:pt x="592" y="2108"/>
                  </a:cubicBezTo>
                  <a:cubicBezTo>
                    <a:pt x="592" y="1295"/>
                    <a:pt x="1294" y="629"/>
                    <a:pt x="2107" y="629"/>
                  </a:cubicBezTo>
                  <a:close/>
                  <a:moveTo>
                    <a:pt x="2107" y="1"/>
                  </a:moveTo>
                  <a:cubicBezTo>
                    <a:pt x="924" y="1"/>
                    <a:pt x="0" y="962"/>
                    <a:pt x="0" y="2108"/>
                  </a:cubicBezTo>
                  <a:cubicBezTo>
                    <a:pt x="0" y="3291"/>
                    <a:pt x="924" y="4252"/>
                    <a:pt x="2107" y="4252"/>
                  </a:cubicBezTo>
                  <a:cubicBezTo>
                    <a:pt x="3291" y="4252"/>
                    <a:pt x="4252" y="3291"/>
                    <a:pt x="4252" y="2108"/>
                  </a:cubicBezTo>
                  <a:cubicBezTo>
                    <a:pt x="4252" y="962"/>
                    <a:pt x="3291" y="1"/>
                    <a:pt x="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7">
              <a:extLst>
                <a:ext uri="{FF2B5EF4-FFF2-40B4-BE49-F238E27FC236}">
                  <a16:creationId xmlns:a16="http://schemas.microsoft.com/office/drawing/2014/main" id="{E541F428-E82A-18AA-1E63-F2248B5B0EDD}"/>
                </a:ext>
              </a:extLst>
            </p:cNvPr>
            <p:cNvSpPr/>
            <p:nvPr/>
          </p:nvSpPr>
          <p:spPr>
            <a:xfrm>
              <a:off x="2679125" y="2748425"/>
              <a:ext cx="91550" cy="91525"/>
            </a:xfrm>
            <a:custGeom>
              <a:avLst/>
              <a:gdLst/>
              <a:ahLst/>
              <a:cxnLst/>
              <a:rect l="l" t="t" r="r" b="b"/>
              <a:pathLst>
                <a:path w="3662" h="3661" extrusionOk="0">
                  <a:moveTo>
                    <a:pt x="1813" y="0"/>
                  </a:moveTo>
                  <a:cubicBezTo>
                    <a:pt x="814" y="0"/>
                    <a:pt x="1" y="814"/>
                    <a:pt x="1" y="1849"/>
                  </a:cubicBezTo>
                  <a:cubicBezTo>
                    <a:pt x="1" y="2847"/>
                    <a:pt x="814" y="3661"/>
                    <a:pt x="1813" y="3661"/>
                  </a:cubicBezTo>
                  <a:cubicBezTo>
                    <a:pt x="2848" y="3661"/>
                    <a:pt x="3661" y="2847"/>
                    <a:pt x="3661" y="1849"/>
                  </a:cubicBezTo>
                  <a:cubicBezTo>
                    <a:pt x="3661" y="814"/>
                    <a:pt x="2848" y="0"/>
                    <a:pt x="18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7">
              <a:extLst>
                <a:ext uri="{FF2B5EF4-FFF2-40B4-BE49-F238E27FC236}">
                  <a16:creationId xmlns:a16="http://schemas.microsoft.com/office/drawing/2014/main" id="{BE50D134-BAD8-E5EC-D5D1-16F066D89835}"/>
                </a:ext>
              </a:extLst>
            </p:cNvPr>
            <p:cNvSpPr/>
            <p:nvPr/>
          </p:nvSpPr>
          <p:spPr>
            <a:xfrm>
              <a:off x="2671750" y="2741025"/>
              <a:ext cx="106300" cy="106325"/>
            </a:xfrm>
            <a:custGeom>
              <a:avLst/>
              <a:gdLst/>
              <a:ahLst/>
              <a:cxnLst/>
              <a:rect l="l" t="t" r="r" b="b"/>
              <a:pathLst>
                <a:path w="4252" h="4253" extrusionOk="0">
                  <a:moveTo>
                    <a:pt x="2108" y="629"/>
                  </a:moveTo>
                  <a:cubicBezTo>
                    <a:pt x="2958" y="629"/>
                    <a:pt x="3623" y="1295"/>
                    <a:pt x="3623" y="2145"/>
                  </a:cubicBezTo>
                  <a:cubicBezTo>
                    <a:pt x="3623" y="2958"/>
                    <a:pt x="2958" y="3661"/>
                    <a:pt x="2108" y="3661"/>
                  </a:cubicBezTo>
                  <a:cubicBezTo>
                    <a:pt x="1294" y="3661"/>
                    <a:pt x="592" y="2958"/>
                    <a:pt x="592" y="2145"/>
                  </a:cubicBezTo>
                  <a:cubicBezTo>
                    <a:pt x="592" y="1295"/>
                    <a:pt x="1294" y="629"/>
                    <a:pt x="2108" y="629"/>
                  </a:cubicBezTo>
                  <a:close/>
                  <a:moveTo>
                    <a:pt x="2108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08" y="4252"/>
                  </a:cubicBezTo>
                  <a:cubicBezTo>
                    <a:pt x="3291" y="4252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7">
              <a:extLst>
                <a:ext uri="{FF2B5EF4-FFF2-40B4-BE49-F238E27FC236}">
                  <a16:creationId xmlns:a16="http://schemas.microsoft.com/office/drawing/2014/main" id="{7B68BD34-B42B-2742-D573-768EC9A8142D}"/>
                </a:ext>
              </a:extLst>
            </p:cNvPr>
            <p:cNvSpPr/>
            <p:nvPr/>
          </p:nvSpPr>
          <p:spPr>
            <a:xfrm>
              <a:off x="2998000" y="2989650"/>
              <a:ext cx="91525" cy="91525"/>
            </a:xfrm>
            <a:custGeom>
              <a:avLst/>
              <a:gdLst/>
              <a:ahLst/>
              <a:cxnLst/>
              <a:rect l="l" t="t" r="r" b="b"/>
              <a:pathLst>
                <a:path w="3661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1"/>
                    <a:pt x="814" y="3661"/>
                    <a:pt x="1812" y="3661"/>
                  </a:cubicBezTo>
                  <a:cubicBezTo>
                    <a:pt x="2848" y="3661"/>
                    <a:pt x="3661" y="2811"/>
                    <a:pt x="3661" y="1812"/>
                  </a:cubicBezTo>
                  <a:cubicBezTo>
                    <a:pt x="3661" y="814"/>
                    <a:pt x="2848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7">
              <a:extLst>
                <a:ext uri="{FF2B5EF4-FFF2-40B4-BE49-F238E27FC236}">
                  <a16:creationId xmlns:a16="http://schemas.microsoft.com/office/drawing/2014/main" id="{B28A01DE-6111-5A19-92C4-EB2FBC057AF5}"/>
                </a:ext>
              </a:extLst>
            </p:cNvPr>
            <p:cNvSpPr/>
            <p:nvPr/>
          </p:nvSpPr>
          <p:spPr>
            <a:xfrm>
              <a:off x="2990625" y="2982275"/>
              <a:ext cx="106300" cy="106300"/>
            </a:xfrm>
            <a:custGeom>
              <a:avLst/>
              <a:gdLst/>
              <a:ahLst/>
              <a:cxnLst/>
              <a:rect l="l" t="t" r="r" b="b"/>
              <a:pathLst>
                <a:path w="4252" h="4252" extrusionOk="0">
                  <a:moveTo>
                    <a:pt x="2107" y="592"/>
                  </a:moveTo>
                  <a:cubicBezTo>
                    <a:pt x="2958" y="592"/>
                    <a:pt x="3623" y="1294"/>
                    <a:pt x="3623" y="2107"/>
                  </a:cubicBezTo>
                  <a:cubicBezTo>
                    <a:pt x="3623" y="2958"/>
                    <a:pt x="2958" y="3623"/>
                    <a:pt x="2107" y="3623"/>
                  </a:cubicBezTo>
                  <a:cubicBezTo>
                    <a:pt x="1294" y="3623"/>
                    <a:pt x="592" y="2958"/>
                    <a:pt x="592" y="2107"/>
                  </a:cubicBezTo>
                  <a:cubicBezTo>
                    <a:pt x="592" y="1294"/>
                    <a:pt x="1294" y="592"/>
                    <a:pt x="2107" y="592"/>
                  </a:cubicBezTo>
                  <a:close/>
                  <a:moveTo>
                    <a:pt x="2107" y="0"/>
                  </a:moveTo>
                  <a:cubicBezTo>
                    <a:pt x="961" y="0"/>
                    <a:pt x="0" y="924"/>
                    <a:pt x="0" y="2107"/>
                  </a:cubicBezTo>
                  <a:cubicBezTo>
                    <a:pt x="0" y="3290"/>
                    <a:pt x="961" y="4252"/>
                    <a:pt x="2107" y="4252"/>
                  </a:cubicBezTo>
                  <a:cubicBezTo>
                    <a:pt x="3290" y="4252"/>
                    <a:pt x="4252" y="3290"/>
                    <a:pt x="4252" y="2107"/>
                  </a:cubicBezTo>
                  <a:cubicBezTo>
                    <a:pt x="4252" y="924"/>
                    <a:pt x="3290" y="0"/>
                    <a:pt x="21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7">
              <a:extLst>
                <a:ext uri="{FF2B5EF4-FFF2-40B4-BE49-F238E27FC236}">
                  <a16:creationId xmlns:a16="http://schemas.microsoft.com/office/drawing/2014/main" id="{E831A471-D460-8E13-B7EA-69A20018FB22}"/>
                </a:ext>
              </a:extLst>
            </p:cNvPr>
            <p:cNvSpPr/>
            <p:nvPr/>
          </p:nvSpPr>
          <p:spPr>
            <a:xfrm>
              <a:off x="3336300" y="2625500"/>
              <a:ext cx="91525" cy="90600"/>
            </a:xfrm>
            <a:custGeom>
              <a:avLst/>
              <a:gdLst/>
              <a:ahLst/>
              <a:cxnLst/>
              <a:rect l="l" t="t" r="r" b="b"/>
              <a:pathLst>
                <a:path w="3661" h="3624" extrusionOk="0">
                  <a:moveTo>
                    <a:pt x="1849" y="0"/>
                  </a:moveTo>
                  <a:cubicBezTo>
                    <a:pt x="813" y="0"/>
                    <a:pt x="0" y="814"/>
                    <a:pt x="0" y="1812"/>
                  </a:cubicBezTo>
                  <a:cubicBezTo>
                    <a:pt x="0" y="2810"/>
                    <a:pt x="813" y="3623"/>
                    <a:pt x="1849" y="3623"/>
                  </a:cubicBezTo>
                  <a:cubicBezTo>
                    <a:pt x="2847" y="3623"/>
                    <a:pt x="3660" y="2810"/>
                    <a:pt x="3660" y="1812"/>
                  </a:cubicBezTo>
                  <a:cubicBezTo>
                    <a:pt x="3660" y="814"/>
                    <a:pt x="2847" y="0"/>
                    <a:pt x="18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7">
              <a:extLst>
                <a:ext uri="{FF2B5EF4-FFF2-40B4-BE49-F238E27FC236}">
                  <a16:creationId xmlns:a16="http://schemas.microsoft.com/office/drawing/2014/main" id="{59BA49A5-0868-0A53-181D-55261BDE9461}"/>
                </a:ext>
              </a:extLst>
            </p:cNvPr>
            <p:cNvSpPr/>
            <p:nvPr/>
          </p:nvSpPr>
          <p:spPr>
            <a:xfrm>
              <a:off x="3328900" y="2617175"/>
              <a:ext cx="106300" cy="107250"/>
            </a:xfrm>
            <a:custGeom>
              <a:avLst/>
              <a:gdLst/>
              <a:ahLst/>
              <a:cxnLst/>
              <a:rect l="l" t="t" r="r" b="b"/>
              <a:pathLst>
                <a:path w="4252" h="4290" extrusionOk="0">
                  <a:moveTo>
                    <a:pt x="2145" y="629"/>
                  </a:moveTo>
                  <a:cubicBezTo>
                    <a:pt x="2958" y="629"/>
                    <a:pt x="3660" y="1295"/>
                    <a:pt x="3660" y="2145"/>
                  </a:cubicBezTo>
                  <a:cubicBezTo>
                    <a:pt x="3660" y="2995"/>
                    <a:pt x="2958" y="3661"/>
                    <a:pt x="2145" y="3661"/>
                  </a:cubicBezTo>
                  <a:cubicBezTo>
                    <a:pt x="1294" y="3661"/>
                    <a:pt x="629" y="2995"/>
                    <a:pt x="629" y="2145"/>
                  </a:cubicBezTo>
                  <a:cubicBezTo>
                    <a:pt x="629" y="1295"/>
                    <a:pt x="1294" y="629"/>
                    <a:pt x="2145" y="629"/>
                  </a:cubicBezTo>
                  <a:close/>
                  <a:moveTo>
                    <a:pt x="2145" y="1"/>
                  </a:moveTo>
                  <a:cubicBezTo>
                    <a:pt x="962" y="1"/>
                    <a:pt x="0" y="962"/>
                    <a:pt x="0" y="2145"/>
                  </a:cubicBezTo>
                  <a:cubicBezTo>
                    <a:pt x="0" y="3328"/>
                    <a:pt x="962" y="4289"/>
                    <a:pt x="2145" y="4289"/>
                  </a:cubicBezTo>
                  <a:cubicBezTo>
                    <a:pt x="3291" y="4289"/>
                    <a:pt x="4252" y="3328"/>
                    <a:pt x="4252" y="2145"/>
                  </a:cubicBezTo>
                  <a:cubicBezTo>
                    <a:pt x="4252" y="962"/>
                    <a:pt x="3291" y="1"/>
                    <a:pt x="21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7">
              <a:extLst>
                <a:ext uri="{FF2B5EF4-FFF2-40B4-BE49-F238E27FC236}">
                  <a16:creationId xmlns:a16="http://schemas.microsoft.com/office/drawing/2014/main" id="{7182DE78-ED63-C2D2-22F3-7C649E30AB5F}"/>
                </a:ext>
              </a:extLst>
            </p:cNvPr>
            <p:cNvSpPr/>
            <p:nvPr/>
          </p:nvSpPr>
          <p:spPr>
            <a:xfrm>
              <a:off x="1865775" y="3060825"/>
              <a:ext cx="90600" cy="91525"/>
            </a:xfrm>
            <a:custGeom>
              <a:avLst/>
              <a:gdLst/>
              <a:ahLst/>
              <a:cxnLst/>
              <a:rect l="l" t="t" r="r" b="b"/>
              <a:pathLst>
                <a:path w="3624" h="3661" extrusionOk="0">
                  <a:moveTo>
                    <a:pt x="1812" y="1"/>
                  </a:moveTo>
                  <a:cubicBezTo>
                    <a:pt x="814" y="1"/>
                    <a:pt x="1" y="814"/>
                    <a:pt x="1" y="1849"/>
                  </a:cubicBezTo>
                  <a:cubicBezTo>
                    <a:pt x="1" y="2847"/>
                    <a:pt x="814" y="3661"/>
                    <a:pt x="1812" y="3661"/>
                  </a:cubicBezTo>
                  <a:cubicBezTo>
                    <a:pt x="2811" y="3661"/>
                    <a:pt x="3624" y="2847"/>
                    <a:pt x="3624" y="1849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7">
              <a:extLst>
                <a:ext uri="{FF2B5EF4-FFF2-40B4-BE49-F238E27FC236}">
                  <a16:creationId xmlns:a16="http://schemas.microsoft.com/office/drawing/2014/main" id="{7A4E4873-D22F-43B9-1466-6B7F82CF3CA5}"/>
                </a:ext>
              </a:extLst>
            </p:cNvPr>
            <p:cNvSpPr/>
            <p:nvPr/>
          </p:nvSpPr>
          <p:spPr>
            <a:xfrm>
              <a:off x="1857475" y="3053425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8"/>
                    <a:pt x="2995" y="3661"/>
                    <a:pt x="2144" y="3661"/>
                  </a:cubicBezTo>
                  <a:cubicBezTo>
                    <a:pt x="1294" y="3661"/>
                    <a:pt x="629" y="2958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2"/>
                    <a:pt x="2144" y="4252"/>
                  </a:cubicBezTo>
                  <a:cubicBezTo>
                    <a:pt x="3327" y="4252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7">
              <a:extLst>
                <a:ext uri="{FF2B5EF4-FFF2-40B4-BE49-F238E27FC236}">
                  <a16:creationId xmlns:a16="http://schemas.microsoft.com/office/drawing/2014/main" id="{F5CDEE0A-9F2A-4858-8589-33F43DE42C7F}"/>
                </a:ext>
              </a:extLst>
            </p:cNvPr>
            <p:cNvSpPr/>
            <p:nvPr/>
          </p:nvSpPr>
          <p:spPr>
            <a:xfrm>
              <a:off x="2464700" y="2931425"/>
              <a:ext cx="90600" cy="90600"/>
            </a:xfrm>
            <a:custGeom>
              <a:avLst/>
              <a:gdLst/>
              <a:ahLst/>
              <a:cxnLst/>
              <a:rect l="l" t="t" r="r" b="b"/>
              <a:pathLst>
                <a:path w="3624" h="3624" extrusionOk="0">
                  <a:moveTo>
                    <a:pt x="1812" y="1"/>
                  </a:moveTo>
                  <a:cubicBezTo>
                    <a:pt x="814" y="1"/>
                    <a:pt x="1" y="814"/>
                    <a:pt x="1" y="1812"/>
                  </a:cubicBezTo>
                  <a:cubicBezTo>
                    <a:pt x="1" y="2810"/>
                    <a:pt x="814" y="3624"/>
                    <a:pt x="1812" y="3624"/>
                  </a:cubicBezTo>
                  <a:cubicBezTo>
                    <a:pt x="2811" y="3624"/>
                    <a:pt x="3624" y="2810"/>
                    <a:pt x="3624" y="1812"/>
                  </a:cubicBezTo>
                  <a:cubicBezTo>
                    <a:pt x="3624" y="814"/>
                    <a:pt x="2811" y="1"/>
                    <a:pt x="18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7">
              <a:extLst>
                <a:ext uri="{FF2B5EF4-FFF2-40B4-BE49-F238E27FC236}">
                  <a16:creationId xmlns:a16="http://schemas.microsoft.com/office/drawing/2014/main" id="{8809CAC9-117C-EC2F-DD6A-CA3B53BE5AE5}"/>
                </a:ext>
              </a:extLst>
            </p:cNvPr>
            <p:cNvSpPr/>
            <p:nvPr/>
          </p:nvSpPr>
          <p:spPr>
            <a:xfrm>
              <a:off x="2456400" y="2923100"/>
              <a:ext cx="107225" cy="106325"/>
            </a:xfrm>
            <a:custGeom>
              <a:avLst/>
              <a:gdLst/>
              <a:ahLst/>
              <a:cxnLst/>
              <a:rect l="l" t="t" r="r" b="b"/>
              <a:pathLst>
                <a:path w="4289" h="4253" extrusionOk="0">
                  <a:moveTo>
                    <a:pt x="2144" y="629"/>
                  </a:moveTo>
                  <a:cubicBezTo>
                    <a:pt x="2995" y="629"/>
                    <a:pt x="3660" y="1295"/>
                    <a:pt x="3660" y="2145"/>
                  </a:cubicBezTo>
                  <a:cubicBezTo>
                    <a:pt x="3660" y="2959"/>
                    <a:pt x="2995" y="3661"/>
                    <a:pt x="2144" y="3661"/>
                  </a:cubicBezTo>
                  <a:cubicBezTo>
                    <a:pt x="1294" y="3661"/>
                    <a:pt x="629" y="2959"/>
                    <a:pt x="629" y="2145"/>
                  </a:cubicBezTo>
                  <a:cubicBezTo>
                    <a:pt x="629" y="1295"/>
                    <a:pt x="1294" y="629"/>
                    <a:pt x="2144" y="629"/>
                  </a:cubicBezTo>
                  <a:close/>
                  <a:moveTo>
                    <a:pt x="2144" y="1"/>
                  </a:moveTo>
                  <a:cubicBezTo>
                    <a:pt x="961" y="1"/>
                    <a:pt x="0" y="962"/>
                    <a:pt x="0" y="2145"/>
                  </a:cubicBezTo>
                  <a:cubicBezTo>
                    <a:pt x="0" y="3328"/>
                    <a:pt x="961" y="4253"/>
                    <a:pt x="2144" y="4253"/>
                  </a:cubicBezTo>
                  <a:cubicBezTo>
                    <a:pt x="3327" y="4253"/>
                    <a:pt x="4289" y="3328"/>
                    <a:pt x="4289" y="2145"/>
                  </a:cubicBezTo>
                  <a:cubicBezTo>
                    <a:pt x="4289" y="962"/>
                    <a:pt x="3327" y="1"/>
                    <a:pt x="2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7">
              <a:extLst>
                <a:ext uri="{FF2B5EF4-FFF2-40B4-BE49-F238E27FC236}">
                  <a16:creationId xmlns:a16="http://schemas.microsoft.com/office/drawing/2014/main" id="{9FC01012-E456-CEFC-2A29-9ABA4F66AE07}"/>
                </a:ext>
              </a:extLst>
            </p:cNvPr>
            <p:cNvSpPr/>
            <p:nvPr/>
          </p:nvSpPr>
          <p:spPr>
            <a:xfrm>
              <a:off x="3707850" y="1843575"/>
              <a:ext cx="52700" cy="1651675"/>
            </a:xfrm>
            <a:custGeom>
              <a:avLst/>
              <a:gdLst/>
              <a:ahLst/>
              <a:cxnLst/>
              <a:rect l="l" t="t" r="r" b="b"/>
              <a:pathLst>
                <a:path w="2108" h="66067" extrusionOk="0">
                  <a:moveTo>
                    <a:pt x="1035" y="0"/>
                  </a:moveTo>
                  <a:cubicBezTo>
                    <a:pt x="481" y="0"/>
                    <a:pt x="0" y="481"/>
                    <a:pt x="0" y="1072"/>
                  </a:cubicBezTo>
                  <a:lnTo>
                    <a:pt x="0" y="65032"/>
                  </a:lnTo>
                  <a:cubicBezTo>
                    <a:pt x="0" y="65586"/>
                    <a:pt x="481" y="66067"/>
                    <a:pt x="1035" y="66067"/>
                  </a:cubicBezTo>
                  <a:cubicBezTo>
                    <a:pt x="1627" y="66067"/>
                    <a:pt x="2108" y="65586"/>
                    <a:pt x="2108" y="65032"/>
                  </a:cubicBezTo>
                  <a:lnTo>
                    <a:pt x="2108" y="1072"/>
                  </a:lnTo>
                  <a:cubicBezTo>
                    <a:pt x="2108" y="481"/>
                    <a:pt x="1627" y="0"/>
                    <a:pt x="1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7">
              <a:extLst>
                <a:ext uri="{FF2B5EF4-FFF2-40B4-BE49-F238E27FC236}">
                  <a16:creationId xmlns:a16="http://schemas.microsoft.com/office/drawing/2014/main" id="{C2C99A51-C80A-BB82-070B-B001D0256937}"/>
                </a:ext>
              </a:extLst>
            </p:cNvPr>
            <p:cNvSpPr/>
            <p:nvPr/>
          </p:nvSpPr>
          <p:spPr>
            <a:xfrm>
              <a:off x="3700450" y="1836175"/>
              <a:ext cx="67500" cy="1666475"/>
            </a:xfrm>
            <a:custGeom>
              <a:avLst/>
              <a:gdLst/>
              <a:ahLst/>
              <a:cxnLst/>
              <a:rect l="l" t="t" r="r" b="b"/>
              <a:pathLst>
                <a:path w="2700" h="66659" extrusionOk="0">
                  <a:moveTo>
                    <a:pt x="1331" y="629"/>
                  </a:moveTo>
                  <a:cubicBezTo>
                    <a:pt x="1738" y="629"/>
                    <a:pt x="2071" y="962"/>
                    <a:pt x="2071" y="1368"/>
                  </a:cubicBezTo>
                  <a:lnTo>
                    <a:pt x="2071" y="65328"/>
                  </a:lnTo>
                  <a:cubicBezTo>
                    <a:pt x="2071" y="65734"/>
                    <a:pt x="1738" y="66067"/>
                    <a:pt x="1331" y="66067"/>
                  </a:cubicBezTo>
                  <a:cubicBezTo>
                    <a:pt x="925" y="66067"/>
                    <a:pt x="592" y="65734"/>
                    <a:pt x="592" y="65328"/>
                  </a:cubicBezTo>
                  <a:lnTo>
                    <a:pt x="592" y="1368"/>
                  </a:lnTo>
                  <a:cubicBezTo>
                    <a:pt x="592" y="962"/>
                    <a:pt x="925" y="629"/>
                    <a:pt x="1331" y="629"/>
                  </a:cubicBezTo>
                  <a:close/>
                  <a:moveTo>
                    <a:pt x="1331" y="0"/>
                  </a:moveTo>
                  <a:cubicBezTo>
                    <a:pt x="592" y="0"/>
                    <a:pt x="0" y="592"/>
                    <a:pt x="0" y="1368"/>
                  </a:cubicBezTo>
                  <a:lnTo>
                    <a:pt x="0" y="65328"/>
                  </a:lnTo>
                  <a:cubicBezTo>
                    <a:pt x="0" y="66067"/>
                    <a:pt x="592" y="66659"/>
                    <a:pt x="1331" y="66659"/>
                  </a:cubicBezTo>
                  <a:cubicBezTo>
                    <a:pt x="2108" y="66659"/>
                    <a:pt x="2699" y="66067"/>
                    <a:pt x="2699" y="65328"/>
                  </a:cubicBezTo>
                  <a:lnTo>
                    <a:pt x="2699" y="1368"/>
                  </a:lnTo>
                  <a:cubicBezTo>
                    <a:pt x="2699" y="592"/>
                    <a:pt x="2108" y="0"/>
                    <a:pt x="1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7">
              <a:extLst>
                <a:ext uri="{FF2B5EF4-FFF2-40B4-BE49-F238E27FC236}">
                  <a16:creationId xmlns:a16="http://schemas.microsoft.com/office/drawing/2014/main" id="{F81B1CE5-A1E2-04AC-D5BB-73418AD4BB18}"/>
                </a:ext>
              </a:extLst>
            </p:cNvPr>
            <p:cNvSpPr/>
            <p:nvPr/>
          </p:nvSpPr>
          <p:spPr>
            <a:xfrm>
              <a:off x="4015625" y="2157825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7">
              <a:extLst>
                <a:ext uri="{FF2B5EF4-FFF2-40B4-BE49-F238E27FC236}">
                  <a16:creationId xmlns:a16="http://schemas.microsoft.com/office/drawing/2014/main" id="{AD0BA462-125A-06FF-78A8-F9C7272FB537}"/>
                </a:ext>
              </a:extLst>
            </p:cNvPr>
            <p:cNvSpPr/>
            <p:nvPr/>
          </p:nvSpPr>
          <p:spPr>
            <a:xfrm>
              <a:off x="3805825" y="2157825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7">
              <a:extLst>
                <a:ext uri="{FF2B5EF4-FFF2-40B4-BE49-F238E27FC236}">
                  <a16:creationId xmlns:a16="http://schemas.microsoft.com/office/drawing/2014/main" id="{A2DDF9CD-56D8-8620-1FD3-9B67494CB62D}"/>
                </a:ext>
              </a:extLst>
            </p:cNvPr>
            <p:cNvSpPr/>
            <p:nvPr/>
          </p:nvSpPr>
          <p:spPr>
            <a:xfrm>
              <a:off x="4256850" y="2234525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7">
              <a:extLst>
                <a:ext uri="{FF2B5EF4-FFF2-40B4-BE49-F238E27FC236}">
                  <a16:creationId xmlns:a16="http://schemas.microsoft.com/office/drawing/2014/main" id="{FE2D5890-5655-CB55-AA6E-ECE5338B8524}"/>
                </a:ext>
              </a:extLst>
            </p:cNvPr>
            <p:cNvSpPr/>
            <p:nvPr/>
          </p:nvSpPr>
          <p:spPr>
            <a:xfrm>
              <a:off x="4112675" y="2234525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7">
              <a:extLst>
                <a:ext uri="{FF2B5EF4-FFF2-40B4-BE49-F238E27FC236}">
                  <a16:creationId xmlns:a16="http://schemas.microsoft.com/office/drawing/2014/main" id="{68521817-B944-D43D-AEF1-49C287CE3724}"/>
                </a:ext>
              </a:extLst>
            </p:cNvPr>
            <p:cNvSpPr/>
            <p:nvPr/>
          </p:nvSpPr>
          <p:spPr>
            <a:xfrm>
              <a:off x="3805825" y="2234525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7">
              <a:extLst>
                <a:ext uri="{FF2B5EF4-FFF2-40B4-BE49-F238E27FC236}">
                  <a16:creationId xmlns:a16="http://schemas.microsoft.com/office/drawing/2014/main" id="{87E9957C-630B-A9B5-0722-A3BEEE1CF38C}"/>
                </a:ext>
              </a:extLst>
            </p:cNvPr>
            <p:cNvSpPr/>
            <p:nvPr/>
          </p:nvSpPr>
          <p:spPr>
            <a:xfrm>
              <a:off x="4047975" y="2312175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7">
              <a:extLst>
                <a:ext uri="{FF2B5EF4-FFF2-40B4-BE49-F238E27FC236}">
                  <a16:creationId xmlns:a16="http://schemas.microsoft.com/office/drawing/2014/main" id="{EDC266B9-9CB5-51C7-7DA3-B619F983E79C}"/>
                </a:ext>
              </a:extLst>
            </p:cNvPr>
            <p:cNvSpPr/>
            <p:nvPr/>
          </p:nvSpPr>
          <p:spPr>
            <a:xfrm>
              <a:off x="3805825" y="2312175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7">
              <a:extLst>
                <a:ext uri="{FF2B5EF4-FFF2-40B4-BE49-F238E27FC236}">
                  <a16:creationId xmlns:a16="http://schemas.microsoft.com/office/drawing/2014/main" id="{66F438B7-84F3-7AA5-284B-3746BCA6541C}"/>
                </a:ext>
              </a:extLst>
            </p:cNvPr>
            <p:cNvSpPr/>
            <p:nvPr/>
          </p:nvSpPr>
          <p:spPr>
            <a:xfrm>
              <a:off x="4196775" y="2389800"/>
              <a:ext cx="126650" cy="14825"/>
            </a:xfrm>
            <a:custGeom>
              <a:avLst/>
              <a:gdLst/>
              <a:ahLst/>
              <a:cxnLst/>
              <a:rect l="l" t="t" r="r" b="b"/>
              <a:pathLst>
                <a:path w="5066" h="593" extrusionOk="0">
                  <a:moveTo>
                    <a:pt x="296" y="1"/>
                  </a:moveTo>
                  <a:cubicBezTo>
                    <a:pt x="149" y="1"/>
                    <a:pt x="1" y="112"/>
                    <a:pt x="1" y="297"/>
                  </a:cubicBezTo>
                  <a:cubicBezTo>
                    <a:pt x="1" y="444"/>
                    <a:pt x="149" y="592"/>
                    <a:pt x="296" y="592"/>
                  </a:cubicBezTo>
                  <a:lnTo>
                    <a:pt x="4770" y="592"/>
                  </a:lnTo>
                  <a:cubicBezTo>
                    <a:pt x="4955" y="592"/>
                    <a:pt x="5066" y="444"/>
                    <a:pt x="5066" y="297"/>
                  </a:cubicBezTo>
                  <a:cubicBezTo>
                    <a:pt x="5066" y="112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7">
              <a:extLst>
                <a:ext uri="{FF2B5EF4-FFF2-40B4-BE49-F238E27FC236}">
                  <a16:creationId xmlns:a16="http://schemas.microsoft.com/office/drawing/2014/main" id="{5995CC8C-3474-7B90-AFD7-00FB69FB435A}"/>
                </a:ext>
              </a:extLst>
            </p:cNvPr>
            <p:cNvSpPr/>
            <p:nvPr/>
          </p:nvSpPr>
          <p:spPr>
            <a:xfrm>
              <a:off x="3917650" y="2389800"/>
              <a:ext cx="247725" cy="14825"/>
            </a:xfrm>
            <a:custGeom>
              <a:avLst/>
              <a:gdLst/>
              <a:ahLst/>
              <a:cxnLst/>
              <a:rect l="l" t="t" r="r" b="b"/>
              <a:pathLst>
                <a:path w="9909" h="593" extrusionOk="0">
                  <a:moveTo>
                    <a:pt x="296" y="1"/>
                  </a:moveTo>
                  <a:cubicBezTo>
                    <a:pt x="148" y="1"/>
                    <a:pt x="1" y="112"/>
                    <a:pt x="1" y="297"/>
                  </a:cubicBezTo>
                  <a:cubicBezTo>
                    <a:pt x="1" y="444"/>
                    <a:pt x="148" y="592"/>
                    <a:pt x="296" y="592"/>
                  </a:cubicBezTo>
                  <a:lnTo>
                    <a:pt x="9613" y="592"/>
                  </a:lnTo>
                  <a:cubicBezTo>
                    <a:pt x="9798" y="592"/>
                    <a:pt x="9909" y="444"/>
                    <a:pt x="9909" y="297"/>
                  </a:cubicBezTo>
                  <a:cubicBezTo>
                    <a:pt x="9909" y="112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7">
              <a:extLst>
                <a:ext uri="{FF2B5EF4-FFF2-40B4-BE49-F238E27FC236}">
                  <a16:creationId xmlns:a16="http://schemas.microsoft.com/office/drawing/2014/main" id="{4987E8BC-4059-BD30-B239-AEBC5AC76E42}"/>
                </a:ext>
              </a:extLst>
            </p:cNvPr>
            <p:cNvSpPr/>
            <p:nvPr/>
          </p:nvSpPr>
          <p:spPr>
            <a:xfrm>
              <a:off x="3805825" y="2389800"/>
              <a:ext cx="75800" cy="14825"/>
            </a:xfrm>
            <a:custGeom>
              <a:avLst/>
              <a:gdLst/>
              <a:ahLst/>
              <a:cxnLst/>
              <a:rect l="l" t="t" r="r" b="b"/>
              <a:pathLst>
                <a:path w="3032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7"/>
                  </a:cubicBezTo>
                  <a:cubicBezTo>
                    <a:pt x="0" y="444"/>
                    <a:pt x="148" y="592"/>
                    <a:pt x="333" y="592"/>
                  </a:cubicBezTo>
                  <a:lnTo>
                    <a:pt x="2736" y="592"/>
                  </a:lnTo>
                  <a:cubicBezTo>
                    <a:pt x="2921" y="592"/>
                    <a:pt x="3032" y="444"/>
                    <a:pt x="3032" y="297"/>
                  </a:cubicBezTo>
                  <a:cubicBezTo>
                    <a:pt x="3032" y="112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7">
              <a:extLst>
                <a:ext uri="{FF2B5EF4-FFF2-40B4-BE49-F238E27FC236}">
                  <a16:creationId xmlns:a16="http://schemas.microsoft.com/office/drawing/2014/main" id="{A0AC3C02-3CCA-4DCA-F43E-890ED6348C97}"/>
                </a:ext>
              </a:extLst>
            </p:cNvPr>
            <p:cNvSpPr/>
            <p:nvPr/>
          </p:nvSpPr>
          <p:spPr>
            <a:xfrm>
              <a:off x="4015625" y="2457275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7">
              <a:extLst>
                <a:ext uri="{FF2B5EF4-FFF2-40B4-BE49-F238E27FC236}">
                  <a16:creationId xmlns:a16="http://schemas.microsoft.com/office/drawing/2014/main" id="{07541437-AFF6-297D-78E3-5EF97EC61770}"/>
                </a:ext>
              </a:extLst>
            </p:cNvPr>
            <p:cNvSpPr/>
            <p:nvPr/>
          </p:nvSpPr>
          <p:spPr>
            <a:xfrm>
              <a:off x="3805825" y="2457275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7">
              <a:extLst>
                <a:ext uri="{FF2B5EF4-FFF2-40B4-BE49-F238E27FC236}">
                  <a16:creationId xmlns:a16="http://schemas.microsoft.com/office/drawing/2014/main" id="{A71E2FE1-C2C0-18DD-269C-912D111A778F}"/>
                </a:ext>
              </a:extLst>
            </p:cNvPr>
            <p:cNvSpPr/>
            <p:nvPr/>
          </p:nvSpPr>
          <p:spPr>
            <a:xfrm>
              <a:off x="4256850" y="2534000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7">
              <a:extLst>
                <a:ext uri="{FF2B5EF4-FFF2-40B4-BE49-F238E27FC236}">
                  <a16:creationId xmlns:a16="http://schemas.microsoft.com/office/drawing/2014/main" id="{31B88F84-FE4A-EF7A-E877-E56AE074DA91}"/>
                </a:ext>
              </a:extLst>
            </p:cNvPr>
            <p:cNvSpPr/>
            <p:nvPr/>
          </p:nvSpPr>
          <p:spPr>
            <a:xfrm>
              <a:off x="4112675" y="2534000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7">
              <a:extLst>
                <a:ext uri="{FF2B5EF4-FFF2-40B4-BE49-F238E27FC236}">
                  <a16:creationId xmlns:a16="http://schemas.microsoft.com/office/drawing/2014/main" id="{6F02DB6E-EDED-B223-AEAC-56D2171A9ED6}"/>
                </a:ext>
              </a:extLst>
            </p:cNvPr>
            <p:cNvSpPr/>
            <p:nvPr/>
          </p:nvSpPr>
          <p:spPr>
            <a:xfrm>
              <a:off x="3805825" y="2534000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7">
              <a:extLst>
                <a:ext uri="{FF2B5EF4-FFF2-40B4-BE49-F238E27FC236}">
                  <a16:creationId xmlns:a16="http://schemas.microsoft.com/office/drawing/2014/main" id="{558A1D89-DF0E-64DB-C60D-4010D3AA1C33}"/>
                </a:ext>
              </a:extLst>
            </p:cNvPr>
            <p:cNvSpPr/>
            <p:nvPr/>
          </p:nvSpPr>
          <p:spPr>
            <a:xfrm>
              <a:off x="4047975" y="2611625"/>
              <a:ext cx="275450" cy="15750"/>
            </a:xfrm>
            <a:custGeom>
              <a:avLst/>
              <a:gdLst/>
              <a:ahLst/>
              <a:cxnLst/>
              <a:rect l="l" t="t" r="r" b="b"/>
              <a:pathLst>
                <a:path w="11018" h="630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7">
              <a:extLst>
                <a:ext uri="{FF2B5EF4-FFF2-40B4-BE49-F238E27FC236}">
                  <a16:creationId xmlns:a16="http://schemas.microsoft.com/office/drawing/2014/main" id="{C2F41C44-F8F9-3B96-1E63-85748B2E4D09}"/>
                </a:ext>
              </a:extLst>
            </p:cNvPr>
            <p:cNvSpPr/>
            <p:nvPr/>
          </p:nvSpPr>
          <p:spPr>
            <a:xfrm>
              <a:off x="3805825" y="2611625"/>
              <a:ext cx="201500" cy="15750"/>
            </a:xfrm>
            <a:custGeom>
              <a:avLst/>
              <a:gdLst/>
              <a:ahLst/>
              <a:cxnLst/>
              <a:rect l="l" t="t" r="r" b="b"/>
              <a:pathLst>
                <a:path w="8060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7">
              <a:extLst>
                <a:ext uri="{FF2B5EF4-FFF2-40B4-BE49-F238E27FC236}">
                  <a16:creationId xmlns:a16="http://schemas.microsoft.com/office/drawing/2014/main" id="{9990E152-8929-B322-D527-D2F8F0FD08DD}"/>
                </a:ext>
              </a:extLst>
            </p:cNvPr>
            <p:cNvSpPr/>
            <p:nvPr/>
          </p:nvSpPr>
          <p:spPr>
            <a:xfrm>
              <a:off x="4196775" y="2688350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7">
              <a:extLst>
                <a:ext uri="{FF2B5EF4-FFF2-40B4-BE49-F238E27FC236}">
                  <a16:creationId xmlns:a16="http://schemas.microsoft.com/office/drawing/2014/main" id="{CED081C4-5054-4DEE-DFAC-BE1094A649FC}"/>
                </a:ext>
              </a:extLst>
            </p:cNvPr>
            <p:cNvSpPr/>
            <p:nvPr/>
          </p:nvSpPr>
          <p:spPr>
            <a:xfrm>
              <a:off x="3917650" y="2688350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7">
              <a:extLst>
                <a:ext uri="{FF2B5EF4-FFF2-40B4-BE49-F238E27FC236}">
                  <a16:creationId xmlns:a16="http://schemas.microsoft.com/office/drawing/2014/main" id="{EF123AEC-B8AD-95C6-2254-0878955CD5A2}"/>
                </a:ext>
              </a:extLst>
            </p:cNvPr>
            <p:cNvSpPr/>
            <p:nvPr/>
          </p:nvSpPr>
          <p:spPr>
            <a:xfrm>
              <a:off x="3805825" y="2688350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7">
              <a:extLst>
                <a:ext uri="{FF2B5EF4-FFF2-40B4-BE49-F238E27FC236}">
                  <a16:creationId xmlns:a16="http://schemas.microsoft.com/office/drawing/2014/main" id="{E718D5F2-0149-6BFE-DB72-DAF4C0A8474F}"/>
                </a:ext>
              </a:extLst>
            </p:cNvPr>
            <p:cNvSpPr/>
            <p:nvPr/>
          </p:nvSpPr>
          <p:spPr>
            <a:xfrm>
              <a:off x="4015625" y="2756750"/>
              <a:ext cx="307800" cy="14800"/>
            </a:xfrm>
            <a:custGeom>
              <a:avLst/>
              <a:gdLst/>
              <a:ahLst/>
              <a:cxnLst/>
              <a:rect l="l" t="t" r="r" b="b"/>
              <a:pathLst>
                <a:path w="12312" h="592" extrusionOk="0">
                  <a:moveTo>
                    <a:pt x="296" y="0"/>
                  </a:moveTo>
                  <a:cubicBezTo>
                    <a:pt x="111" y="0"/>
                    <a:pt x="0" y="111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1"/>
                    <a:pt x="12201" y="0"/>
                    <a:pt x="120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7">
              <a:extLst>
                <a:ext uri="{FF2B5EF4-FFF2-40B4-BE49-F238E27FC236}">
                  <a16:creationId xmlns:a16="http://schemas.microsoft.com/office/drawing/2014/main" id="{FF32CBC6-B15E-272F-DF15-48616A3C9B31}"/>
                </a:ext>
              </a:extLst>
            </p:cNvPr>
            <p:cNvSpPr/>
            <p:nvPr/>
          </p:nvSpPr>
          <p:spPr>
            <a:xfrm>
              <a:off x="3805825" y="2756750"/>
              <a:ext cx="118325" cy="14800"/>
            </a:xfrm>
            <a:custGeom>
              <a:avLst/>
              <a:gdLst/>
              <a:ahLst/>
              <a:cxnLst/>
              <a:rect l="l" t="t" r="r" b="b"/>
              <a:pathLst>
                <a:path w="4733" h="592" extrusionOk="0">
                  <a:moveTo>
                    <a:pt x="333" y="0"/>
                  </a:moveTo>
                  <a:cubicBezTo>
                    <a:pt x="148" y="0"/>
                    <a:pt x="0" y="111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1"/>
                    <a:pt x="4584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7">
              <a:extLst>
                <a:ext uri="{FF2B5EF4-FFF2-40B4-BE49-F238E27FC236}">
                  <a16:creationId xmlns:a16="http://schemas.microsoft.com/office/drawing/2014/main" id="{96937DB1-FF58-900C-794C-B891F74130A3}"/>
                </a:ext>
              </a:extLst>
            </p:cNvPr>
            <p:cNvSpPr/>
            <p:nvPr/>
          </p:nvSpPr>
          <p:spPr>
            <a:xfrm>
              <a:off x="4256850" y="2833450"/>
              <a:ext cx="66575" cy="15750"/>
            </a:xfrm>
            <a:custGeom>
              <a:avLst/>
              <a:gdLst/>
              <a:ahLst/>
              <a:cxnLst/>
              <a:rect l="l" t="t" r="r" b="b"/>
              <a:pathLst>
                <a:path w="2663" h="630" extrusionOk="0">
                  <a:moveTo>
                    <a:pt x="334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4"/>
                  </a:cubicBezTo>
                  <a:cubicBezTo>
                    <a:pt x="2663" y="149"/>
                    <a:pt x="2552" y="1"/>
                    <a:pt x="23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7">
              <a:extLst>
                <a:ext uri="{FF2B5EF4-FFF2-40B4-BE49-F238E27FC236}">
                  <a16:creationId xmlns:a16="http://schemas.microsoft.com/office/drawing/2014/main" id="{C025772A-A581-2E03-BEAB-402C8561E9AA}"/>
                </a:ext>
              </a:extLst>
            </p:cNvPr>
            <p:cNvSpPr/>
            <p:nvPr/>
          </p:nvSpPr>
          <p:spPr>
            <a:xfrm>
              <a:off x="4112675" y="2833450"/>
              <a:ext cx="118325" cy="15750"/>
            </a:xfrm>
            <a:custGeom>
              <a:avLst/>
              <a:gdLst/>
              <a:ahLst/>
              <a:cxnLst/>
              <a:rect l="l" t="t" r="r" b="b"/>
              <a:pathLst>
                <a:path w="4733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4"/>
                  </a:cubicBezTo>
                  <a:cubicBezTo>
                    <a:pt x="4733" y="149"/>
                    <a:pt x="4585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7">
              <a:extLst>
                <a:ext uri="{FF2B5EF4-FFF2-40B4-BE49-F238E27FC236}">
                  <a16:creationId xmlns:a16="http://schemas.microsoft.com/office/drawing/2014/main" id="{62A49B5E-0DDA-3637-02A8-C1E14AD48737}"/>
                </a:ext>
              </a:extLst>
            </p:cNvPr>
            <p:cNvSpPr/>
            <p:nvPr/>
          </p:nvSpPr>
          <p:spPr>
            <a:xfrm>
              <a:off x="3805825" y="2833450"/>
              <a:ext cx="253275" cy="15750"/>
            </a:xfrm>
            <a:custGeom>
              <a:avLst/>
              <a:gdLst/>
              <a:ahLst/>
              <a:cxnLst/>
              <a:rect l="l" t="t" r="r" b="b"/>
              <a:pathLst>
                <a:path w="10131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4"/>
                  </a:cubicBezTo>
                  <a:cubicBezTo>
                    <a:pt x="10130" y="149"/>
                    <a:pt x="9982" y="1"/>
                    <a:pt x="9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7">
              <a:extLst>
                <a:ext uri="{FF2B5EF4-FFF2-40B4-BE49-F238E27FC236}">
                  <a16:creationId xmlns:a16="http://schemas.microsoft.com/office/drawing/2014/main" id="{23D75EBC-8056-2418-ED96-A3CEDDEDC44A}"/>
                </a:ext>
              </a:extLst>
            </p:cNvPr>
            <p:cNvSpPr/>
            <p:nvPr/>
          </p:nvSpPr>
          <p:spPr>
            <a:xfrm>
              <a:off x="4047975" y="2911100"/>
              <a:ext cx="275450" cy="15725"/>
            </a:xfrm>
            <a:custGeom>
              <a:avLst/>
              <a:gdLst/>
              <a:ahLst/>
              <a:cxnLst/>
              <a:rect l="l" t="t" r="r" b="b"/>
              <a:pathLst>
                <a:path w="11018" h="629" extrusionOk="0">
                  <a:moveTo>
                    <a:pt x="296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296" y="629"/>
                  </a:cubicBezTo>
                  <a:lnTo>
                    <a:pt x="10722" y="629"/>
                  </a:lnTo>
                  <a:cubicBezTo>
                    <a:pt x="10907" y="629"/>
                    <a:pt x="11018" y="481"/>
                    <a:pt x="11018" y="296"/>
                  </a:cubicBezTo>
                  <a:cubicBezTo>
                    <a:pt x="11018" y="148"/>
                    <a:pt x="10907" y="0"/>
                    <a:pt x="107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7">
              <a:extLst>
                <a:ext uri="{FF2B5EF4-FFF2-40B4-BE49-F238E27FC236}">
                  <a16:creationId xmlns:a16="http://schemas.microsoft.com/office/drawing/2014/main" id="{0FE20D4E-F415-0877-B700-AAE0A45C2C2B}"/>
                </a:ext>
              </a:extLst>
            </p:cNvPr>
            <p:cNvSpPr/>
            <p:nvPr/>
          </p:nvSpPr>
          <p:spPr>
            <a:xfrm>
              <a:off x="3805825" y="2911100"/>
              <a:ext cx="201500" cy="15725"/>
            </a:xfrm>
            <a:custGeom>
              <a:avLst/>
              <a:gdLst/>
              <a:ahLst/>
              <a:cxnLst/>
              <a:rect l="l" t="t" r="r" b="b"/>
              <a:pathLst>
                <a:path w="8060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296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7764" y="629"/>
                  </a:lnTo>
                  <a:cubicBezTo>
                    <a:pt x="7949" y="629"/>
                    <a:pt x="8060" y="481"/>
                    <a:pt x="8060" y="296"/>
                  </a:cubicBezTo>
                  <a:cubicBezTo>
                    <a:pt x="8060" y="148"/>
                    <a:pt x="7949" y="0"/>
                    <a:pt x="7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7">
              <a:extLst>
                <a:ext uri="{FF2B5EF4-FFF2-40B4-BE49-F238E27FC236}">
                  <a16:creationId xmlns:a16="http://schemas.microsoft.com/office/drawing/2014/main" id="{052655F4-C8BD-EDA7-CABE-458BED1EC92A}"/>
                </a:ext>
              </a:extLst>
            </p:cNvPr>
            <p:cNvSpPr/>
            <p:nvPr/>
          </p:nvSpPr>
          <p:spPr>
            <a:xfrm>
              <a:off x="4196775" y="2987800"/>
              <a:ext cx="126650" cy="15750"/>
            </a:xfrm>
            <a:custGeom>
              <a:avLst/>
              <a:gdLst/>
              <a:ahLst/>
              <a:cxnLst/>
              <a:rect l="l" t="t" r="r" b="b"/>
              <a:pathLst>
                <a:path w="5066" h="630" extrusionOk="0">
                  <a:moveTo>
                    <a:pt x="296" y="1"/>
                  </a:moveTo>
                  <a:cubicBezTo>
                    <a:pt x="149" y="1"/>
                    <a:pt x="1" y="149"/>
                    <a:pt x="1" y="334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4"/>
                  </a:cubicBezTo>
                  <a:cubicBezTo>
                    <a:pt x="5066" y="149"/>
                    <a:pt x="4955" y="1"/>
                    <a:pt x="47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7">
              <a:extLst>
                <a:ext uri="{FF2B5EF4-FFF2-40B4-BE49-F238E27FC236}">
                  <a16:creationId xmlns:a16="http://schemas.microsoft.com/office/drawing/2014/main" id="{D51D7B36-2151-D6FE-C2C8-6217B25C049C}"/>
                </a:ext>
              </a:extLst>
            </p:cNvPr>
            <p:cNvSpPr/>
            <p:nvPr/>
          </p:nvSpPr>
          <p:spPr>
            <a:xfrm>
              <a:off x="3917650" y="2987800"/>
              <a:ext cx="247725" cy="15750"/>
            </a:xfrm>
            <a:custGeom>
              <a:avLst/>
              <a:gdLst/>
              <a:ahLst/>
              <a:cxnLst/>
              <a:rect l="l" t="t" r="r" b="b"/>
              <a:pathLst>
                <a:path w="9909" h="630" extrusionOk="0">
                  <a:moveTo>
                    <a:pt x="296" y="1"/>
                  </a:moveTo>
                  <a:cubicBezTo>
                    <a:pt x="148" y="1"/>
                    <a:pt x="1" y="149"/>
                    <a:pt x="1" y="334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4"/>
                  </a:cubicBezTo>
                  <a:cubicBezTo>
                    <a:pt x="9909" y="149"/>
                    <a:pt x="9798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7">
              <a:extLst>
                <a:ext uri="{FF2B5EF4-FFF2-40B4-BE49-F238E27FC236}">
                  <a16:creationId xmlns:a16="http://schemas.microsoft.com/office/drawing/2014/main" id="{C0A7FE06-6016-5E37-6333-2F874EA40C8E}"/>
                </a:ext>
              </a:extLst>
            </p:cNvPr>
            <p:cNvSpPr/>
            <p:nvPr/>
          </p:nvSpPr>
          <p:spPr>
            <a:xfrm>
              <a:off x="3805825" y="2987800"/>
              <a:ext cx="75800" cy="15750"/>
            </a:xfrm>
            <a:custGeom>
              <a:avLst/>
              <a:gdLst/>
              <a:ahLst/>
              <a:cxnLst/>
              <a:rect l="l" t="t" r="r" b="b"/>
              <a:pathLst>
                <a:path w="3032" h="630" extrusionOk="0">
                  <a:moveTo>
                    <a:pt x="333" y="1"/>
                  </a:moveTo>
                  <a:cubicBezTo>
                    <a:pt x="148" y="1"/>
                    <a:pt x="0" y="149"/>
                    <a:pt x="0" y="334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4"/>
                  </a:cubicBezTo>
                  <a:cubicBezTo>
                    <a:pt x="3032" y="149"/>
                    <a:pt x="2921" y="1"/>
                    <a:pt x="27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7">
              <a:extLst>
                <a:ext uri="{FF2B5EF4-FFF2-40B4-BE49-F238E27FC236}">
                  <a16:creationId xmlns:a16="http://schemas.microsoft.com/office/drawing/2014/main" id="{43AA6B7B-9458-8EB4-0FBB-6CE203AEC7C7}"/>
                </a:ext>
              </a:extLst>
            </p:cNvPr>
            <p:cNvSpPr/>
            <p:nvPr/>
          </p:nvSpPr>
          <p:spPr>
            <a:xfrm>
              <a:off x="4015625" y="3056200"/>
              <a:ext cx="307800" cy="14825"/>
            </a:xfrm>
            <a:custGeom>
              <a:avLst/>
              <a:gdLst/>
              <a:ahLst/>
              <a:cxnLst/>
              <a:rect l="l" t="t" r="r" b="b"/>
              <a:pathLst>
                <a:path w="12312" h="593" extrusionOk="0">
                  <a:moveTo>
                    <a:pt x="296" y="1"/>
                  </a:moveTo>
                  <a:cubicBezTo>
                    <a:pt x="111" y="1"/>
                    <a:pt x="0" y="112"/>
                    <a:pt x="0" y="296"/>
                  </a:cubicBezTo>
                  <a:cubicBezTo>
                    <a:pt x="0" y="481"/>
                    <a:pt x="111" y="592"/>
                    <a:pt x="296" y="592"/>
                  </a:cubicBezTo>
                  <a:lnTo>
                    <a:pt x="12016" y="592"/>
                  </a:lnTo>
                  <a:cubicBezTo>
                    <a:pt x="12201" y="592"/>
                    <a:pt x="12312" y="481"/>
                    <a:pt x="12312" y="296"/>
                  </a:cubicBezTo>
                  <a:cubicBezTo>
                    <a:pt x="12312" y="112"/>
                    <a:pt x="12201" y="1"/>
                    <a:pt x="12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7">
              <a:extLst>
                <a:ext uri="{FF2B5EF4-FFF2-40B4-BE49-F238E27FC236}">
                  <a16:creationId xmlns:a16="http://schemas.microsoft.com/office/drawing/2014/main" id="{8A1080DA-2551-B6FA-CE23-8628840B5FEF}"/>
                </a:ext>
              </a:extLst>
            </p:cNvPr>
            <p:cNvSpPr/>
            <p:nvPr/>
          </p:nvSpPr>
          <p:spPr>
            <a:xfrm>
              <a:off x="3805825" y="3056200"/>
              <a:ext cx="118325" cy="14825"/>
            </a:xfrm>
            <a:custGeom>
              <a:avLst/>
              <a:gdLst/>
              <a:ahLst/>
              <a:cxnLst/>
              <a:rect l="l" t="t" r="r" b="b"/>
              <a:pathLst>
                <a:path w="4733" h="593" extrusionOk="0">
                  <a:moveTo>
                    <a:pt x="333" y="1"/>
                  </a:moveTo>
                  <a:cubicBezTo>
                    <a:pt x="148" y="1"/>
                    <a:pt x="0" y="112"/>
                    <a:pt x="0" y="296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4400" y="592"/>
                  </a:lnTo>
                  <a:cubicBezTo>
                    <a:pt x="4584" y="592"/>
                    <a:pt x="4732" y="481"/>
                    <a:pt x="4732" y="296"/>
                  </a:cubicBezTo>
                  <a:cubicBezTo>
                    <a:pt x="4732" y="112"/>
                    <a:pt x="4584" y="1"/>
                    <a:pt x="44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7">
              <a:extLst>
                <a:ext uri="{FF2B5EF4-FFF2-40B4-BE49-F238E27FC236}">
                  <a16:creationId xmlns:a16="http://schemas.microsoft.com/office/drawing/2014/main" id="{D4BDA7AA-DBEA-F6C1-E1FF-2DCFDB036B29}"/>
                </a:ext>
              </a:extLst>
            </p:cNvPr>
            <p:cNvSpPr/>
            <p:nvPr/>
          </p:nvSpPr>
          <p:spPr>
            <a:xfrm>
              <a:off x="4256850" y="3132925"/>
              <a:ext cx="66575" cy="15725"/>
            </a:xfrm>
            <a:custGeom>
              <a:avLst/>
              <a:gdLst/>
              <a:ahLst/>
              <a:cxnLst/>
              <a:rect l="l" t="t" r="r" b="b"/>
              <a:pathLst>
                <a:path w="2663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2367" y="629"/>
                  </a:lnTo>
                  <a:cubicBezTo>
                    <a:pt x="2552" y="629"/>
                    <a:pt x="2663" y="481"/>
                    <a:pt x="2663" y="333"/>
                  </a:cubicBezTo>
                  <a:cubicBezTo>
                    <a:pt x="2663" y="148"/>
                    <a:pt x="2552" y="0"/>
                    <a:pt x="23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7">
              <a:extLst>
                <a:ext uri="{FF2B5EF4-FFF2-40B4-BE49-F238E27FC236}">
                  <a16:creationId xmlns:a16="http://schemas.microsoft.com/office/drawing/2014/main" id="{613FBAA2-BE65-20FF-E991-D1C1F867A55D}"/>
                </a:ext>
              </a:extLst>
            </p:cNvPr>
            <p:cNvSpPr/>
            <p:nvPr/>
          </p:nvSpPr>
          <p:spPr>
            <a:xfrm>
              <a:off x="4112675" y="3132925"/>
              <a:ext cx="118325" cy="15725"/>
            </a:xfrm>
            <a:custGeom>
              <a:avLst/>
              <a:gdLst/>
              <a:ahLst/>
              <a:cxnLst/>
              <a:rect l="l" t="t" r="r" b="b"/>
              <a:pathLst>
                <a:path w="4733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4400" y="629"/>
                  </a:lnTo>
                  <a:cubicBezTo>
                    <a:pt x="4585" y="629"/>
                    <a:pt x="4733" y="481"/>
                    <a:pt x="4733" y="333"/>
                  </a:cubicBezTo>
                  <a:cubicBezTo>
                    <a:pt x="4733" y="148"/>
                    <a:pt x="4585" y="0"/>
                    <a:pt x="44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7">
              <a:extLst>
                <a:ext uri="{FF2B5EF4-FFF2-40B4-BE49-F238E27FC236}">
                  <a16:creationId xmlns:a16="http://schemas.microsoft.com/office/drawing/2014/main" id="{B325A027-0E5D-615B-03BA-2BA8CB69903B}"/>
                </a:ext>
              </a:extLst>
            </p:cNvPr>
            <p:cNvSpPr/>
            <p:nvPr/>
          </p:nvSpPr>
          <p:spPr>
            <a:xfrm>
              <a:off x="3805825" y="3132925"/>
              <a:ext cx="253275" cy="15725"/>
            </a:xfrm>
            <a:custGeom>
              <a:avLst/>
              <a:gdLst/>
              <a:ahLst/>
              <a:cxnLst/>
              <a:rect l="l" t="t" r="r" b="b"/>
              <a:pathLst>
                <a:path w="10131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9797" y="629"/>
                  </a:lnTo>
                  <a:cubicBezTo>
                    <a:pt x="9982" y="629"/>
                    <a:pt x="10130" y="481"/>
                    <a:pt x="10130" y="333"/>
                  </a:cubicBezTo>
                  <a:cubicBezTo>
                    <a:pt x="10130" y="148"/>
                    <a:pt x="9982" y="0"/>
                    <a:pt x="97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7">
              <a:extLst>
                <a:ext uri="{FF2B5EF4-FFF2-40B4-BE49-F238E27FC236}">
                  <a16:creationId xmlns:a16="http://schemas.microsoft.com/office/drawing/2014/main" id="{D000FA3C-2180-017E-D0D5-5508CB8D427E}"/>
                </a:ext>
              </a:extLst>
            </p:cNvPr>
            <p:cNvSpPr/>
            <p:nvPr/>
          </p:nvSpPr>
          <p:spPr>
            <a:xfrm>
              <a:off x="4047975" y="3210550"/>
              <a:ext cx="275450" cy="14825"/>
            </a:xfrm>
            <a:custGeom>
              <a:avLst/>
              <a:gdLst/>
              <a:ahLst/>
              <a:cxnLst/>
              <a:rect l="l" t="t" r="r" b="b"/>
              <a:pathLst>
                <a:path w="11018" h="593" extrusionOk="0">
                  <a:moveTo>
                    <a:pt x="296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296" y="592"/>
                  </a:cubicBezTo>
                  <a:lnTo>
                    <a:pt x="10722" y="592"/>
                  </a:lnTo>
                  <a:cubicBezTo>
                    <a:pt x="10907" y="592"/>
                    <a:pt x="11018" y="481"/>
                    <a:pt x="11018" y="297"/>
                  </a:cubicBezTo>
                  <a:cubicBezTo>
                    <a:pt x="11018" y="149"/>
                    <a:pt x="10907" y="1"/>
                    <a:pt x="10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7">
              <a:extLst>
                <a:ext uri="{FF2B5EF4-FFF2-40B4-BE49-F238E27FC236}">
                  <a16:creationId xmlns:a16="http://schemas.microsoft.com/office/drawing/2014/main" id="{DCE9214F-8669-7160-F55A-8E021039BF94}"/>
                </a:ext>
              </a:extLst>
            </p:cNvPr>
            <p:cNvSpPr/>
            <p:nvPr/>
          </p:nvSpPr>
          <p:spPr>
            <a:xfrm>
              <a:off x="3805825" y="3210550"/>
              <a:ext cx="201500" cy="14825"/>
            </a:xfrm>
            <a:custGeom>
              <a:avLst/>
              <a:gdLst/>
              <a:ahLst/>
              <a:cxnLst/>
              <a:rect l="l" t="t" r="r" b="b"/>
              <a:pathLst>
                <a:path w="8060" h="593" extrusionOk="0">
                  <a:moveTo>
                    <a:pt x="333" y="1"/>
                  </a:moveTo>
                  <a:cubicBezTo>
                    <a:pt x="148" y="1"/>
                    <a:pt x="0" y="149"/>
                    <a:pt x="0" y="297"/>
                  </a:cubicBezTo>
                  <a:cubicBezTo>
                    <a:pt x="0" y="481"/>
                    <a:pt x="148" y="592"/>
                    <a:pt x="333" y="592"/>
                  </a:cubicBezTo>
                  <a:lnTo>
                    <a:pt x="7764" y="592"/>
                  </a:lnTo>
                  <a:cubicBezTo>
                    <a:pt x="7949" y="592"/>
                    <a:pt x="8060" y="481"/>
                    <a:pt x="8060" y="297"/>
                  </a:cubicBezTo>
                  <a:cubicBezTo>
                    <a:pt x="8060" y="149"/>
                    <a:pt x="7949" y="1"/>
                    <a:pt x="776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7">
              <a:extLst>
                <a:ext uri="{FF2B5EF4-FFF2-40B4-BE49-F238E27FC236}">
                  <a16:creationId xmlns:a16="http://schemas.microsoft.com/office/drawing/2014/main" id="{8F490E85-4A0D-65FE-7299-6F9AEA063894}"/>
                </a:ext>
              </a:extLst>
            </p:cNvPr>
            <p:cNvSpPr/>
            <p:nvPr/>
          </p:nvSpPr>
          <p:spPr>
            <a:xfrm>
              <a:off x="4196775" y="3287275"/>
              <a:ext cx="126650" cy="15725"/>
            </a:xfrm>
            <a:custGeom>
              <a:avLst/>
              <a:gdLst/>
              <a:ahLst/>
              <a:cxnLst/>
              <a:rect l="l" t="t" r="r" b="b"/>
              <a:pathLst>
                <a:path w="5066" h="629" extrusionOk="0">
                  <a:moveTo>
                    <a:pt x="296" y="0"/>
                  </a:moveTo>
                  <a:cubicBezTo>
                    <a:pt x="149" y="0"/>
                    <a:pt x="1" y="148"/>
                    <a:pt x="1" y="333"/>
                  </a:cubicBezTo>
                  <a:cubicBezTo>
                    <a:pt x="1" y="481"/>
                    <a:pt x="149" y="629"/>
                    <a:pt x="296" y="629"/>
                  </a:cubicBezTo>
                  <a:lnTo>
                    <a:pt x="4770" y="629"/>
                  </a:lnTo>
                  <a:cubicBezTo>
                    <a:pt x="4955" y="629"/>
                    <a:pt x="5066" y="481"/>
                    <a:pt x="5066" y="333"/>
                  </a:cubicBezTo>
                  <a:cubicBezTo>
                    <a:pt x="5066" y="148"/>
                    <a:pt x="4955" y="0"/>
                    <a:pt x="47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7">
              <a:extLst>
                <a:ext uri="{FF2B5EF4-FFF2-40B4-BE49-F238E27FC236}">
                  <a16:creationId xmlns:a16="http://schemas.microsoft.com/office/drawing/2014/main" id="{5EB7AF06-D8AA-B151-397D-D65C9AAEB39B}"/>
                </a:ext>
              </a:extLst>
            </p:cNvPr>
            <p:cNvSpPr/>
            <p:nvPr/>
          </p:nvSpPr>
          <p:spPr>
            <a:xfrm>
              <a:off x="3917650" y="3287275"/>
              <a:ext cx="247725" cy="15725"/>
            </a:xfrm>
            <a:custGeom>
              <a:avLst/>
              <a:gdLst/>
              <a:ahLst/>
              <a:cxnLst/>
              <a:rect l="l" t="t" r="r" b="b"/>
              <a:pathLst>
                <a:path w="9909" h="629" extrusionOk="0">
                  <a:moveTo>
                    <a:pt x="296" y="0"/>
                  </a:moveTo>
                  <a:cubicBezTo>
                    <a:pt x="148" y="0"/>
                    <a:pt x="1" y="148"/>
                    <a:pt x="1" y="333"/>
                  </a:cubicBezTo>
                  <a:cubicBezTo>
                    <a:pt x="1" y="481"/>
                    <a:pt x="148" y="629"/>
                    <a:pt x="296" y="629"/>
                  </a:cubicBezTo>
                  <a:lnTo>
                    <a:pt x="9613" y="629"/>
                  </a:lnTo>
                  <a:cubicBezTo>
                    <a:pt x="9798" y="629"/>
                    <a:pt x="9909" y="481"/>
                    <a:pt x="9909" y="333"/>
                  </a:cubicBezTo>
                  <a:cubicBezTo>
                    <a:pt x="9909" y="148"/>
                    <a:pt x="9798" y="0"/>
                    <a:pt x="96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7">
              <a:extLst>
                <a:ext uri="{FF2B5EF4-FFF2-40B4-BE49-F238E27FC236}">
                  <a16:creationId xmlns:a16="http://schemas.microsoft.com/office/drawing/2014/main" id="{BDE3915F-0685-7B92-3B1D-F29A719DF1FA}"/>
                </a:ext>
              </a:extLst>
            </p:cNvPr>
            <p:cNvSpPr/>
            <p:nvPr/>
          </p:nvSpPr>
          <p:spPr>
            <a:xfrm>
              <a:off x="3805825" y="3287275"/>
              <a:ext cx="75800" cy="15725"/>
            </a:xfrm>
            <a:custGeom>
              <a:avLst/>
              <a:gdLst/>
              <a:ahLst/>
              <a:cxnLst/>
              <a:rect l="l" t="t" r="r" b="b"/>
              <a:pathLst>
                <a:path w="3032" h="629" extrusionOk="0">
                  <a:moveTo>
                    <a:pt x="333" y="0"/>
                  </a:moveTo>
                  <a:cubicBezTo>
                    <a:pt x="148" y="0"/>
                    <a:pt x="0" y="148"/>
                    <a:pt x="0" y="333"/>
                  </a:cubicBezTo>
                  <a:cubicBezTo>
                    <a:pt x="0" y="481"/>
                    <a:pt x="148" y="629"/>
                    <a:pt x="333" y="629"/>
                  </a:cubicBezTo>
                  <a:lnTo>
                    <a:pt x="2736" y="629"/>
                  </a:lnTo>
                  <a:cubicBezTo>
                    <a:pt x="2921" y="629"/>
                    <a:pt x="3032" y="481"/>
                    <a:pt x="3032" y="333"/>
                  </a:cubicBezTo>
                  <a:cubicBezTo>
                    <a:pt x="3032" y="148"/>
                    <a:pt x="2921" y="0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7">
              <a:extLst>
                <a:ext uri="{FF2B5EF4-FFF2-40B4-BE49-F238E27FC236}">
                  <a16:creationId xmlns:a16="http://schemas.microsoft.com/office/drawing/2014/main" id="{08B77CA7-226C-81CD-8088-A3E013FA1483}"/>
                </a:ext>
              </a:extLst>
            </p:cNvPr>
            <p:cNvSpPr/>
            <p:nvPr/>
          </p:nvSpPr>
          <p:spPr>
            <a:xfrm>
              <a:off x="1700350" y="3333475"/>
              <a:ext cx="69325" cy="154400"/>
            </a:xfrm>
            <a:custGeom>
              <a:avLst/>
              <a:gdLst/>
              <a:ahLst/>
              <a:cxnLst/>
              <a:rect l="l" t="t" r="r" b="b"/>
              <a:pathLst>
                <a:path w="2773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7">
              <a:extLst>
                <a:ext uri="{FF2B5EF4-FFF2-40B4-BE49-F238E27FC236}">
                  <a16:creationId xmlns:a16="http://schemas.microsoft.com/office/drawing/2014/main" id="{08D5072A-2FC5-F7D7-AEB8-E56FF46312F3}"/>
                </a:ext>
              </a:extLst>
            </p:cNvPr>
            <p:cNvSpPr/>
            <p:nvPr/>
          </p:nvSpPr>
          <p:spPr>
            <a:xfrm>
              <a:off x="1838975" y="3401875"/>
              <a:ext cx="69350" cy="86000"/>
            </a:xfrm>
            <a:custGeom>
              <a:avLst/>
              <a:gdLst/>
              <a:ahLst/>
              <a:cxnLst/>
              <a:rect l="l" t="t" r="r" b="b"/>
              <a:pathLst>
                <a:path w="2774" h="3440" extrusionOk="0">
                  <a:moveTo>
                    <a:pt x="1" y="1"/>
                  </a:moveTo>
                  <a:lnTo>
                    <a:pt x="1" y="3439"/>
                  </a:lnTo>
                  <a:lnTo>
                    <a:pt x="2774" y="3439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7">
              <a:extLst>
                <a:ext uri="{FF2B5EF4-FFF2-40B4-BE49-F238E27FC236}">
                  <a16:creationId xmlns:a16="http://schemas.microsoft.com/office/drawing/2014/main" id="{2118CFF7-B236-B46B-706E-B3E099F7B198}"/>
                </a:ext>
              </a:extLst>
            </p:cNvPr>
            <p:cNvSpPr/>
            <p:nvPr/>
          </p:nvSpPr>
          <p:spPr>
            <a:xfrm>
              <a:off x="1977625" y="3441625"/>
              <a:ext cx="69350" cy="46250"/>
            </a:xfrm>
            <a:custGeom>
              <a:avLst/>
              <a:gdLst/>
              <a:ahLst/>
              <a:cxnLst/>
              <a:rect l="l" t="t" r="r" b="b"/>
              <a:pathLst>
                <a:path w="2774" h="1850" extrusionOk="0">
                  <a:moveTo>
                    <a:pt x="0" y="0"/>
                  </a:moveTo>
                  <a:lnTo>
                    <a:pt x="0" y="1849"/>
                  </a:lnTo>
                  <a:lnTo>
                    <a:pt x="2773" y="1849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7">
              <a:extLst>
                <a:ext uri="{FF2B5EF4-FFF2-40B4-BE49-F238E27FC236}">
                  <a16:creationId xmlns:a16="http://schemas.microsoft.com/office/drawing/2014/main" id="{06FB61D2-CBD2-98DF-D5DC-54DAF7067A5A}"/>
                </a:ext>
              </a:extLst>
            </p:cNvPr>
            <p:cNvSpPr/>
            <p:nvPr/>
          </p:nvSpPr>
          <p:spPr>
            <a:xfrm>
              <a:off x="2116250" y="3378775"/>
              <a:ext cx="69350" cy="109100"/>
            </a:xfrm>
            <a:custGeom>
              <a:avLst/>
              <a:gdLst/>
              <a:ahLst/>
              <a:cxnLst/>
              <a:rect l="l" t="t" r="r" b="b"/>
              <a:pathLst>
                <a:path w="2774" h="4364" extrusionOk="0">
                  <a:moveTo>
                    <a:pt x="1" y="0"/>
                  </a:moveTo>
                  <a:lnTo>
                    <a:pt x="1" y="4363"/>
                  </a:lnTo>
                  <a:lnTo>
                    <a:pt x="2774" y="4363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7">
              <a:extLst>
                <a:ext uri="{FF2B5EF4-FFF2-40B4-BE49-F238E27FC236}">
                  <a16:creationId xmlns:a16="http://schemas.microsoft.com/office/drawing/2014/main" id="{B19E9851-46EE-7048-0F29-33835C034869}"/>
                </a:ext>
              </a:extLst>
            </p:cNvPr>
            <p:cNvSpPr/>
            <p:nvPr/>
          </p:nvSpPr>
          <p:spPr>
            <a:xfrm>
              <a:off x="2254900" y="3418525"/>
              <a:ext cx="69350" cy="69350"/>
            </a:xfrm>
            <a:custGeom>
              <a:avLst/>
              <a:gdLst/>
              <a:ahLst/>
              <a:cxnLst/>
              <a:rect l="l" t="t" r="r" b="b"/>
              <a:pathLst>
                <a:path w="2774" h="2774" extrusionOk="0">
                  <a:moveTo>
                    <a:pt x="0" y="0"/>
                  </a:moveTo>
                  <a:lnTo>
                    <a:pt x="0" y="2773"/>
                  </a:lnTo>
                  <a:lnTo>
                    <a:pt x="2773" y="2773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7">
              <a:extLst>
                <a:ext uri="{FF2B5EF4-FFF2-40B4-BE49-F238E27FC236}">
                  <a16:creationId xmlns:a16="http://schemas.microsoft.com/office/drawing/2014/main" id="{0559FC8D-4E66-F33B-9A7D-3AF3D07400E5}"/>
                </a:ext>
              </a:extLst>
            </p:cNvPr>
            <p:cNvSpPr/>
            <p:nvPr/>
          </p:nvSpPr>
          <p:spPr>
            <a:xfrm>
              <a:off x="2393550" y="3373225"/>
              <a:ext cx="69325" cy="114650"/>
            </a:xfrm>
            <a:custGeom>
              <a:avLst/>
              <a:gdLst/>
              <a:ahLst/>
              <a:cxnLst/>
              <a:rect l="l" t="t" r="r" b="b"/>
              <a:pathLst>
                <a:path w="2773" h="4586" extrusionOk="0">
                  <a:moveTo>
                    <a:pt x="0" y="1"/>
                  </a:moveTo>
                  <a:lnTo>
                    <a:pt x="0" y="4585"/>
                  </a:lnTo>
                  <a:lnTo>
                    <a:pt x="2773" y="458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7">
              <a:extLst>
                <a:ext uri="{FF2B5EF4-FFF2-40B4-BE49-F238E27FC236}">
                  <a16:creationId xmlns:a16="http://schemas.microsoft.com/office/drawing/2014/main" id="{B29C1868-99D7-BD64-8B9D-6DBEA42050A1}"/>
                </a:ext>
              </a:extLst>
            </p:cNvPr>
            <p:cNvSpPr/>
            <p:nvPr/>
          </p:nvSpPr>
          <p:spPr>
            <a:xfrm>
              <a:off x="2532175" y="3468425"/>
              <a:ext cx="69350" cy="19450"/>
            </a:xfrm>
            <a:custGeom>
              <a:avLst/>
              <a:gdLst/>
              <a:ahLst/>
              <a:cxnLst/>
              <a:rect l="l" t="t" r="r" b="b"/>
              <a:pathLst>
                <a:path w="2774" h="778" extrusionOk="0">
                  <a:moveTo>
                    <a:pt x="1" y="1"/>
                  </a:moveTo>
                  <a:lnTo>
                    <a:pt x="1" y="777"/>
                  </a:lnTo>
                  <a:lnTo>
                    <a:pt x="2773" y="777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7">
              <a:extLst>
                <a:ext uri="{FF2B5EF4-FFF2-40B4-BE49-F238E27FC236}">
                  <a16:creationId xmlns:a16="http://schemas.microsoft.com/office/drawing/2014/main" id="{CC06649F-DC3D-4941-07F3-4A802C1E6562}"/>
                </a:ext>
              </a:extLst>
            </p:cNvPr>
            <p:cNvSpPr/>
            <p:nvPr/>
          </p:nvSpPr>
          <p:spPr>
            <a:xfrm>
              <a:off x="267082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0" y="1"/>
                  </a:moveTo>
                  <a:lnTo>
                    <a:pt x="0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7">
              <a:extLst>
                <a:ext uri="{FF2B5EF4-FFF2-40B4-BE49-F238E27FC236}">
                  <a16:creationId xmlns:a16="http://schemas.microsoft.com/office/drawing/2014/main" id="{D4CCA0D8-0470-DD8A-51D3-EC4C55863F1C}"/>
                </a:ext>
              </a:extLst>
            </p:cNvPr>
            <p:cNvSpPr/>
            <p:nvPr/>
          </p:nvSpPr>
          <p:spPr>
            <a:xfrm>
              <a:off x="2809450" y="3431450"/>
              <a:ext cx="69350" cy="56425"/>
            </a:xfrm>
            <a:custGeom>
              <a:avLst/>
              <a:gdLst/>
              <a:ahLst/>
              <a:cxnLst/>
              <a:rect l="l" t="t" r="r" b="b"/>
              <a:pathLst>
                <a:path w="2774" h="2257" extrusionOk="0">
                  <a:moveTo>
                    <a:pt x="1" y="1"/>
                  </a:moveTo>
                  <a:lnTo>
                    <a:pt x="1" y="2256"/>
                  </a:lnTo>
                  <a:lnTo>
                    <a:pt x="2774" y="2256"/>
                  </a:lnTo>
                  <a:lnTo>
                    <a:pt x="277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7">
              <a:extLst>
                <a:ext uri="{FF2B5EF4-FFF2-40B4-BE49-F238E27FC236}">
                  <a16:creationId xmlns:a16="http://schemas.microsoft.com/office/drawing/2014/main" id="{CC4B2D21-7180-82F5-9459-4EFF3F5CFD6B}"/>
                </a:ext>
              </a:extLst>
            </p:cNvPr>
            <p:cNvSpPr/>
            <p:nvPr/>
          </p:nvSpPr>
          <p:spPr>
            <a:xfrm>
              <a:off x="2948100" y="3465650"/>
              <a:ext cx="69350" cy="22225"/>
            </a:xfrm>
            <a:custGeom>
              <a:avLst/>
              <a:gdLst/>
              <a:ahLst/>
              <a:cxnLst/>
              <a:rect l="l" t="t" r="r" b="b"/>
              <a:pathLst>
                <a:path w="2774" h="889" extrusionOk="0">
                  <a:moveTo>
                    <a:pt x="0" y="1"/>
                  </a:moveTo>
                  <a:lnTo>
                    <a:pt x="0" y="888"/>
                  </a:lnTo>
                  <a:lnTo>
                    <a:pt x="2773" y="88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7">
              <a:extLst>
                <a:ext uri="{FF2B5EF4-FFF2-40B4-BE49-F238E27FC236}">
                  <a16:creationId xmlns:a16="http://schemas.microsoft.com/office/drawing/2014/main" id="{BE6ABCB7-9A94-E2A6-EB60-11509E21903E}"/>
                </a:ext>
              </a:extLst>
            </p:cNvPr>
            <p:cNvSpPr/>
            <p:nvPr/>
          </p:nvSpPr>
          <p:spPr>
            <a:xfrm>
              <a:off x="3086750" y="3437000"/>
              <a:ext cx="69325" cy="50875"/>
            </a:xfrm>
            <a:custGeom>
              <a:avLst/>
              <a:gdLst/>
              <a:ahLst/>
              <a:cxnLst/>
              <a:rect l="l" t="t" r="r" b="b"/>
              <a:pathLst>
                <a:path w="2773" h="2035" extrusionOk="0">
                  <a:moveTo>
                    <a:pt x="0" y="1"/>
                  </a:moveTo>
                  <a:lnTo>
                    <a:pt x="0" y="2034"/>
                  </a:lnTo>
                  <a:lnTo>
                    <a:pt x="2773" y="2034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7">
              <a:extLst>
                <a:ext uri="{FF2B5EF4-FFF2-40B4-BE49-F238E27FC236}">
                  <a16:creationId xmlns:a16="http://schemas.microsoft.com/office/drawing/2014/main" id="{29537218-2D23-608B-EB2C-33AFD2AF343E}"/>
                </a:ext>
              </a:extLst>
            </p:cNvPr>
            <p:cNvSpPr/>
            <p:nvPr/>
          </p:nvSpPr>
          <p:spPr>
            <a:xfrm>
              <a:off x="3225375" y="3333475"/>
              <a:ext cx="69350" cy="154400"/>
            </a:xfrm>
            <a:custGeom>
              <a:avLst/>
              <a:gdLst/>
              <a:ahLst/>
              <a:cxnLst/>
              <a:rect l="l" t="t" r="r" b="b"/>
              <a:pathLst>
                <a:path w="2774" h="6176" extrusionOk="0">
                  <a:moveTo>
                    <a:pt x="1" y="1"/>
                  </a:moveTo>
                  <a:lnTo>
                    <a:pt x="1" y="6175"/>
                  </a:lnTo>
                  <a:lnTo>
                    <a:pt x="2773" y="6175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7">
              <a:extLst>
                <a:ext uri="{FF2B5EF4-FFF2-40B4-BE49-F238E27FC236}">
                  <a16:creationId xmlns:a16="http://schemas.microsoft.com/office/drawing/2014/main" id="{615EB62A-CB4B-2FE9-9B96-E70C986A7BC3}"/>
                </a:ext>
              </a:extLst>
            </p:cNvPr>
            <p:cNvSpPr/>
            <p:nvPr/>
          </p:nvSpPr>
          <p:spPr>
            <a:xfrm>
              <a:off x="3364025" y="3364900"/>
              <a:ext cx="69325" cy="122975"/>
            </a:xfrm>
            <a:custGeom>
              <a:avLst/>
              <a:gdLst/>
              <a:ahLst/>
              <a:cxnLst/>
              <a:rect l="l" t="t" r="r" b="b"/>
              <a:pathLst>
                <a:path w="2773" h="4919" extrusionOk="0">
                  <a:moveTo>
                    <a:pt x="0" y="1"/>
                  </a:moveTo>
                  <a:lnTo>
                    <a:pt x="0" y="4918"/>
                  </a:lnTo>
                  <a:lnTo>
                    <a:pt x="2773" y="4918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7">
              <a:extLst>
                <a:ext uri="{FF2B5EF4-FFF2-40B4-BE49-F238E27FC236}">
                  <a16:creationId xmlns:a16="http://schemas.microsoft.com/office/drawing/2014/main" id="{54E3679D-13E3-321D-BEA6-A2203F41A9CC}"/>
                </a:ext>
              </a:extLst>
            </p:cNvPr>
            <p:cNvSpPr/>
            <p:nvPr/>
          </p:nvSpPr>
          <p:spPr>
            <a:xfrm>
              <a:off x="3502650" y="3386175"/>
              <a:ext cx="69350" cy="101700"/>
            </a:xfrm>
            <a:custGeom>
              <a:avLst/>
              <a:gdLst/>
              <a:ahLst/>
              <a:cxnLst/>
              <a:rect l="l" t="t" r="r" b="b"/>
              <a:pathLst>
                <a:path w="2774" h="4068" extrusionOk="0">
                  <a:moveTo>
                    <a:pt x="1" y="0"/>
                  </a:moveTo>
                  <a:lnTo>
                    <a:pt x="1" y="4067"/>
                  </a:lnTo>
                  <a:lnTo>
                    <a:pt x="2774" y="4067"/>
                  </a:lnTo>
                  <a:lnTo>
                    <a:pt x="277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7">
              <a:extLst>
                <a:ext uri="{FF2B5EF4-FFF2-40B4-BE49-F238E27FC236}">
                  <a16:creationId xmlns:a16="http://schemas.microsoft.com/office/drawing/2014/main" id="{C5310536-6744-AD65-3DEA-8021ABF680E0}"/>
                </a:ext>
              </a:extLst>
            </p:cNvPr>
            <p:cNvSpPr/>
            <p:nvPr/>
          </p:nvSpPr>
          <p:spPr>
            <a:xfrm>
              <a:off x="3855725" y="1244650"/>
              <a:ext cx="170100" cy="822625"/>
            </a:xfrm>
            <a:custGeom>
              <a:avLst/>
              <a:gdLst/>
              <a:ahLst/>
              <a:cxnLst/>
              <a:rect l="l" t="t" r="r" b="b"/>
              <a:pathLst>
                <a:path w="6804" h="32905" extrusionOk="0">
                  <a:moveTo>
                    <a:pt x="296" y="0"/>
                  </a:moveTo>
                  <a:cubicBezTo>
                    <a:pt x="222" y="0"/>
                    <a:pt x="148" y="37"/>
                    <a:pt x="111" y="74"/>
                  </a:cubicBezTo>
                  <a:cubicBezTo>
                    <a:pt x="38" y="148"/>
                    <a:pt x="1" y="222"/>
                    <a:pt x="1" y="296"/>
                  </a:cubicBezTo>
                  <a:lnTo>
                    <a:pt x="1" y="32571"/>
                  </a:lnTo>
                  <a:cubicBezTo>
                    <a:pt x="1" y="32756"/>
                    <a:pt x="148" y="32904"/>
                    <a:pt x="296" y="32904"/>
                  </a:cubicBezTo>
                  <a:cubicBezTo>
                    <a:pt x="481" y="32904"/>
                    <a:pt x="629" y="32756"/>
                    <a:pt x="629" y="32571"/>
                  </a:cubicBezTo>
                  <a:lnTo>
                    <a:pt x="629" y="629"/>
                  </a:lnTo>
                  <a:lnTo>
                    <a:pt x="6507" y="629"/>
                  </a:lnTo>
                  <a:cubicBezTo>
                    <a:pt x="6655" y="629"/>
                    <a:pt x="6803" y="481"/>
                    <a:pt x="6803" y="296"/>
                  </a:cubicBezTo>
                  <a:cubicBezTo>
                    <a:pt x="6803" y="148"/>
                    <a:pt x="6655" y="0"/>
                    <a:pt x="650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7">
              <a:extLst>
                <a:ext uri="{FF2B5EF4-FFF2-40B4-BE49-F238E27FC236}">
                  <a16:creationId xmlns:a16="http://schemas.microsoft.com/office/drawing/2014/main" id="{B27EF191-BEE3-710C-4B5E-EAD327A7B84F}"/>
                </a:ext>
              </a:extLst>
            </p:cNvPr>
            <p:cNvSpPr/>
            <p:nvPr/>
          </p:nvSpPr>
          <p:spPr>
            <a:xfrm>
              <a:off x="4130225" y="1239100"/>
              <a:ext cx="302275" cy="14800"/>
            </a:xfrm>
            <a:custGeom>
              <a:avLst/>
              <a:gdLst/>
              <a:ahLst/>
              <a:cxnLst/>
              <a:rect l="l" t="t" r="r" b="b"/>
              <a:pathLst>
                <a:path w="12091" h="592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592"/>
                    <a:pt x="334" y="592"/>
                  </a:cubicBezTo>
                  <a:lnTo>
                    <a:pt x="11757" y="592"/>
                  </a:lnTo>
                  <a:cubicBezTo>
                    <a:pt x="11942" y="592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7">
              <a:extLst>
                <a:ext uri="{FF2B5EF4-FFF2-40B4-BE49-F238E27FC236}">
                  <a16:creationId xmlns:a16="http://schemas.microsoft.com/office/drawing/2014/main" id="{18E06459-4161-1A58-E2B1-5E6FEE0900A0}"/>
                </a:ext>
              </a:extLst>
            </p:cNvPr>
            <p:cNvSpPr/>
            <p:nvPr/>
          </p:nvSpPr>
          <p:spPr>
            <a:xfrm>
              <a:off x="4130225" y="13306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7">
              <a:extLst>
                <a:ext uri="{FF2B5EF4-FFF2-40B4-BE49-F238E27FC236}">
                  <a16:creationId xmlns:a16="http://schemas.microsoft.com/office/drawing/2014/main" id="{BDD954B1-7B76-97F3-19CB-F9F71AF24E62}"/>
                </a:ext>
              </a:extLst>
            </p:cNvPr>
            <p:cNvSpPr/>
            <p:nvPr/>
          </p:nvSpPr>
          <p:spPr>
            <a:xfrm>
              <a:off x="4130225" y="1422100"/>
              <a:ext cx="302275" cy="15725"/>
            </a:xfrm>
            <a:custGeom>
              <a:avLst/>
              <a:gdLst/>
              <a:ahLst/>
              <a:cxnLst/>
              <a:rect l="l" t="t" r="r" b="b"/>
              <a:pathLst>
                <a:path w="12091" h="629" extrusionOk="0">
                  <a:moveTo>
                    <a:pt x="334" y="0"/>
                  </a:moveTo>
                  <a:cubicBezTo>
                    <a:pt x="149" y="0"/>
                    <a:pt x="1" y="148"/>
                    <a:pt x="1" y="296"/>
                  </a:cubicBezTo>
                  <a:cubicBezTo>
                    <a:pt x="1" y="481"/>
                    <a:pt x="149" y="629"/>
                    <a:pt x="334" y="629"/>
                  </a:cubicBezTo>
                  <a:lnTo>
                    <a:pt x="11757" y="629"/>
                  </a:lnTo>
                  <a:cubicBezTo>
                    <a:pt x="11942" y="629"/>
                    <a:pt x="12090" y="481"/>
                    <a:pt x="12090" y="296"/>
                  </a:cubicBezTo>
                  <a:cubicBezTo>
                    <a:pt x="12090" y="148"/>
                    <a:pt x="11942" y="0"/>
                    <a:pt x="11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7">
              <a:extLst>
                <a:ext uri="{FF2B5EF4-FFF2-40B4-BE49-F238E27FC236}">
                  <a16:creationId xmlns:a16="http://schemas.microsoft.com/office/drawing/2014/main" id="{B7D54D20-30C0-4977-C8C7-36CE9B0846CE}"/>
                </a:ext>
              </a:extLst>
            </p:cNvPr>
            <p:cNvSpPr/>
            <p:nvPr/>
          </p:nvSpPr>
          <p:spPr>
            <a:xfrm>
              <a:off x="1709575" y="454520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7">
              <a:extLst>
                <a:ext uri="{FF2B5EF4-FFF2-40B4-BE49-F238E27FC236}">
                  <a16:creationId xmlns:a16="http://schemas.microsoft.com/office/drawing/2014/main" id="{3C2296AE-A9A7-150B-9E83-B33642D36F17}"/>
                </a:ext>
              </a:extLst>
            </p:cNvPr>
            <p:cNvSpPr/>
            <p:nvPr/>
          </p:nvSpPr>
          <p:spPr>
            <a:xfrm>
              <a:off x="1709575" y="4631150"/>
              <a:ext cx="317975" cy="15750"/>
            </a:xfrm>
            <a:custGeom>
              <a:avLst/>
              <a:gdLst/>
              <a:ahLst/>
              <a:cxnLst/>
              <a:rect l="l" t="t" r="r" b="b"/>
              <a:pathLst>
                <a:path w="12719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297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7"/>
                  </a:cubicBezTo>
                  <a:cubicBezTo>
                    <a:pt x="12719" y="149"/>
                    <a:pt x="12608" y="1"/>
                    <a:pt x="124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7">
              <a:extLst>
                <a:ext uri="{FF2B5EF4-FFF2-40B4-BE49-F238E27FC236}">
                  <a16:creationId xmlns:a16="http://schemas.microsoft.com/office/drawing/2014/main" id="{C0578FAB-C999-2E64-94C8-88DD63D4B193}"/>
                </a:ext>
              </a:extLst>
            </p:cNvPr>
            <p:cNvSpPr/>
            <p:nvPr/>
          </p:nvSpPr>
          <p:spPr>
            <a:xfrm>
              <a:off x="1709575" y="4717125"/>
              <a:ext cx="317975" cy="15725"/>
            </a:xfrm>
            <a:custGeom>
              <a:avLst/>
              <a:gdLst/>
              <a:ahLst/>
              <a:cxnLst/>
              <a:rect l="l" t="t" r="r" b="b"/>
              <a:pathLst>
                <a:path w="12719" h="629" extrusionOk="0">
                  <a:moveTo>
                    <a:pt x="297" y="0"/>
                  </a:moveTo>
                  <a:cubicBezTo>
                    <a:pt x="112" y="0"/>
                    <a:pt x="1" y="148"/>
                    <a:pt x="1" y="296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12423" y="629"/>
                  </a:lnTo>
                  <a:cubicBezTo>
                    <a:pt x="12608" y="629"/>
                    <a:pt x="12719" y="481"/>
                    <a:pt x="12719" y="296"/>
                  </a:cubicBezTo>
                  <a:cubicBezTo>
                    <a:pt x="12719" y="148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7">
              <a:extLst>
                <a:ext uri="{FF2B5EF4-FFF2-40B4-BE49-F238E27FC236}">
                  <a16:creationId xmlns:a16="http://schemas.microsoft.com/office/drawing/2014/main" id="{CD4B5DFB-573D-EFC9-8467-8FB6ED5D1FD2}"/>
                </a:ext>
              </a:extLst>
            </p:cNvPr>
            <p:cNvSpPr/>
            <p:nvPr/>
          </p:nvSpPr>
          <p:spPr>
            <a:xfrm>
              <a:off x="1709575" y="4803075"/>
              <a:ext cx="317975" cy="14800"/>
            </a:xfrm>
            <a:custGeom>
              <a:avLst/>
              <a:gdLst/>
              <a:ahLst/>
              <a:cxnLst/>
              <a:rect l="l" t="t" r="r" b="b"/>
              <a:pathLst>
                <a:path w="12719" h="592" extrusionOk="0">
                  <a:moveTo>
                    <a:pt x="297" y="0"/>
                  </a:moveTo>
                  <a:cubicBezTo>
                    <a:pt x="112" y="0"/>
                    <a:pt x="1" y="111"/>
                    <a:pt x="1" y="296"/>
                  </a:cubicBezTo>
                  <a:cubicBezTo>
                    <a:pt x="1" y="481"/>
                    <a:pt x="112" y="592"/>
                    <a:pt x="297" y="592"/>
                  </a:cubicBezTo>
                  <a:lnTo>
                    <a:pt x="12423" y="592"/>
                  </a:lnTo>
                  <a:cubicBezTo>
                    <a:pt x="12608" y="592"/>
                    <a:pt x="12719" y="481"/>
                    <a:pt x="12719" y="296"/>
                  </a:cubicBezTo>
                  <a:cubicBezTo>
                    <a:pt x="12719" y="111"/>
                    <a:pt x="12608" y="0"/>
                    <a:pt x="124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7">
              <a:extLst>
                <a:ext uri="{FF2B5EF4-FFF2-40B4-BE49-F238E27FC236}">
                  <a16:creationId xmlns:a16="http://schemas.microsoft.com/office/drawing/2014/main" id="{685C301F-2E58-EAB8-23CD-23C2693C13A8}"/>
                </a:ext>
              </a:extLst>
            </p:cNvPr>
            <p:cNvSpPr/>
            <p:nvPr/>
          </p:nvSpPr>
          <p:spPr>
            <a:xfrm>
              <a:off x="2163400" y="3753100"/>
              <a:ext cx="949250" cy="949250"/>
            </a:xfrm>
            <a:custGeom>
              <a:avLst/>
              <a:gdLst/>
              <a:ahLst/>
              <a:cxnLst/>
              <a:rect l="l" t="t" r="r" b="b"/>
              <a:pathLst>
                <a:path w="37970" h="37970" extrusionOk="0">
                  <a:moveTo>
                    <a:pt x="19003" y="1"/>
                  </a:moveTo>
                  <a:cubicBezTo>
                    <a:pt x="8504" y="1"/>
                    <a:pt x="0" y="8504"/>
                    <a:pt x="0" y="19004"/>
                  </a:cubicBezTo>
                  <a:cubicBezTo>
                    <a:pt x="0" y="29466"/>
                    <a:pt x="8504" y="37970"/>
                    <a:pt x="19003" y="37970"/>
                  </a:cubicBezTo>
                  <a:cubicBezTo>
                    <a:pt x="29466" y="37970"/>
                    <a:pt x="37969" y="29466"/>
                    <a:pt x="37969" y="19004"/>
                  </a:cubicBezTo>
                  <a:cubicBezTo>
                    <a:pt x="37969" y="8504"/>
                    <a:pt x="29466" y="1"/>
                    <a:pt x="1900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7">
              <a:extLst>
                <a:ext uri="{FF2B5EF4-FFF2-40B4-BE49-F238E27FC236}">
                  <a16:creationId xmlns:a16="http://schemas.microsoft.com/office/drawing/2014/main" id="{83FAB461-9BB3-B4CB-D314-E9A3B2BA0583}"/>
                </a:ext>
              </a:extLst>
            </p:cNvPr>
            <p:cNvSpPr/>
            <p:nvPr/>
          </p:nvSpPr>
          <p:spPr>
            <a:xfrm>
              <a:off x="2155075" y="3744775"/>
              <a:ext cx="965875" cy="965900"/>
            </a:xfrm>
            <a:custGeom>
              <a:avLst/>
              <a:gdLst/>
              <a:ahLst/>
              <a:cxnLst/>
              <a:rect l="l" t="t" r="r" b="b"/>
              <a:pathLst>
                <a:path w="38635" h="38636" extrusionOk="0">
                  <a:moveTo>
                    <a:pt x="19336" y="629"/>
                  </a:moveTo>
                  <a:cubicBezTo>
                    <a:pt x="24475" y="629"/>
                    <a:pt x="29133" y="2737"/>
                    <a:pt x="32535" y="6101"/>
                  </a:cubicBezTo>
                  <a:cubicBezTo>
                    <a:pt x="35899" y="9502"/>
                    <a:pt x="38006" y="14161"/>
                    <a:pt x="38006" y="19337"/>
                  </a:cubicBezTo>
                  <a:cubicBezTo>
                    <a:pt x="38006" y="24476"/>
                    <a:pt x="35899" y="29171"/>
                    <a:pt x="32535" y="32535"/>
                  </a:cubicBezTo>
                  <a:cubicBezTo>
                    <a:pt x="29133" y="35936"/>
                    <a:pt x="24475" y="38007"/>
                    <a:pt x="19336" y="38007"/>
                  </a:cubicBezTo>
                  <a:cubicBezTo>
                    <a:pt x="14160" y="38007"/>
                    <a:pt x="9502" y="35936"/>
                    <a:pt x="6101" y="32535"/>
                  </a:cubicBezTo>
                  <a:cubicBezTo>
                    <a:pt x="2736" y="29171"/>
                    <a:pt x="629" y="24476"/>
                    <a:pt x="629" y="19337"/>
                  </a:cubicBezTo>
                  <a:cubicBezTo>
                    <a:pt x="629" y="14161"/>
                    <a:pt x="2736" y="9502"/>
                    <a:pt x="6101" y="6101"/>
                  </a:cubicBezTo>
                  <a:cubicBezTo>
                    <a:pt x="9502" y="2737"/>
                    <a:pt x="14160" y="629"/>
                    <a:pt x="19336" y="629"/>
                  </a:cubicBezTo>
                  <a:close/>
                  <a:moveTo>
                    <a:pt x="19336" y="1"/>
                  </a:moveTo>
                  <a:cubicBezTo>
                    <a:pt x="8652" y="1"/>
                    <a:pt x="1" y="8652"/>
                    <a:pt x="1" y="19337"/>
                  </a:cubicBezTo>
                  <a:cubicBezTo>
                    <a:pt x="1" y="29984"/>
                    <a:pt x="8652" y="38635"/>
                    <a:pt x="19336" y="38635"/>
                  </a:cubicBezTo>
                  <a:cubicBezTo>
                    <a:pt x="29984" y="38635"/>
                    <a:pt x="38635" y="29984"/>
                    <a:pt x="38635" y="19337"/>
                  </a:cubicBezTo>
                  <a:cubicBezTo>
                    <a:pt x="38635" y="8652"/>
                    <a:pt x="29984" y="1"/>
                    <a:pt x="193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7">
              <a:extLst>
                <a:ext uri="{FF2B5EF4-FFF2-40B4-BE49-F238E27FC236}">
                  <a16:creationId xmlns:a16="http://schemas.microsoft.com/office/drawing/2014/main" id="{AA0211BD-BBC6-CA8A-435B-580B093C3F54}"/>
                </a:ext>
              </a:extLst>
            </p:cNvPr>
            <p:cNvSpPr/>
            <p:nvPr/>
          </p:nvSpPr>
          <p:spPr>
            <a:xfrm>
              <a:off x="2283550" y="3873250"/>
              <a:ext cx="708950" cy="708950"/>
            </a:xfrm>
            <a:custGeom>
              <a:avLst/>
              <a:gdLst/>
              <a:ahLst/>
              <a:cxnLst/>
              <a:rect l="l" t="t" r="r" b="b"/>
              <a:pathLst>
                <a:path w="28358" h="28358" extrusionOk="0">
                  <a:moveTo>
                    <a:pt x="14197" y="1"/>
                  </a:moveTo>
                  <a:cubicBezTo>
                    <a:pt x="6360" y="1"/>
                    <a:pt x="1" y="6360"/>
                    <a:pt x="1" y="14198"/>
                  </a:cubicBezTo>
                  <a:cubicBezTo>
                    <a:pt x="1" y="22035"/>
                    <a:pt x="6360" y="28357"/>
                    <a:pt x="14197" y="28357"/>
                  </a:cubicBezTo>
                  <a:cubicBezTo>
                    <a:pt x="22035" y="28357"/>
                    <a:pt x="28357" y="22035"/>
                    <a:pt x="28357" y="14198"/>
                  </a:cubicBezTo>
                  <a:cubicBezTo>
                    <a:pt x="28357" y="6360"/>
                    <a:pt x="22035" y="1"/>
                    <a:pt x="141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7">
              <a:extLst>
                <a:ext uri="{FF2B5EF4-FFF2-40B4-BE49-F238E27FC236}">
                  <a16:creationId xmlns:a16="http://schemas.microsoft.com/office/drawing/2014/main" id="{CE7AB89E-407B-E389-A27B-233E6FBD22CC}"/>
                </a:ext>
              </a:extLst>
            </p:cNvPr>
            <p:cNvSpPr/>
            <p:nvPr/>
          </p:nvSpPr>
          <p:spPr>
            <a:xfrm>
              <a:off x="2275225" y="3864950"/>
              <a:ext cx="725575" cy="725575"/>
            </a:xfrm>
            <a:custGeom>
              <a:avLst/>
              <a:gdLst/>
              <a:ahLst/>
              <a:cxnLst/>
              <a:rect l="l" t="t" r="r" b="b"/>
              <a:pathLst>
                <a:path w="29023" h="29023" extrusionOk="0">
                  <a:moveTo>
                    <a:pt x="14530" y="629"/>
                  </a:moveTo>
                  <a:cubicBezTo>
                    <a:pt x="18338" y="629"/>
                    <a:pt x="21813" y="2181"/>
                    <a:pt x="24327" y="4695"/>
                  </a:cubicBezTo>
                  <a:cubicBezTo>
                    <a:pt x="26841" y="7209"/>
                    <a:pt x="28394" y="10685"/>
                    <a:pt x="28394" y="14530"/>
                  </a:cubicBezTo>
                  <a:cubicBezTo>
                    <a:pt x="28394" y="18338"/>
                    <a:pt x="26841" y="21813"/>
                    <a:pt x="24327" y="24327"/>
                  </a:cubicBezTo>
                  <a:cubicBezTo>
                    <a:pt x="21813" y="26841"/>
                    <a:pt x="18338" y="28394"/>
                    <a:pt x="14530" y="28394"/>
                  </a:cubicBezTo>
                  <a:cubicBezTo>
                    <a:pt x="10685" y="28394"/>
                    <a:pt x="7210" y="26841"/>
                    <a:pt x="4696" y="24327"/>
                  </a:cubicBezTo>
                  <a:cubicBezTo>
                    <a:pt x="2182" y="21813"/>
                    <a:pt x="629" y="18338"/>
                    <a:pt x="629" y="14530"/>
                  </a:cubicBezTo>
                  <a:cubicBezTo>
                    <a:pt x="629" y="10685"/>
                    <a:pt x="2182" y="7209"/>
                    <a:pt x="4696" y="4695"/>
                  </a:cubicBezTo>
                  <a:cubicBezTo>
                    <a:pt x="7210" y="2181"/>
                    <a:pt x="10685" y="629"/>
                    <a:pt x="14530" y="629"/>
                  </a:cubicBezTo>
                  <a:close/>
                  <a:moveTo>
                    <a:pt x="14530" y="0"/>
                  </a:moveTo>
                  <a:cubicBezTo>
                    <a:pt x="6508" y="0"/>
                    <a:pt x="1" y="6507"/>
                    <a:pt x="1" y="14530"/>
                  </a:cubicBezTo>
                  <a:cubicBezTo>
                    <a:pt x="1" y="22515"/>
                    <a:pt x="6508" y="29022"/>
                    <a:pt x="14530" y="29022"/>
                  </a:cubicBezTo>
                  <a:cubicBezTo>
                    <a:pt x="22516" y="29022"/>
                    <a:pt x="29023" y="22515"/>
                    <a:pt x="29023" y="14530"/>
                  </a:cubicBezTo>
                  <a:cubicBezTo>
                    <a:pt x="29023" y="6507"/>
                    <a:pt x="22516" y="0"/>
                    <a:pt x="145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7">
              <a:extLst>
                <a:ext uri="{FF2B5EF4-FFF2-40B4-BE49-F238E27FC236}">
                  <a16:creationId xmlns:a16="http://schemas.microsoft.com/office/drawing/2014/main" id="{D2148DE4-8308-16EE-C115-084580C9C57C}"/>
                </a:ext>
              </a:extLst>
            </p:cNvPr>
            <p:cNvSpPr/>
            <p:nvPr/>
          </p:nvSpPr>
          <p:spPr>
            <a:xfrm>
              <a:off x="2413875" y="4003575"/>
              <a:ext cx="448300" cy="448300"/>
            </a:xfrm>
            <a:custGeom>
              <a:avLst/>
              <a:gdLst/>
              <a:ahLst/>
              <a:cxnLst/>
              <a:rect l="l" t="t" r="r" b="b"/>
              <a:pathLst>
                <a:path w="17932" h="17932" extrusionOk="0">
                  <a:moveTo>
                    <a:pt x="8984" y="1"/>
                  </a:moveTo>
                  <a:cubicBezTo>
                    <a:pt x="4030" y="1"/>
                    <a:pt x="0" y="4030"/>
                    <a:pt x="0" y="8985"/>
                  </a:cubicBezTo>
                  <a:cubicBezTo>
                    <a:pt x="0" y="13902"/>
                    <a:pt x="4030" y="17931"/>
                    <a:pt x="8984" y="17931"/>
                  </a:cubicBezTo>
                  <a:cubicBezTo>
                    <a:pt x="13901" y="17931"/>
                    <a:pt x="17931" y="13902"/>
                    <a:pt x="17931" y="8985"/>
                  </a:cubicBezTo>
                  <a:cubicBezTo>
                    <a:pt x="17931" y="4030"/>
                    <a:pt x="13901" y="1"/>
                    <a:pt x="89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7">
              <a:extLst>
                <a:ext uri="{FF2B5EF4-FFF2-40B4-BE49-F238E27FC236}">
                  <a16:creationId xmlns:a16="http://schemas.microsoft.com/office/drawing/2014/main" id="{29AA7D32-BBE1-B37E-5B3D-DB4D38F216BA}"/>
                </a:ext>
              </a:extLst>
            </p:cNvPr>
            <p:cNvSpPr/>
            <p:nvPr/>
          </p:nvSpPr>
          <p:spPr>
            <a:xfrm>
              <a:off x="2406475" y="3996175"/>
              <a:ext cx="463075" cy="463100"/>
            </a:xfrm>
            <a:custGeom>
              <a:avLst/>
              <a:gdLst/>
              <a:ahLst/>
              <a:cxnLst/>
              <a:rect l="l" t="t" r="r" b="b"/>
              <a:pathLst>
                <a:path w="18523" h="18524" extrusionOk="0">
                  <a:moveTo>
                    <a:pt x="9280" y="592"/>
                  </a:moveTo>
                  <a:cubicBezTo>
                    <a:pt x="11646" y="592"/>
                    <a:pt x="13828" y="1591"/>
                    <a:pt x="15380" y="3143"/>
                  </a:cubicBezTo>
                  <a:cubicBezTo>
                    <a:pt x="16933" y="4696"/>
                    <a:pt x="17931" y="6877"/>
                    <a:pt x="17931" y="9281"/>
                  </a:cubicBezTo>
                  <a:cubicBezTo>
                    <a:pt x="17931" y="11647"/>
                    <a:pt x="16933" y="13828"/>
                    <a:pt x="15380" y="15381"/>
                  </a:cubicBezTo>
                  <a:cubicBezTo>
                    <a:pt x="13828" y="16934"/>
                    <a:pt x="11646" y="17932"/>
                    <a:pt x="9280" y="17932"/>
                  </a:cubicBezTo>
                  <a:cubicBezTo>
                    <a:pt x="6877" y="17932"/>
                    <a:pt x="4696" y="16934"/>
                    <a:pt x="3143" y="15381"/>
                  </a:cubicBezTo>
                  <a:cubicBezTo>
                    <a:pt x="1590" y="13828"/>
                    <a:pt x="592" y="11647"/>
                    <a:pt x="592" y="9281"/>
                  </a:cubicBezTo>
                  <a:cubicBezTo>
                    <a:pt x="592" y="6877"/>
                    <a:pt x="1590" y="4696"/>
                    <a:pt x="3143" y="3143"/>
                  </a:cubicBezTo>
                  <a:cubicBezTo>
                    <a:pt x="4696" y="1591"/>
                    <a:pt x="6877" y="592"/>
                    <a:pt x="9280" y="592"/>
                  </a:cubicBezTo>
                  <a:close/>
                  <a:moveTo>
                    <a:pt x="9280" y="1"/>
                  </a:moveTo>
                  <a:cubicBezTo>
                    <a:pt x="4141" y="1"/>
                    <a:pt x="1" y="4142"/>
                    <a:pt x="1" y="9281"/>
                  </a:cubicBezTo>
                  <a:cubicBezTo>
                    <a:pt x="1" y="14383"/>
                    <a:pt x="4141" y="18523"/>
                    <a:pt x="9280" y="18523"/>
                  </a:cubicBezTo>
                  <a:cubicBezTo>
                    <a:pt x="14382" y="18523"/>
                    <a:pt x="18523" y="14383"/>
                    <a:pt x="18523" y="9281"/>
                  </a:cubicBezTo>
                  <a:cubicBezTo>
                    <a:pt x="18523" y="4142"/>
                    <a:pt x="14382" y="1"/>
                    <a:pt x="9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7">
              <a:extLst>
                <a:ext uri="{FF2B5EF4-FFF2-40B4-BE49-F238E27FC236}">
                  <a16:creationId xmlns:a16="http://schemas.microsoft.com/office/drawing/2014/main" id="{6A25EF44-C088-56A2-9C8E-E95186CB5CA7}"/>
                </a:ext>
              </a:extLst>
            </p:cNvPr>
            <p:cNvSpPr/>
            <p:nvPr/>
          </p:nvSpPr>
          <p:spPr>
            <a:xfrm>
              <a:off x="1636575" y="3993425"/>
              <a:ext cx="469550" cy="468625"/>
            </a:xfrm>
            <a:custGeom>
              <a:avLst/>
              <a:gdLst/>
              <a:ahLst/>
              <a:cxnLst/>
              <a:rect l="l" t="t" r="r" b="b"/>
              <a:pathLst>
                <a:path w="18782" h="18745" extrusionOk="0">
                  <a:moveTo>
                    <a:pt x="9391" y="0"/>
                  </a:moveTo>
                  <a:cubicBezTo>
                    <a:pt x="4215" y="0"/>
                    <a:pt x="0" y="4178"/>
                    <a:pt x="0" y="9391"/>
                  </a:cubicBezTo>
                  <a:cubicBezTo>
                    <a:pt x="0" y="14566"/>
                    <a:pt x="4215" y="18744"/>
                    <a:pt x="9391" y="18744"/>
                  </a:cubicBezTo>
                  <a:cubicBezTo>
                    <a:pt x="14567" y="18744"/>
                    <a:pt x="18781" y="14566"/>
                    <a:pt x="18781" y="9391"/>
                  </a:cubicBezTo>
                  <a:cubicBezTo>
                    <a:pt x="18781" y="4178"/>
                    <a:pt x="14567" y="0"/>
                    <a:pt x="93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7">
              <a:extLst>
                <a:ext uri="{FF2B5EF4-FFF2-40B4-BE49-F238E27FC236}">
                  <a16:creationId xmlns:a16="http://schemas.microsoft.com/office/drawing/2014/main" id="{48CE6F80-281B-3E64-27A3-712A0E6AFE4B}"/>
                </a:ext>
              </a:extLst>
            </p:cNvPr>
            <p:cNvSpPr/>
            <p:nvPr/>
          </p:nvSpPr>
          <p:spPr>
            <a:xfrm>
              <a:off x="1629175" y="3985100"/>
              <a:ext cx="484325" cy="485250"/>
            </a:xfrm>
            <a:custGeom>
              <a:avLst/>
              <a:gdLst/>
              <a:ahLst/>
              <a:cxnLst/>
              <a:rect l="l" t="t" r="r" b="b"/>
              <a:pathLst>
                <a:path w="19373" h="19410" extrusionOk="0">
                  <a:moveTo>
                    <a:pt x="9687" y="629"/>
                  </a:moveTo>
                  <a:cubicBezTo>
                    <a:pt x="12201" y="629"/>
                    <a:pt x="14456" y="1664"/>
                    <a:pt x="16120" y="3291"/>
                  </a:cubicBezTo>
                  <a:cubicBezTo>
                    <a:pt x="17746" y="4917"/>
                    <a:pt x="18744" y="7210"/>
                    <a:pt x="18744" y="9724"/>
                  </a:cubicBezTo>
                  <a:cubicBezTo>
                    <a:pt x="18744" y="12201"/>
                    <a:pt x="17746" y="14493"/>
                    <a:pt x="16120" y="16120"/>
                  </a:cubicBezTo>
                  <a:cubicBezTo>
                    <a:pt x="14456" y="17783"/>
                    <a:pt x="12201" y="18781"/>
                    <a:pt x="9687" y="18781"/>
                  </a:cubicBezTo>
                  <a:cubicBezTo>
                    <a:pt x="7173" y="18781"/>
                    <a:pt x="4917" y="17783"/>
                    <a:pt x="3254" y="16120"/>
                  </a:cubicBezTo>
                  <a:cubicBezTo>
                    <a:pt x="1627" y="14493"/>
                    <a:pt x="592" y="12201"/>
                    <a:pt x="592" y="9724"/>
                  </a:cubicBezTo>
                  <a:cubicBezTo>
                    <a:pt x="592" y="7210"/>
                    <a:pt x="1627" y="4917"/>
                    <a:pt x="3254" y="3291"/>
                  </a:cubicBezTo>
                  <a:cubicBezTo>
                    <a:pt x="4917" y="1664"/>
                    <a:pt x="7173" y="629"/>
                    <a:pt x="9687" y="629"/>
                  </a:cubicBezTo>
                  <a:close/>
                  <a:moveTo>
                    <a:pt x="9687" y="0"/>
                  </a:moveTo>
                  <a:cubicBezTo>
                    <a:pt x="4326" y="0"/>
                    <a:pt x="0" y="4363"/>
                    <a:pt x="0" y="9724"/>
                  </a:cubicBezTo>
                  <a:cubicBezTo>
                    <a:pt x="0" y="15047"/>
                    <a:pt x="4326" y="19410"/>
                    <a:pt x="9687" y="19410"/>
                  </a:cubicBezTo>
                  <a:cubicBezTo>
                    <a:pt x="15047" y="19410"/>
                    <a:pt x="19373" y="15047"/>
                    <a:pt x="19373" y="9724"/>
                  </a:cubicBezTo>
                  <a:cubicBezTo>
                    <a:pt x="19373" y="4363"/>
                    <a:pt x="15047" y="0"/>
                    <a:pt x="96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7">
              <a:extLst>
                <a:ext uri="{FF2B5EF4-FFF2-40B4-BE49-F238E27FC236}">
                  <a16:creationId xmlns:a16="http://schemas.microsoft.com/office/drawing/2014/main" id="{0C2701A0-618C-8858-DDC2-BC699A4E01D9}"/>
                </a:ext>
              </a:extLst>
            </p:cNvPr>
            <p:cNvSpPr/>
            <p:nvPr/>
          </p:nvSpPr>
          <p:spPr>
            <a:xfrm>
              <a:off x="1740075" y="4096925"/>
              <a:ext cx="262525" cy="262525"/>
            </a:xfrm>
            <a:custGeom>
              <a:avLst/>
              <a:gdLst/>
              <a:ahLst/>
              <a:cxnLst/>
              <a:rect l="l" t="t" r="r" b="b"/>
              <a:pathLst>
                <a:path w="10501" h="10501" extrusionOk="0">
                  <a:moveTo>
                    <a:pt x="5251" y="1"/>
                  </a:moveTo>
                  <a:cubicBezTo>
                    <a:pt x="2367" y="1"/>
                    <a:pt x="1" y="2330"/>
                    <a:pt x="1" y="5251"/>
                  </a:cubicBezTo>
                  <a:cubicBezTo>
                    <a:pt x="1" y="8134"/>
                    <a:pt x="2367" y="10500"/>
                    <a:pt x="5251" y="10500"/>
                  </a:cubicBezTo>
                  <a:cubicBezTo>
                    <a:pt x="8134" y="10500"/>
                    <a:pt x="10501" y="8134"/>
                    <a:pt x="10501" y="5251"/>
                  </a:cubicBezTo>
                  <a:cubicBezTo>
                    <a:pt x="10501" y="2330"/>
                    <a:pt x="8134" y="1"/>
                    <a:pt x="52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7">
              <a:extLst>
                <a:ext uri="{FF2B5EF4-FFF2-40B4-BE49-F238E27FC236}">
                  <a16:creationId xmlns:a16="http://schemas.microsoft.com/office/drawing/2014/main" id="{2F527738-DA21-1615-09C7-8D5E7B9E9469}"/>
                </a:ext>
              </a:extLst>
            </p:cNvPr>
            <p:cNvSpPr/>
            <p:nvPr/>
          </p:nvSpPr>
          <p:spPr>
            <a:xfrm>
              <a:off x="1732700" y="4088600"/>
              <a:ext cx="277300" cy="278250"/>
            </a:xfrm>
            <a:custGeom>
              <a:avLst/>
              <a:gdLst/>
              <a:ahLst/>
              <a:cxnLst/>
              <a:rect l="l" t="t" r="r" b="b"/>
              <a:pathLst>
                <a:path w="11092" h="11130" extrusionOk="0">
                  <a:moveTo>
                    <a:pt x="5546" y="629"/>
                  </a:moveTo>
                  <a:cubicBezTo>
                    <a:pt x="6914" y="629"/>
                    <a:pt x="8134" y="1184"/>
                    <a:pt x="9021" y="2071"/>
                  </a:cubicBezTo>
                  <a:cubicBezTo>
                    <a:pt x="9945" y="2959"/>
                    <a:pt x="10500" y="4216"/>
                    <a:pt x="10500" y="5584"/>
                  </a:cubicBezTo>
                  <a:cubicBezTo>
                    <a:pt x="10500" y="6915"/>
                    <a:pt x="9945" y="8172"/>
                    <a:pt x="9021" y="9059"/>
                  </a:cubicBezTo>
                  <a:cubicBezTo>
                    <a:pt x="8134" y="9946"/>
                    <a:pt x="6914" y="10501"/>
                    <a:pt x="5546" y="10501"/>
                  </a:cubicBezTo>
                  <a:cubicBezTo>
                    <a:pt x="4178" y="10501"/>
                    <a:pt x="2958" y="9946"/>
                    <a:pt x="2033" y="9059"/>
                  </a:cubicBezTo>
                  <a:cubicBezTo>
                    <a:pt x="1146" y="8172"/>
                    <a:pt x="592" y="6915"/>
                    <a:pt x="592" y="5584"/>
                  </a:cubicBezTo>
                  <a:cubicBezTo>
                    <a:pt x="592" y="4216"/>
                    <a:pt x="1146" y="2959"/>
                    <a:pt x="2033" y="2071"/>
                  </a:cubicBezTo>
                  <a:cubicBezTo>
                    <a:pt x="2958" y="1184"/>
                    <a:pt x="4178" y="629"/>
                    <a:pt x="5546" y="629"/>
                  </a:cubicBezTo>
                  <a:close/>
                  <a:moveTo>
                    <a:pt x="5546" y="1"/>
                  </a:moveTo>
                  <a:cubicBezTo>
                    <a:pt x="2477" y="1"/>
                    <a:pt x="0" y="2515"/>
                    <a:pt x="0" y="5584"/>
                  </a:cubicBezTo>
                  <a:cubicBezTo>
                    <a:pt x="0" y="8652"/>
                    <a:pt x="2477" y="11129"/>
                    <a:pt x="5546" y="11129"/>
                  </a:cubicBezTo>
                  <a:cubicBezTo>
                    <a:pt x="8614" y="11129"/>
                    <a:pt x="11091" y="8652"/>
                    <a:pt x="11091" y="5584"/>
                  </a:cubicBezTo>
                  <a:cubicBezTo>
                    <a:pt x="11091" y="2515"/>
                    <a:pt x="8614" y="1"/>
                    <a:pt x="55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7">
              <a:extLst>
                <a:ext uri="{FF2B5EF4-FFF2-40B4-BE49-F238E27FC236}">
                  <a16:creationId xmlns:a16="http://schemas.microsoft.com/office/drawing/2014/main" id="{25AD4EA2-F362-3499-A8B1-80319878A033}"/>
                </a:ext>
              </a:extLst>
            </p:cNvPr>
            <p:cNvSpPr/>
            <p:nvPr/>
          </p:nvSpPr>
          <p:spPr>
            <a:xfrm>
              <a:off x="1304750" y="4090450"/>
              <a:ext cx="274525" cy="274550"/>
            </a:xfrm>
            <a:custGeom>
              <a:avLst/>
              <a:gdLst/>
              <a:ahLst/>
              <a:cxnLst/>
              <a:rect l="l" t="t" r="r" b="b"/>
              <a:pathLst>
                <a:path w="10981" h="10982" extrusionOk="0">
                  <a:moveTo>
                    <a:pt x="5509" y="1"/>
                  </a:moveTo>
                  <a:cubicBezTo>
                    <a:pt x="2478" y="1"/>
                    <a:pt x="1" y="2478"/>
                    <a:pt x="1" y="5510"/>
                  </a:cubicBezTo>
                  <a:cubicBezTo>
                    <a:pt x="1" y="8541"/>
                    <a:pt x="2478" y="10981"/>
                    <a:pt x="5509" y="10981"/>
                  </a:cubicBezTo>
                  <a:cubicBezTo>
                    <a:pt x="8541" y="10981"/>
                    <a:pt x="10981" y="8541"/>
                    <a:pt x="10981" y="5510"/>
                  </a:cubicBezTo>
                  <a:cubicBezTo>
                    <a:pt x="10981" y="2478"/>
                    <a:pt x="8541" y="1"/>
                    <a:pt x="55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7">
              <a:extLst>
                <a:ext uri="{FF2B5EF4-FFF2-40B4-BE49-F238E27FC236}">
                  <a16:creationId xmlns:a16="http://schemas.microsoft.com/office/drawing/2014/main" id="{E9D2A4CB-1AFA-8D6F-583A-DD008B506F17}"/>
                </a:ext>
              </a:extLst>
            </p:cNvPr>
            <p:cNvSpPr/>
            <p:nvPr/>
          </p:nvSpPr>
          <p:spPr>
            <a:xfrm>
              <a:off x="1297350" y="4083075"/>
              <a:ext cx="290250" cy="289300"/>
            </a:xfrm>
            <a:custGeom>
              <a:avLst/>
              <a:gdLst/>
              <a:ahLst/>
              <a:cxnLst/>
              <a:rect l="l" t="t" r="r" b="b"/>
              <a:pathLst>
                <a:path w="11610" h="11572" extrusionOk="0">
                  <a:moveTo>
                    <a:pt x="5805" y="592"/>
                  </a:moveTo>
                  <a:cubicBezTo>
                    <a:pt x="7210" y="592"/>
                    <a:pt x="8504" y="1183"/>
                    <a:pt x="9465" y="2108"/>
                  </a:cubicBezTo>
                  <a:cubicBezTo>
                    <a:pt x="10390" y="3069"/>
                    <a:pt x="10981" y="4363"/>
                    <a:pt x="10981" y="5805"/>
                  </a:cubicBezTo>
                  <a:cubicBezTo>
                    <a:pt x="10981" y="7209"/>
                    <a:pt x="10390" y="8503"/>
                    <a:pt x="9465" y="9465"/>
                  </a:cubicBezTo>
                  <a:cubicBezTo>
                    <a:pt x="8504" y="10389"/>
                    <a:pt x="7210" y="10980"/>
                    <a:pt x="5805" y="10980"/>
                  </a:cubicBezTo>
                  <a:cubicBezTo>
                    <a:pt x="4363" y="10980"/>
                    <a:pt x="3070" y="10389"/>
                    <a:pt x="2108" y="9465"/>
                  </a:cubicBezTo>
                  <a:cubicBezTo>
                    <a:pt x="1184" y="8503"/>
                    <a:pt x="592" y="7209"/>
                    <a:pt x="592" y="5805"/>
                  </a:cubicBezTo>
                  <a:cubicBezTo>
                    <a:pt x="592" y="4363"/>
                    <a:pt x="1184" y="3069"/>
                    <a:pt x="2108" y="2108"/>
                  </a:cubicBezTo>
                  <a:cubicBezTo>
                    <a:pt x="3070" y="1183"/>
                    <a:pt x="4363" y="592"/>
                    <a:pt x="5805" y="592"/>
                  </a:cubicBezTo>
                  <a:close/>
                  <a:moveTo>
                    <a:pt x="5805" y="0"/>
                  </a:moveTo>
                  <a:cubicBezTo>
                    <a:pt x="2589" y="0"/>
                    <a:pt x="1" y="2588"/>
                    <a:pt x="1" y="5805"/>
                  </a:cubicBezTo>
                  <a:cubicBezTo>
                    <a:pt x="1" y="8984"/>
                    <a:pt x="2589" y="11572"/>
                    <a:pt x="5805" y="11572"/>
                  </a:cubicBezTo>
                  <a:cubicBezTo>
                    <a:pt x="8985" y="11572"/>
                    <a:pt x="11610" y="8984"/>
                    <a:pt x="11610" y="5805"/>
                  </a:cubicBezTo>
                  <a:cubicBezTo>
                    <a:pt x="11610" y="2588"/>
                    <a:pt x="8985" y="0"/>
                    <a:pt x="58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7">
              <a:extLst>
                <a:ext uri="{FF2B5EF4-FFF2-40B4-BE49-F238E27FC236}">
                  <a16:creationId xmlns:a16="http://schemas.microsoft.com/office/drawing/2014/main" id="{EFCA0546-C8CC-CE7F-1230-C8BA7C05E846}"/>
                </a:ext>
              </a:extLst>
            </p:cNvPr>
            <p:cNvSpPr/>
            <p:nvPr/>
          </p:nvSpPr>
          <p:spPr>
            <a:xfrm>
              <a:off x="1364825" y="4150550"/>
              <a:ext cx="154375" cy="154375"/>
            </a:xfrm>
            <a:custGeom>
              <a:avLst/>
              <a:gdLst/>
              <a:ahLst/>
              <a:cxnLst/>
              <a:rect l="l" t="t" r="r" b="b"/>
              <a:pathLst>
                <a:path w="6175" h="6175" extrusionOk="0">
                  <a:moveTo>
                    <a:pt x="3106" y="0"/>
                  </a:moveTo>
                  <a:cubicBezTo>
                    <a:pt x="1406" y="0"/>
                    <a:pt x="1" y="1405"/>
                    <a:pt x="1" y="3106"/>
                  </a:cubicBezTo>
                  <a:cubicBezTo>
                    <a:pt x="1" y="4806"/>
                    <a:pt x="1406" y="6174"/>
                    <a:pt x="3106" y="6174"/>
                  </a:cubicBezTo>
                  <a:cubicBezTo>
                    <a:pt x="4807" y="6174"/>
                    <a:pt x="6175" y="4806"/>
                    <a:pt x="6175" y="3106"/>
                  </a:cubicBezTo>
                  <a:cubicBezTo>
                    <a:pt x="6175" y="1405"/>
                    <a:pt x="4807" y="0"/>
                    <a:pt x="31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7">
              <a:extLst>
                <a:ext uri="{FF2B5EF4-FFF2-40B4-BE49-F238E27FC236}">
                  <a16:creationId xmlns:a16="http://schemas.microsoft.com/office/drawing/2014/main" id="{6EE59F6E-B087-7E7F-306C-452521940FCB}"/>
                </a:ext>
              </a:extLst>
            </p:cNvPr>
            <p:cNvSpPr/>
            <p:nvPr/>
          </p:nvSpPr>
          <p:spPr>
            <a:xfrm>
              <a:off x="1357450" y="4143150"/>
              <a:ext cx="169150" cy="169150"/>
            </a:xfrm>
            <a:custGeom>
              <a:avLst/>
              <a:gdLst/>
              <a:ahLst/>
              <a:cxnLst/>
              <a:rect l="l" t="t" r="r" b="b"/>
              <a:pathLst>
                <a:path w="6766" h="6766" extrusionOk="0">
                  <a:moveTo>
                    <a:pt x="3401" y="629"/>
                  </a:moveTo>
                  <a:cubicBezTo>
                    <a:pt x="4141" y="629"/>
                    <a:pt x="4843" y="925"/>
                    <a:pt x="5361" y="1442"/>
                  </a:cubicBezTo>
                  <a:cubicBezTo>
                    <a:pt x="5841" y="1923"/>
                    <a:pt x="6174" y="2625"/>
                    <a:pt x="6174" y="3402"/>
                  </a:cubicBezTo>
                  <a:cubicBezTo>
                    <a:pt x="6174" y="4141"/>
                    <a:pt x="5841" y="4843"/>
                    <a:pt x="5361" y="5361"/>
                  </a:cubicBezTo>
                  <a:cubicBezTo>
                    <a:pt x="4843" y="5842"/>
                    <a:pt x="4141" y="6174"/>
                    <a:pt x="3401" y="6174"/>
                  </a:cubicBezTo>
                  <a:cubicBezTo>
                    <a:pt x="2625" y="6174"/>
                    <a:pt x="1923" y="5842"/>
                    <a:pt x="1442" y="5361"/>
                  </a:cubicBezTo>
                  <a:cubicBezTo>
                    <a:pt x="924" y="4843"/>
                    <a:pt x="629" y="4141"/>
                    <a:pt x="629" y="3402"/>
                  </a:cubicBezTo>
                  <a:cubicBezTo>
                    <a:pt x="629" y="2625"/>
                    <a:pt x="924" y="1923"/>
                    <a:pt x="1442" y="1442"/>
                  </a:cubicBezTo>
                  <a:cubicBezTo>
                    <a:pt x="1923" y="925"/>
                    <a:pt x="2625" y="629"/>
                    <a:pt x="3401" y="629"/>
                  </a:cubicBezTo>
                  <a:close/>
                  <a:moveTo>
                    <a:pt x="3401" y="0"/>
                  </a:moveTo>
                  <a:cubicBezTo>
                    <a:pt x="1516" y="0"/>
                    <a:pt x="0" y="1516"/>
                    <a:pt x="0" y="3402"/>
                  </a:cubicBezTo>
                  <a:cubicBezTo>
                    <a:pt x="0" y="5250"/>
                    <a:pt x="1516" y="6766"/>
                    <a:pt x="3401" y="6766"/>
                  </a:cubicBezTo>
                  <a:cubicBezTo>
                    <a:pt x="5250" y="6766"/>
                    <a:pt x="6766" y="5250"/>
                    <a:pt x="6766" y="3402"/>
                  </a:cubicBezTo>
                  <a:cubicBezTo>
                    <a:pt x="6766" y="1516"/>
                    <a:pt x="5250" y="0"/>
                    <a:pt x="3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7">
              <a:extLst>
                <a:ext uri="{FF2B5EF4-FFF2-40B4-BE49-F238E27FC236}">
                  <a16:creationId xmlns:a16="http://schemas.microsoft.com/office/drawing/2014/main" id="{480D4CC3-664F-AF47-D48A-3910F18800D4}"/>
                </a:ext>
              </a:extLst>
            </p:cNvPr>
            <p:cNvSpPr/>
            <p:nvPr/>
          </p:nvSpPr>
          <p:spPr>
            <a:xfrm>
              <a:off x="1150400" y="4228175"/>
              <a:ext cx="1488100" cy="25"/>
            </a:xfrm>
            <a:custGeom>
              <a:avLst/>
              <a:gdLst/>
              <a:ahLst/>
              <a:cxnLst/>
              <a:rect l="l" t="t" r="r" b="b"/>
              <a:pathLst>
                <a:path w="59524" h="1" extrusionOk="0">
                  <a:moveTo>
                    <a:pt x="59523" y="1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7">
              <a:extLst>
                <a:ext uri="{FF2B5EF4-FFF2-40B4-BE49-F238E27FC236}">
                  <a16:creationId xmlns:a16="http://schemas.microsoft.com/office/drawing/2014/main" id="{12E9ED44-7439-6787-8C85-7E2ECD0852D0}"/>
                </a:ext>
              </a:extLst>
            </p:cNvPr>
            <p:cNvSpPr/>
            <p:nvPr/>
          </p:nvSpPr>
          <p:spPr>
            <a:xfrm>
              <a:off x="1143000" y="4219850"/>
              <a:ext cx="1502900" cy="15750"/>
            </a:xfrm>
            <a:custGeom>
              <a:avLst/>
              <a:gdLst/>
              <a:ahLst/>
              <a:cxnLst/>
              <a:rect l="l" t="t" r="r" b="b"/>
              <a:pathLst>
                <a:path w="60116" h="630" extrusionOk="0">
                  <a:moveTo>
                    <a:pt x="297" y="1"/>
                  </a:moveTo>
                  <a:cubicBezTo>
                    <a:pt x="112" y="1"/>
                    <a:pt x="1" y="149"/>
                    <a:pt x="1" y="334"/>
                  </a:cubicBezTo>
                  <a:cubicBezTo>
                    <a:pt x="1" y="481"/>
                    <a:pt x="112" y="629"/>
                    <a:pt x="297" y="629"/>
                  </a:cubicBezTo>
                  <a:lnTo>
                    <a:pt x="59819" y="629"/>
                  </a:lnTo>
                  <a:cubicBezTo>
                    <a:pt x="59967" y="629"/>
                    <a:pt x="60115" y="481"/>
                    <a:pt x="60115" y="334"/>
                  </a:cubicBezTo>
                  <a:cubicBezTo>
                    <a:pt x="60115" y="149"/>
                    <a:pt x="59967" y="1"/>
                    <a:pt x="59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7">
              <a:extLst>
                <a:ext uri="{FF2B5EF4-FFF2-40B4-BE49-F238E27FC236}">
                  <a16:creationId xmlns:a16="http://schemas.microsoft.com/office/drawing/2014/main" id="{46456D34-F037-88A8-072D-8CB4F147BCDB}"/>
                </a:ext>
              </a:extLst>
            </p:cNvPr>
            <p:cNvSpPr/>
            <p:nvPr/>
          </p:nvSpPr>
          <p:spPr>
            <a:xfrm>
              <a:off x="2662500" y="939625"/>
              <a:ext cx="943700" cy="739450"/>
            </a:xfrm>
            <a:custGeom>
              <a:avLst/>
              <a:gdLst/>
              <a:ahLst/>
              <a:cxnLst/>
              <a:rect l="l" t="t" r="r" b="b"/>
              <a:pathLst>
                <a:path w="37748" h="29578" extrusionOk="0">
                  <a:moveTo>
                    <a:pt x="1" y="1"/>
                  </a:moveTo>
                  <a:lnTo>
                    <a:pt x="1" y="29577"/>
                  </a:lnTo>
                  <a:lnTo>
                    <a:pt x="3587" y="29577"/>
                  </a:lnTo>
                  <a:cubicBezTo>
                    <a:pt x="5472" y="27507"/>
                    <a:pt x="7653" y="25917"/>
                    <a:pt x="10093" y="24956"/>
                  </a:cubicBezTo>
                  <a:cubicBezTo>
                    <a:pt x="15454" y="22775"/>
                    <a:pt x="20260" y="21998"/>
                    <a:pt x="24623" y="21998"/>
                  </a:cubicBezTo>
                  <a:cubicBezTo>
                    <a:pt x="29503" y="21998"/>
                    <a:pt x="33829" y="22960"/>
                    <a:pt x="37747" y="24106"/>
                  </a:cubicBezTo>
                  <a:lnTo>
                    <a:pt x="377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7">
              <a:extLst>
                <a:ext uri="{FF2B5EF4-FFF2-40B4-BE49-F238E27FC236}">
                  <a16:creationId xmlns:a16="http://schemas.microsoft.com/office/drawing/2014/main" id="{11B1B670-CE0C-BA45-5077-FD7D227187DB}"/>
                </a:ext>
              </a:extLst>
            </p:cNvPr>
            <p:cNvSpPr/>
            <p:nvPr/>
          </p:nvSpPr>
          <p:spPr>
            <a:xfrm>
              <a:off x="2752150" y="1489575"/>
              <a:ext cx="854050" cy="189500"/>
            </a:xfrm>
            <a:custGeom>
              <a:avLst/>
              <a:gdLst/>
              <a:ahLst/>
              <a:cxnLst/>
              <a:rect l="l" t="t" r="r" b="b"/>
              <a:pathLst>
                <a:path w="34162" h="7580" extrusionOk="0">
                  <a:moveTo>
                    <a:pt x="21037" y="0"/>
                  </a:moveTo>
                  <a:cubicBezTo>
                    <a:pt x="16674" y="0"/>
                    <a:pt x="11868" y="777"/>
                    <a:pt x="6507" y="2958"/>
                  </a:cubicBezTo>
                  <a:cubicBezTo>
                    <a:pt x="4067" y="3919"/>
                    <a:pt x="1886" y="5509"/>
                    <a:pt x="1" y="7579"/>
                  </a:cubicBezTo>
                  <a:lnTo>
                    <a:pt x="34161" y="7579"/>
                  </a:lnTo>
                  <a:lnTo>
                    <a:pt x="34161" y="2108"/>
                  </a:lnTo>
                  <a:cubicBezTo>
                    <a:pt x="30243" y="962"/>
                    <a:pt x="25917" y="0"/>
                    <a:pt x="210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7">
              <a:extLst>
                <a:ext uri="{FF2B5EF4-FFF2-40B4-BE49-F238E27FC236}">
                  <a16:creationId xmlns:a16="http://schemas.microsoft.com/office/drawing/2014/main" id="{254EC583-C86F-B9C7-9DCA-BB0BCA56F1C7}"/>
                </a:ext>
              </a:extLst>
            </p:cNvPr>
            <p:cNvSpPr/>
            <p:nvPr/>
          </p:nvSpPr>
          <p:spPr>
            <a:xfrm>
              <a:off x="2662500" y="1694750"/>
              <a:ext cx="943700" cy="74900"/>
            </a:xfrm>
            <a:custGeom>
              <a:avLst/>
              <a:gdLst/>
              <a:ahLst/>
              <a:cxnLst/>
              <a:rect l="l" t="t" r="r" b="b"/>
              <a:pathLst>
                <a:path w="37748" h="2996" extrusionOk="0">
                  <a:moveTo>
                    <a:pt x="1" y="1"/>
                  </a:moveTo>
                  <a:lnTo>
                    <a:pt x="1" y="2995"/>
                  </a:lnTo>
                  <a:lnTo>
                    <a:pt x="37747" y="2995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37">
              <a:extLst>
                <a:ext uri="{FF2B5EF4-FFF2-40B4-BE49-F238E27FC236}">
                  <a16:creationId xmlns:a16="http://schemas.microsoft.com/office/drawing/2014/main" id="{740184C7-387A-BDEA-003F-13A093F947BE}"/>
                </a:ext>
              </a:extLst>
            </p:cNvPr>
            <p:cNvSpPr/>
            <p:nvPr/>
          </p:nvSpPr>
          <p:spPr>
            <a:xfrm>
              <a:off x="2662500" y="1679050"/>
              <a:ext cx="943700" cy="15725"/>
            </a:xfrm>
            <a:custGeom>
              <a:avLst/>
              <a:gdLst/>
              <a:ahLst/>
              <a:cxnLst/>
              <a:rect l="l" t="t" r="r" b="b"/>
              <a:pathLst>
                <a:path w="37748" h="629" extrusionOk="0">
                  <a:moveTo>
                    <a:pt x="1" y="0"/>
                  </a:moveTo>
                  <a:lnTo>
                    <a:pt x="1" y="629"/>
                  </a:lnTo>
                  <a:lnTo>
                    <a:pt x="37747" y="629"/>
                  </a:lnTo>
                  <a:lnTo>
                    <a:pt x="377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37">
              <a:extLst>
                <a:ext uri="{FF2B5EF4-FFF2-40B4-BE49-F238E27FC236}">
                  <a16:creationId xmlns:a16="http://schemas.microsoft.com/office/drawing/2014/main" id="{FEB55A43-CF8D-64AB-5AEF-6E55C8496D1E}"/>
                </a:ext>
              </a:extLst>
            </p:cNvPr>
            <p:cNvSpPr/>
            <p:nvPr/>
          </p:nvSpPr>
          <p:spPr>
            <a:xfrm>
              <a:off x="2655100" y="932250"/>
              <a:ext cx="959425" cy="844800"/>
            </a:xfrm>
            <a:custGeom>
              <a:avLst/>
              <a:gdLst/>
              <a:ahLst/>
              <a:cxnLst/>
              <a:rect l="l" t="t" r="r" b="b"/>
              <a:pathLst>
                <a:path w="38377" h="33792" extrusionOk="0">
                  <a:moveTo>
                    <a:pt x="37748" y="629"/>
                  </a:moveTo>
                  <a:lnTo>
                    <a:pt x="37748" y="33200"/>
                  </a:lnTo>
                  <a:lnTo>
                    <a:pt x="592" y="33200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33495"/>
                  </a:lnTo>
                  <a:cubicBezTo>
                    <a:pt x="1" y="33569"/>
                    <a:pt x="1" y="33643"/>
                    <a:pt x="75" y="33717"/>
                  </a:cubicBezTo>
                  <a:cubicBezTo>
                    <a:pt x="149" y="33791"/>
                    <a:pt x="223" y="33791"/>
                    <a:pt x="297" y="33791"/>
                  </a:cubicBezTo>
                  <a:lnTo>
                    <a:pt x="38043" y="33791"/>
                  </a:lnTo>
                  <a:cubicBezTo>
                    <a:pt x="38154" y="33791"/>
                    <a:pt x="38228" y="33791"/>
                    <a:pt x="38265" y="33717"/>
                  </a:cubicBezTo>
                  <a:cubicBezTo>
                    <a:pt x="38339" y="33643"/>
                    <a:pt x="38376" y="33569"/>
                    <a:pt x="38376" y="33495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37">
              <a:extLst>
                <a:ext uri="{FF2B5EF4-FFF2-40B4-BE49-F238E27FC236}">
                  <a16:creationId xmlns:a16="http://schemas.microsoft.com/office/drawing/2014/main" id="{DE382948-8CA3-24C9-171C-8C3800CF3385}"/>
                </a:ext>
              </a:extLst>
            </p:cNvPr>
            <p:cNvSpPr/>
            <p:nvPr/>
          </p:nvSpPr>
          <p:spPr>
            <a:xfrm>
              <a:off x="2662500" y="939625"/>
              <a:ext cx="943700" cy="141450"/>
            </a:xfrm>
            <a:custGeom>
              <a:avLst/>
              <a:gdLst/>
              <a:ahLst/>
              <a:cxnLst/>
              <a:rect l="l" t="t" r="r" b="b"/>
              <a:pathLst>
                <a:path w="37748" h="5658" extrusionOk="0">
                  <a:moveTo>
                    <a:pt x="1" y="1"/>
                  </a:moveTo>
                  <a:lnTo>
                    <a:pt x="1" y="5657"/>
                  </a:lnTo>
                  <a:lnTo>
                    <a:pt x="37747" y="5657"/>
                  </a:lnTo>
                  <a:lnTo>
                    <a:pt x="377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7">
              <a:extLst>
                <a:ext uri="{FF2B5EF4-FFF2-40B4-BE49-F238E27FC236}">
                  <a16:creationId xmlns:a16="http://schemas.microsoft.com/office/drawing/2014/main" id="{068A3847-9C32-84F1-6588-63620D63E61A}"/>
                </a:ext>
              </a:extLst>
            </p:cNvPr>
            <p:cNvSpPr/>
            <p:nvPr/>
          </p:nvSpPr>
          <p:spPr>
            <a:xfrm>
              <a:off x="2655100" y="932250"/>
              <a:ext cx="959425" cy="156225"/>
            </a:xfrm>
            <a:custGeom>
              <a:avLst/>
              <a:gdLst/>
              <a:ahLst/>
              <a:cxnLst/>
              <a:rect l="l" t="t" r="r" b="b"/>
              <a:pathLst>
                <a:path w="38377" h="6249" extrusionOk="0">
                  <a:moveTo>
                    <a:pt x="37748" y="629"/>
                  </a:moveTo>
                  <a:lnTo>
                    <a:pt x="37748" y="5657"/>
                  </a:lnTo>
                  <a:lnTo>
                    <a:pt x="592" y="5657"/>
                  </a:lnTo>
                  <a:lnTo>
                    <a:pt x="592" y="629"/>
                  </a:lnTo>
                  <a:close/>
                  <a:moveTo>
                    <a:pt x="297" y="0"/>
                  </a:moveTo>
                  <a:cubicBezTo>
                    <a:pt x="223" y="0"/>
                    <a:pt x="149" y="37"/>
                    <a:pt x="75" y="111"/>
                  </a:cubicBezTo>
                  <a:cubicBezTo>
                    <a:pt x="1" y="148"/>
                    <a:pt x="1" y="222"/>
                    <a:pt x="1" y="296"/>
                  </a:cubicBezTo>
                  <a:lnTo>
                    <a:pt x="1" y="5952"/>
                  </a:lnTo>
                  <a:cubicBezTo>
                    <a:pt x="1" y="6026"/>
                    <a:pt x="1" y="6100"/>
                    <a:pt x="75" y="6174"/>
                  </a:cubicBezTo>
                  <a:cubicBezTo>
                    <a:pt x="149" y="6211"/>
                    <a:pt x="223" y="6248"/>
                    <a:pt x="297" y="6248"/>
                  </a:cubicBezTo>
                  <a:lnTo>
                    <a:pt x="38043" y="6248"/>
                  </a:lnTo>
                  <a:cubicBezTo>
                    <a:pt x="38154" y="6248"/>
                    <a:pt x="38228" y="6211"/>
                    <a:pt x="38265" y="6174"/>
                  </a:cubicBezTo>
                  <a:cubicBezTo>
                    <a:pt x="38339" y="6100"/>
                    <a:pt x="38376" y="6026"/>
                    <a:pt x="38376" y="5952"/>
                  </a:cubicBezTo>
                  <a:lnTo>
                    <a:pt x="38376" y="296"/>
                  </a:lnTo>
                  <a:cubicBezTo>
                    <a:pt x="38376" y="222"/>
                    <a:pt x="38339" y="148"/>
                    <a:pt x="38265" y="111"/>
                  </a:cubicBezTo>
                  <a:cubicBezTo>
                    <a:pt x="38228" y="37"/>
                    <a:pt x="38154" y="0"/>
                    <a:pt x="380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7">
              <a:extLst>
                <a:ext uri="{FF2B5EF4-FFF2-40B4-BE49-F238E27FC236}">
                  <a16:creationId xmlns:a16="http://schemas.microsoft.com/office/drawing/2014/main" id="{F5FFEAFE-D756-E32C-2F88-3A1F719EFF9F}"/>
                </a:ext>
              </a:extLst>
            </p:cNvPr>
            <p:cNvSpPr/>
            <p:nvPr/>
          </p:nvSpPr>
          <p:spPr>
            <a:xfrm>
              <a:off x="2942550" y="1191950"/>
              <a:ext cx="389150" cy="389150"/>
            </a:xfrm>
            <a:custGeom>
              <a:avLst/>
              <a:gdLst/>
              <a:ahLst/>
              <a:cxnLst/>
              <a:rect l="l" t="t" r="r" b="b"/>
              <a:pathLst>
                <a:path w="15566" h="15566" extrusionOk="0">
                  <a:moveTo>
                    <a:pt x="7801" y="1"/>
                  </a:moveTo>
                  <a:cubicBezTo>
                    <a:pt x="3476" y="1"/>
                    <a:pt x="1" y="3476"/>
                    <a:pt x="1" y="7765"/>
                  </a:cubicBezTo>
                  <a:cubicBezTo>
                    <a:pt x="1" y="12090"/>
                    <a:pt x="3476" y="15565"/>
                    <a:pt x="7801" y="15565"/>
                  </a:cubicBezTo>
                  <a:cubicBezTo>
                    <a:pt x="12090" y="15565"/>
                    <a:pt x="15565" y="12090"/>
                    <a:pt x="15565" y="7765"/>
                  </a:cubicBezTo>
                  <a:cubicBezTo>
                    <a:pt x="15565" y="3476"/>
                    <a:pt x="12090" y="1"/>
                    <a:pt x="78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7">
              <a:extLst>
                <a:ext uri="{FF2B5EF4-FFF2-40B4-BE49-F238E27FC236}">
                  <a16:creationId xmlns:a16="http://schemas.microsoft.com/office/drawing/2014/main" id="{5C2BA858-BA4A-CADD-7243-3520551EEC6D}"/>
                </a:ext>
              </a:extLst>
            </p:cNvPr>
            <p:cNvSpPr/>
            <p:nvPr/>
          </p:nvSpPr>
          <p:spPr>
            <a:xfrm>
              <a:off x="2935150" y="1183650"/>
              <a:ext cx="404850" cy="404850"/>
            </a:xfrm>
            <a:custGeom>
              <a:avLst/>
              <a:gdLst/>
              <a:ahLst/>
              <a:cxnLst/>
              <a:rect l="l" t="t" r="r" b="b"/>
              <a:pathLst>
                <a:path w="16194" h="16194" extrusionOk="0">
                  <a:moveTo>
                    <a:pt x="8097" y="629"/>
                  </a:moveTo>
                  <a:cubicBezTo>
                    <a:pt x="10168" y="629"/>
                    <a:pt x="12016" y="1479"/>
                    <a:pt x="13384" y="2810"/>
                  </a:cubicBezTo>
                  <a:cubicBezTo>
                    <a:pt x="14715" y="4178"/>
                    <a:pt x="15565" y="6026"/>
                    <a:pt x="15565" y="8097"/>
                  </a:cubicBezTo>
                  <a:cubicBezTo>
                    <a:pt x="15565" y="10167"/>
                    <a:pt x="14715" y="12052"/>
                    <a:pt x="13384" y="13383"/>
                  </a:cubicBezTo>
                  <a:cubicBezTo>
                    <a:pt x="12016" y="14751"/>
                    <a:pt x="10168" y="15565"/>
                    <a:pt x="8097" y="15565"/>
                  </a:cubicBezTo>
                  <a:cubicBezTo>
                    <a:pt x="6027" y="15565"/>
                    <a:pt x="4142" y="14751"/>
                    <a:pt x="2811" y="13383"/>
                  </a:cubicBezTo>
                  <a:cubicBezTo>
                    <a:pt x="1443" y="12052"/>
                    <a:pt x="629" y="10167"/>
                    <a:pt x="629" y="8097"/>
                  </a:cubicBezTo>
                  <a:cubicBezTo>
                    <a:pt x="629" y="6026"/>
                    <a:pt x="1443" y="4178"/>
                    <a:pt x="2811" y="2810"/>
                  </a:cubicBezTo>
                  <a:cubicBezTo>
                    <a:pt x="4142" y="1479"/>
                    <a:pt x="6027" y="629"/>
                    <a:pt x="8097" y="629"/>
                  </a:cubicBezTo>
                  <a:close/>
                  <a:moveTo>
                    <a:pt x="8097" y="0"/>
                  </a:moveTo>
                  <a:cubicBezTo>
                    <a:pt x="3624" y="0"/>
                    <a:pt x="1" y="3623"/>
                    <a:pt x="1" y="8097"/>
                  </a:cubicBezTo>
                  <a:cubicBezTo>
                    <a:pt x="1" y="12570"/>
                    <a:pt x="3624" y="16193"/>
                    <a:pt x="8097" y="16193"/>
                  </a:cubicBezTo>
                  <a:cubicBezTo>
                    <a:pt x="12571" y="16193"/>
                    <a:pt x="16194" y="12570"/>
                    <a:pt x="16194" y="8097"/>
                  </a:cubicBezTo>
                  <a:cubicBezTo>
                    <a:pt x="16194" y="3623"/>
                    <a:pt x="12571" y="0"/>
                    <a:pt x="8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7">
              <a:extLst>
                <a:ext uri="{FF2B5EF4-FFF2-40B4-BE49-F238E27FC236}">
                  <a16:creationId xmlns:a16="http://schemas.microsoft.com/office/drawing/2014/main" id="{54AA1802-4575-B1A3-0572-9F72AD64FEF0}"/>
                </a:ext>
              </a:extLst>
            </p:cNvPr>
            <p:cNvSpPr/>
            <p:nvPr/>
          </p:nvSpPr>
          <p:spPr>
            <a:xfrm>
              <a:off x="3046075" y="1257575"/>
              <a:ext cx="228325" cy="263450"/>
            </a:xfrm>
            <a:custGeom>
              <a:avLst/>
              <a:gdLst/>
              <a:ahLst/>
              <a:cxnLst/>
              <a:rect l="l" t="t" r="r" b="b"/>
              <a:pathLst>
                <a:path w="9133" h="10538" extrusionOk="0">
                  <a:moveTo>
                    <a:pt x="0" y="1"/>
                  </a:moveTo>
                  <a:lnTo>
                    <a:pt x="0" y="10537"/>
                  </a:lnTo>
                  <a:lnTo>
                    <a:pt x="9132" y="52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7">
              <a:extLst>
                <a:ext uri="{FF2B5EF4-FFF2-40B4-BE49-F238E27FC236}">
                  <a16:creationId xmlns:a16="http://schemas.microsoft.com/office/drawing/2014/main" id="{4D862D06-A8AA-E531-991A-EBEEA732C3F9}"/>
                </a:ext>
              </a:extLst>
            </p:cNvPr>
            <p:cNvSpPr/>
            <p:nvPr/>
          </p:nvSpPr>
          <p:spPr>
            <a:xfrm>
              <a:off x="3038675" y="1250425"/>
              <a:ext cx="243100" cy="278675"/>
            </a:xfrm>
            <a:custGeom>
              <a:avLst/>
              <a:gdLst/>
              <a:ahLst/>
              <a:cxnLst/>
              <a:rect l="l" t="t" r="r" b="b"/>
              <a:pathLst>
                <a:path w="9724" h="11147" extrusionOk="0">
                  <a:moveTo>
                    <a:pt x="592" y="838"/>
                  </a:moveTo>
                  <a:lnTo>
                    <a:pt x="8800" y="5574"/>
                  </a:lnTo>
                  <a:lnTo>
                    <a:pt x="592" y="10306"/>
                  </a:lnTo>
                  <a:lnTo>
                    <a:pt x="592" y="838"/>
                  </a:lnTo>
                  <a:close/>
                  <a:moveTo>
                    <a:pt x="310" y="0"/>
                  </a:moveTo>
                  <a:cubicBezTo>
                    <a:pt x="259" y="0"/>
                    <a:pt x="204" y="9"/>
                    <a:pt x="148" y="28"/>
                  </a:cubicBezTo>
                  <a:cubicBezTo>
                    <a:pt x="38" y="102"/>
                    <a:pt x="1" y="213"/>
                    <a:pt x="1" y="287"/>
                  </a:cubicBezTo>
                  <a:lnTo>
                    <a:pt x="1" y="10823"/>
                  </a:lnTo>
                  <a:cubicBezTo>
                    <a:pt x="1" y="10934"/>
                    <a:pt x="38" y="11045"/>
                    <a:pt x="148" y="11119"/>
                  </a:cubicBezTo>
                  <a:cubicBezTo>
                    <a:pt x="204" y="11138"/>
                    <a:pt x="259" y="11147"/>
                    <a:pt x="310" y="11147"/>
                  </a:cubicBezTo>
                  <a:cubicBezTo>
                    <a:pt x="361" y="11147"/>
                    <a:pt x="407" y="11138"/>
                    <a:pt x="444" y="11119"/>
                  </a:cubicBezTo>
                  <a:lnTo>
                    <a:pt x="9576" y="5832"/>
                  </a:lnTo>
                  <a:cubicBezTo>
                    <a:pt x="9687" y="5795"/>
                    <a:pt x="9724" y="5684"/>
                    <a:pt x="9724" y="5574"/>
                  </a:cubicBezTo>
                  <a:cubicBezTo>
                    <a:pt x="9724" y="5463"/>
                    <a:pt x="9687" y="5352"/>
                    <a:pt x="9576" y="5315"/>
                  </a:cubicBezTo>
                  <a:lnTo>
                    <a:pt x="444" y="28"/>
                  </a:lnTo>
                  <a:cubicBezTo>
                    <a:pt x="407" y="9"/>
                    <a:pt x="361" y="0"/>
                    <a:pt x="3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6" name="Google Shape;2106;p37">
            <a:extLst>
              <a:ext uri="{FF2B5EF4-FFF2-40B4-BE49-F238E27FC236}">
                <a16:creationId xmlns:a16="http://schemas.microsoft.com/office/drawing/2014/main" id="{1CE489B5-5CD5-3194-0516-5AD0FF666E29}"/>
              </a:ext>
            </a:extLst>
          </p:cNvPr>
          <p:cNvGrpSpPr/>
          <p:nvPr/>
        </p:nvGrpSpPr>
        <p:grpSpPr>
          <a:xfrm>
            <a:off x="731647" y="573573"/>
            <a:ext cx="635100" cy="734640"/>
            <a:chOff x="731647" y="573573"/>
            <a:chExt cx="635100" cy="734640"/>
          </a:xfrm>
        </p:grpSpPr>
        <p:grpSp>
          <p:nvGrpSpPr>
            <p:cNvPr id="2107" name="Google Shape;2107;p37">
              <a:extLst>
                <a:ext uri="{FF2B5EF4-FFF2-40B4-BE49-F238E27FC236}">
                  <a16:creationId xmlns:a16="http://schemas.microsoft.com/office/drawing/2014/main" id="{49768139-C682-5BC7-2558-24648EEF756C}"/>
                </a:ext>
              </a:extLst>
            </p:cNvPr>
            <p:cNvGrpSpPr/>
            <p:nvPr/>
          </p:nvGrpSpPr>
          <p:grpSpPr>
            <a:xfrm>
              <a:off x="731647" y="573573"/>
              <a:ext cx="635100" cy="635100"/>
              <a:chOff x="917231" y="750460"/>
              <a:chExt cx="635100" cy="635100"/>
            </a:xfrm>
          </p:grpSpPr>
          <p:sp>
            <p:nvSpPr>
              <p:cNvPr id="2108" name="Google Shape;2108;p37">
                <a:extLst>
                  <a:ext uri="{FF2B5EF4-FFF2-40B4-BE49-F238E27FC236}">
                    <a16:creationId xmlns:a16="http://schemas.microsoft.com/office/drawing/2014/main" id="{3D6D436E-3A02-D437-464B-ED36FC246D95}"/>
                  </a:ext>
                </a:extLst>
              </p:cNvPr>
              <p:cNvSpPr/>
              <p:nvPr/>
            </p:nvSpPr>
            <p:spPr>
              <a:xfrm>
                <a:off x="917231" y="750460"/>
                <a:ext cx="635100" cy="63510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7">
                <a:extLst>
                  <a:ext uri="{FF2B5EF4-FFF2-40B4-BE49-F238E27FC236}">
                    <a16:creationId xmlns:a16="http://schemas.microsoft.com/office/drawing/2014/main" id="{E178A151-61D0-6588-F8BA-D8F39D98AB2F}"/>
                  </a:ext>
                </a:extLst>
              </p:cNvPr>
              <p:cNvSpPr/>
              <p:nvPr/>
            </p:nvSpPr>
            <p:spPr>
              <a:xfrm>
                <a:off x="1001943" y="835185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7">
              <a:extLst>
                <a:ext uri="{FF2B5EF4-FFF2-40B4-BE49-F238E27FC236}">
                  <a16:creationId xmlns:a16="http://schemas.microsoft.com/office/drawing/2014/main" id="{CD8A2D00-4D8C-FFAC-089B-EE1416D7B2A0}"/>
                </a:ext>
              </a:extLst>
            </p:cNvPr>
            <p:cNvGrpSpPr/>
            <p:nvPr/>
          </p:nvGrpSpPr>
          <p:grpSpPr>
            <a:xfrm>
              <a:off x="961679" y="1281213"/>
              <a:ext cx="175013" cy="27000"/>
              <a:chOff x="5662375" y="212375"/>
              <a:chExt cx="175013" cy="27000"/>
            </a:xfrm>
          </p:grpSpPr>
          <p:sp>
            <p:nvSpPr>
              <p:cNvPr id="2111" name="Google Shape;2111;p37">
                <a:extLst>
                  <a:ext uri="{FF2B5EF4-FFF2-40B4-BE49-F238E27FC236}">
                    <a16:creationId xmlns:a16="http://schemas.microsoft.com/office/drawing/2014/main" id="{1800939A-9D8F-1FA1-13E0-4EC12CB25279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2" name="Google Shape;2112;p37">
                <a:extLst>
                  <a:ext uri="{FF2B5EF4-FFF2-40B4-BE49-F238E27FC236}">
                    <a16:creationId xmlns:a16="http://schemas.microsoft.com/office/drawing/2014/main" id="{4657AD38-CF62-9029-03A3-E2FA299D9220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13" name="Google Shape;2113;p37">
                <a:extLst>
                  <a:ext uri="{FF2B5EF4-FFF2-40B4-BE49-F238E27FC236}">
                    <a16:creationId xmlns:a16="http://schemas.microsoft.com/office/drawing/2014/main" id="{4CACFFE6-269E-E334-0F63-5BC64268A657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14" name="Google Shape;2114;p37">
            <a:extLst>
              <a:ext uri="{FF2B5EF4-FFF2-40B4-BE49-F238E27FC236}">
                <a16:creationId xmlns:a16="http://schemas.microsoft.com/office/drawing/2014/main" id="{A16149F8-7F9A-4268-2B7E-73AE9C87FD7C}"/>
              </a:ext>
            </a:extLst>
          </p:cNvPr>
          <p:cNvGrpSpPr/>
          <p:nvPr/>
        </p:nvGrpSpPr>
        <p:grpSpPr>
          <a:xfrm>
            <a:off x="731647" y="1650460"/>
            <a:ext cx="635100" cy="733490"/>
            <a:chOff x="731647" y="1650460"/>
            <a:chExt cx="635100" cy="733490"/>
          </a:xfrm>
        </p:grpSpPr>
        <p:grpSp>
          <p:nvGrpSpPr>
            <p:cNvPr id="2115" name="Google Shape;2115;p37">
              <a:extLst>
                <a:ext uri="{FF2B5EF4-FFF2-40B4-BE49-F238E27FC236}">
                  <a16:creationId xmlns:a16="http://schemas.microsoft.com/office/drawing/2014/main" id="{99081120-1CED-1724-0F82-D0E0A7A086B9}"/>
                </a:ext>
              </a:extLst>
            </p:cNvPr>
            <p:cNvGrpSpPr/>
            <p:nvPr/>
          </p:nvGrpSpPr>
          <p:grpSpPr>
            <a:xfrm>
              <a:off x="731647" y="1650460"/>
              <a:ext cx="635100" cy="635100"/>
              <a:chOff x="917231" y="1827973"/>
              <a:chExt cx="635100" cy="635100"/>
            </a:xfrm>
          </p:grpSpPr>
          <p:sp>
            <p:nvSpPr>
              <p:cNvPr id="2116" name="Google Shape;2116;p37">
                <a:extLst>
                  <a:ext uri="{FF2B5EF4-FFF2-40B4-BE49-F238E27FC236}">
                    <a16:creationId xmlns:a16="http://schemas.microsoft.com/office/drawing/2014/main" id="{CABB483C-2383-2C45-3C7C-D7D2D0C1ADD5}"/>
                  </a:ext>
                </a:extLst>
              </p:cNvPr>
              <p:cNvSpPr/>
              <p:nvPr/>
            </p:nvSpPr>
            <p:spPr>
              <a:xfrm>
                <a:off x="917231" y="1827973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7">
                <a:extLst>
                  <a:ext uri="{FF2B5EF4-FFF2-40B4-BE49-F238E27FC236}">
                    <a16:creationId xmlns:a16="http://schemas.microsoft.com/office/drawing/2014/main" id="{64B1DEB4-A7E1-01DD-E0D7-CAD8BCE71845}"/>
                  </a:ext>
                </a:extLst>
              </p:cNvPr>
              <p:cNvSpPr/>
              <p:nvPr/>
            </p:nvSpPr>
            <p:spPr>
              <a:xfrm>
                <a:off x="1001931" y="1912710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8" name="Google Shape;2118;p37">
              <a:extLst>
                <a:ext uri="{FF2B5EF4-FFF2-40B4-BE49-F238E27FC236}">
                  <a16:creationId xmlns:a16="http://schemas.microsoft.com/office/drawing/2014/main" id="{6AA724C9-BC4A-09A4-F008-7B842E6905DF}"/>
                </a:ext>
              </a:extLst>
            </p:cNvPr>
            <p:cNvGrpSpPr/>
            <p:nvPr/>
          </p:nvGrpSpPr>
          <p:grpSpPr>
            <a:xfrm>
              <a:off x="961679" y="2356951"/>
              <a:ext cx="175013" cy="27000"/>
              <a:chOff x="5662375" y="212375"/>
              <a:chExt cx="175013" cy="27000"/>
            </a:xfrm>
          </p:grpSpPr>
          <p:sp>
            <p:nvSpPr>
              <p:cNvPr id="2119" name="Google Shape;2119;p37">
                <a:extLst>
                  <a:ext uri="{FF2B5EF4-FFF2-40B4-BE49-F238E27FC236}">
                    <a16:creationId xmlns:a16="http://schemas.microsoft.com/office/drawing/2014/main" id="{530A8800-A31E-7D16-BD41-9251C216DA14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0" name="Google Shape;2120;p37">
                <a:extLst>
                  <a:ext uri="{FF2B5EF4-FFF2-40B4-BE49-F238E27FC236}">
                    <a16:creationId xmlns:a16="http://schemas.microsoft.com/office/drawing/2014/main" id="{CE1910E2-EA87-48F7-26B0-AFBA68FA52AE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1" name="Google Shape;2121;p37">
                <a:extLst>
                  <a:ext uri="{FF2B5EF4-FFF2-40B4-BE49-F238E27FC236}">
                    <a16:creationId xmlns:a16="http://schemas.microsoft.com/office/drawing/2014/main" id="{39DFDED4-37BE-6E16-A7F9-8185025ABB7D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22" name="Google Shape;2122;p37">
            <a:extLst>
              <a:ext uri="{FF2B5EF4-FFF2-40B4-BE49-F238E27FC236}">
                <a16:creationId xmlns:a16="http://schemas.microsoft.com/office/drawing/2014/main" id="{5A842B1D-90EE-35D8-7730-33BD92466FBB}"/>
              </a:ext>
            </a:extLst>
          </p:cNvPr>
          <p:cNvGrpSpPr/>
          <p:nvPr/>
        </p:nvGrpSpPr>
        <p:grpSpPr>
          <a:xfrm>
            <a:off x="731647" y="2728277"/>
            <a:ext cx="635100" cy="734984"/>
            <a:chOff x="731647" y="2728277"/>
            <a:chExt cx="635100" cy="734984"/>
          </a:xfrm>
        </p:grpSpPr>
        <p:grpSp>
          <p:nvGrpSpPr>
            <p:cNvPr id="2123" name="Google Shape;2123;p37">
              <a:extLst>
                <a:ext uri="{FF2B5EF4-FFF2-40B4-BE49-F238E27FC236}">
                  <a16:creationId xmlns:a16="http://schemas.microsoft.com/office/drawing/2014/main" id="{DE046130-595E-7D2D-C072-9EEE86E1391A}"/>
                </a:ext>
              </a:extLst>
            </p:cNvPr>
            <p:cNvGrpSpPr/>
            <p:nvPr/>
          </p:nvGrpSpPr>
          <p:grpSpPr>
            <a:xfrm>
              <a:off x="731647" y="2728277"/>
              <a:ext cx="635100" cy="635100"/>
              <a:chOff x="917231" y="2905502"/>
              <a:chExt cx="635100" cy="635100"/>
            </a:xfrm>
          </p:grpSpPr>
          <p:sp>
            <p:nvSpPr>
              <p:cNvPr id="2124" name="Google Shape;2124;p37">
                <a:extLst>
                  <a:ext uri="{FF2B5EF4-FFF2-40B4-BE49-F238E27FC236}">
                    <a16:creationId xmlns:a16="http://schemas.microsoft.com/office/drawing/2014/main" id="{0EE7D7F9-D860-4B5B-4FE3-924FB87C9923}"/>
                  </a:ext>
                </a:extLst>
              </p:cNvPr>
              <p:cNvSpPr/>
              <p:nvPr/>
            </p:nvSpPr>
            <p:spPr>
              <a:xfrm>
                <a:off x="917231" y="2905502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7">
                <a:extLst>
                  <a:ext uri="{FF2B5EF4-FFF2-40B4-BE49-F238E27FC236}">
                    <a16:creationId xmlns:a16="http://schemas.microsoft.com/office/drawing/2014/main" id="{ACE8F31C-0980-8DB8-045C-86B86B095A2A}"/>
                  </a:ext>
                </a:extLst>
              </p:cNvPr>
              <p:cNvSpPr/>
              <p:nvPr/>
            </p:nvSpPr>
            <p:spPr>
              <a:xfrm>
                <a:off x="1001931" y="2990252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6" name="Google Shape;2126;p37">
              <a:extLst>
                <a:ext uri="{FF2B5EF4-FFF2-40B4-BE49-F238E27FC236}">
                  <a16:creationId xmlns:a16="http://schemas.microsoft.com/office/drawing/2014/main" id="{8A89E8C7-CC4B-E68A-1606-8B29F6AD5A8C}"/>
                </a:ext>
              </a:extLst>
            </p:cNvPr>
            <p:cNvGrpSpPr/>
            <p:nvPr/>
          </p:nvGrpSpPr>
          <p:grpSpPr>
            <a:xfrm>
              <a:off x="961679" y="3436260"/>
              <a:ext cx="175013" cy="27000"/>
              <a:chOff x="5662375" y="212375"/>
              <a:chExt cx="175013" cy="27000"/>
            </a:xfrm>
          </p:grpSpPr>
          <p:sp>
            <p:nvSpPr>
              <p:cNvPr id="2127" name="Google Shape;2127;p37">
                <a:extLst>
                  <a:ext uri="{FF2B5EF4-FFF2-40B4-BE49-F238E27FC236}">
                    <a16:creationId xmlns:a16="http://schemas.microsoft.com/office/drawing/2014/main" id="{E4884235-971F-9113-2F4E-6DBEB8F7EE13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8" name="Google Shape;2128;p37">
                <a:extLst>
                  <a:ext uri="{FF2B5EF4-FFF2-40B4-BE49-F238E27FC236}">
                    <a16:creationId xmlns:a16="http://schemas.microsoft.com/office/drawing/2014/main" id="{78EC15D8-CD90-5CF3-DF6E-3C8F285DE176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29" name="Google Shape;2129;p37">
                <a:extLst>
                  <a:ext uri="{FF2B5EF4-FFF2-40B4-BE49-F238E27FC236}">
                    <a16:creationId xmlns:a16="http://schemas.microsoft.com/office/drawing/2014/main" id="{286E3600-43B6-CCFD-CCD2-979812CB1DAF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grpSp>
        <p:nvGrpSpPr>
          <p:cNvPr id="2130" name="Google Shape;2130;p37">
            <a:extLst>
              <a:ext uri="{FF2B5EF4-FFF2-40B4-BE49-F238E27FC236}">
                <a16:creationId xmlns:a16="http://schemas.microsoft.com/office/drawing/2014/main" id="{8D52FF24-552E-52A6-A5D9-BD5170E9F37F}"/>
              </a:ext>
            </a:extLst>
          </p:cNvPr>
          <p:cNvGrpSpPr/>
          <p:nvPr/>
        </p:nvGrpSpPr>
        <p:grpSpPr>
          <a:xfrm>
            <a:off x="731647" y="3806675"/>
            <a:ext cx="635100" cy="734704"/>
            <a:chOff x="731647" y="3806675"/>
            <a:chExt cx="635100" cy="734704"/>
          </a:xfrm>
        </p:grpSpPr>
        <p:grpSp>
          <p:nvGrpSpPr>
            <p:cNvPr id="2131" name="Google Shape;2131;p37">
              <a:extLst>
                <a:ext uri="{FF2B5EF4-FFF2-40B4-BE49-F238E27FC236}">
                  <a16:creationId xmlns:a16="http://schemas.microsoft.com/office/drawing/2014/main" id="{0EFB7708-AA7B-A17E-DBB3-401A879B8F67}"/>
                </a:ext>
              </a:extLst>
            </p:cNvPr>
            <p:cNvGrpSpPr/>
            <p:nvPr/>
          </p:nvGrpSpPr>
          <p:grpSpPr>
            <a:xfrm>
              <a:off x="731647" y="3806675"/>
              <a:ext cx="635100" cy="635100"/>
              <a:chOff x="917231" y="3983097"/>
              <a:chExt cx="635100" cy="635100"/>
            </a:xfrm>
          </p:grpSpPr>
          <p:sp>
            <p:nvSpPr>
              <p:cNvPr id="2132" name="Google Shape;2132;p37">
                <a:extLst>
                  <a:ext uri="{FF2B5EF4-FFF2-40B4-BE49-F238E27FC236}">
                    <a16:creationId xmlns:a16="http://schemas.microsoft.com/office/drawing/2014/main" id="{27FB4083-CD33-C447-00AA-A57982EF967B}"/>
                  </a:ext>
                </a:extLst>
              </p:cNvPr>
              <p:cNvSpPr/>
              <p:nvPr/>
            </p:nvSpPr>
            <p:spPr>
              <a:xfrm>
                <a:off x="917231" y="3983097"/>
                <a:ext cx="635100" cy="635100"/>
              </a:xfrm>
              <a:prstGeom prst="ellipse">
                <a:avLst/>
              </a:pr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7">
                <a:extLst>
                  <a:ext uri="{FF2B5EF4-FFF2-40B4-BE49-F238E27FC236}">
                    <a16:creationId xmlns:a16="http://schemas.microsoft.com/office/drawing/2014/main" id="{764AB710-F7E4-9BEC-9FEE-16132BE53BB0}"/>
                  </a:ext>
                </a:extLst>
              </p:cNvPr>
              <p:cNvSpPr/>
              <p:nvPr/>
            </p:nvSpPr>
            <p:spPr>
              <a:xfrm>
                <a:off x="1001931" y="4067797"/>
                <a:ext cx="465600" cy="4656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4" name="Google Shape;2134;p37">
              <a:extLst>
                <a:ext uri="{FF2B5EF4-FFF2-40B4-BE49-F238E27FC236}">
                  <a16:creationId xmlns:a16="http://schemas.microsoft.com/office/drawing/2014/main" id="{5EB62373-BA56-8BF6-7287-F45EDA811D57}"/>
                </a:ext>
              </a:extLst>
            </p:cNvPr>
            <p:cNvGrpSpPr/>
            <p:nvPr/>
          </p:nvGrpSpPr>
          <p:grpSpPr>
            <a:xfrm>
              <a:off x="961679" y="4514379"/>
              <a:ext cx="175013" cy="27000"/>
              <a:chOff x="5662375" y="212375"/>
              <a:chExt cx="175013" cy="27000"/>
            </a:xfrm>
          </p:grpSpPr>
          <p:sp>
            <p:nvSpPr>
              <p:cNvPr id="2135" name="Google Shape;2135;p37">
                <a:extLst>
                  <a:ext uri="{FF2B5EF4-FFF2-40B4-BE49-F238E27FC236}">
                    <a16:creationId xmlns:a16="http://schemas.microsoft.com/office/drawing/2014/main" id="{B94212BD-77FF-11A6-5A30-62B85EB31698}"/>
                  </a:ext>
                </a:extLst>
              </p:cNvPr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6" name="Google Shape;2136;p37">
                <a:extLst>
                  <a:ext uri="{FF2B5EF4-FFF2-40B4-BE49-F238E27FC236}">
                    <a16:creationId xmlns:a16="http://schemas.microsoft.com/office/drawing/2014/main" id="{A22ABB38-2F42-AB6E-89A1-5BC368D15C42}"/>
                  </a:ext>
                </a:extLst>
              </p:cNvPr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  <p:sp>
            <p:nvSpPr>
              <p:cNvPr id="2137" name="Google Shape;2137;p37">
                <a:extLst>
                  <a:ext uri="{FF2B5EF4-FFF2-40B4-BE49-F238E27FC236}">
                    <a16:creationId xmlns:a16="http://schemas.microsoft.com/office/drawing/2014/main" id="{6AE9A4EE-7A72-42E2-905C-A9B2174310EF}"/>
                  </a:ext>
                </a:extLst>
              </p:cNvPr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595959"/>
                  </a:solidFill>
                </a:endParaRPr>
              </a:p>
            </p:txBody>
          </p:sp>
        </p:grpSp>
      </p:grpSp>
      <p:sp>
        <p:nvSpPr>
          <p:cNvPr id="2138" name="Google Shape;2138;p37">
            <a:extLst>
              <a:ext uri="{FF2B5EF4-FFF2-40B4-BE49-F238E27FC236}">
                <a16:creationId xmlns:a16="http://schemas.microsoft.com/office/drawing/2014/main" id="{C6283F9A-5C82-0E7F-2211-BB066D2D70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140" name="Google Shape;2140;p37">
            <a:extLst>
              <a:ext uri="{FF2B5EF4-FFF2-40B4-BE49-F238E27FC236}">
                <a16:creationId xmlns:a16="http://schemas.microsoft.com/office/drawing/2014/main" id="{E882BCFE-67B2-3E54-360B-065EC17B6DE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quan</a:t>
            </a:r>
            <a:endParaRPr dirty="0"/>
          </a:p>
        </p:txBody>
      </p:sp>
      <p:sp>
        <p:nvSpPr>
          <p:cNvPr id="2139" name="Google Shape;2139;p37">
            <a:extLst>
              <a:ext uri="{FF2B5EF4-FFF2-40B4-BE49-F238E27FC236}">
                <a16:creationId xmlns:a16="http://schemas.microsoft.com/office/drawing/2014/main" id="{CEC925B2-4900-DB3D-1D17-1FFA7B2C6862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Đặt vấn đề, đưa ra giải pháp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Đề xuất mô hình</a:t>
            </a:r>
            <a:endParaRPr sz="16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141" name="Google Shape;2141;p37">
            <a:extLst>
              <a:ext uri="{FF2B5EF4-FFF2-40B4-BE49-F238E27FC236}">
                <a16:creationId xmlns:a16="http://schemas.microsoft.com/office/drawing/2014/main" id="{6D635383-23A1-B211-CCA0-551CA9232EDD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endParaRPr dirty="0"/>
          </a:p>
        </p:txBody>
      </p:sp>
      <p:sp>
        <p:nvSpPr>
          <p:cNvPr id="2142" name="Google Shape;2142;p37">
            <a:extLst>
              <a:ext uri="{FF2B5EF4-FFF2-40B4-BE49-F238E27FC236}">
                <a16:creationId xmlns:a16="http://schemas.microsoft.com/office/drawing/2014/main" id="{D664CBC1-434E-0267-26EB-CE9AD584CEAE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,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endParaRPr dirty="0"/>
          </a:p>
        </p:txBody>
      </p:sp>
      <p:sp>
        <p:nvSpPr>
          <p:cNvPr id="2143" name="Google Shape;2143;p37">
            <a:extLst>
              <a:ext uri="{FF2B5EF4-FFF2-40B4-BE49-F238E27FC236}">
                <a16:creationId xmlns:a16="http://schemas.microsoft.com/office/drawing/2014/main" id="{7DF1A5C5-6AA6-C695-4B40-E0AA343669E6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gợi</a:t>
            </a:r>
            <a:r>
              <a:rPr lang="en-US" dirty="0"/>
              <a:t> ý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làm</a:t>
            </a:r>
            <a:endParaRPr dirty="0"/>
          </a:p>
        </p:txBody>
      </p:sp>
      <p:sp>
        <p:nvSpPr>
          <p:cNvPr id="2144" name="Google Shape;2144;p37">
            <a:extLst>
              <a:ext uri="{FF2B5EF4-FFF2-40B4-BE49-F238E27FC236}">
                <a16:creationId xmlns:a16="http://schemas.microsoft.com/office/drawing/2014/main" id="{3F0464B4-C17D-9438-A94D-210DA9176B89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, demo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cụ</a:t>
            </a:r>
            <a:endParaRPr dirty="0"/>
          </a:p>
        </p:txBody>
      </p:sp>
      <p:sp>
        <p:nvSpPr>
          <p:cNvPr id="2145" name="Google Shape;2145;p37">
            <a:extLst>
              <a:ext uri="{FF2B5EF4-FFF2-40B4-BE49-F238E27FC236}">
                <a16:creationId xmlns:a16="http://schemas.microsoft.com/office/drawing/2014/main" id="{4F3CB1D2-5346-EB4D-90D9-9949636AC003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dirty="0"/>
          </a:p>
        </p:txBody>
      </p:sp>
      <p:sp>
        <p:nvSpPr>
          <p:cNvPr id="2146" name="Google Shape;2146;p37">
            <a:extLst>
              <a:ext uri="{FF2B5EF4-FFF2-40B4-BE49-F238E27FC236}">
                <a16:creationId xmlns:a16="http://schemas.microsoft.com/office/drawing/2014/main" id="{FE41D63E-2782-ADC4-54C8-D94026E52004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&amp;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dirty="0"/>
          </a:p>
        </p:txBody>
      </p:sp>
      <p:sp>
        <p:nvSpPr>
          <p:cNvPr id="2147" name="Google Shape;2147;p37">
            <a:extLst>
              <a:ext uri="{FF2B5EF4-FFF2-40B4-BE49-F238E27FC236}">
                <a16:creationId xmlns:a16="http://schemas.microsoft.com/office/drawing/2014/main" id="{3C32F57C-36A2-5AA0-401B-F77584D3DE67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48" name="Google Shape;2148;p37">
            <a:extLst>
              <a:ext uri="{FF2B5EF4-FFF2-40B4-BE49-F238E27FC236}">
                <a16:creationId xmlns:a16="http://schemas.microsoft.com/office/drawing/2014/main" id="{4157AC37-8723-CC2A-604E-9347237E30A8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49" name="Google Shape;2149;p37">
            <a:extLst>
              <a:ext uri="{FF2B5EF4-FFF2-40B4-BE49-F238E27FC236}">
                <a16:creationId xmlns:a16="http://schemas.microsoft.com/office/drawing/2014/main" id="{6EE10818-F5CD-3135-D7A9-C6F7EE09C537}"/>
              </a:ext>
            </a:extLst>
          </p:cNvPr>
          <p:cNvSpPr txBox="1">
            <a:spLocks noGrp="1"/>
          </p:cNvSpPr>
          <p:nvPr>
            <p:ph type="title" idx="14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150" name="Google Shape;2150;p37">
            <a:extLst>
              <a:ext uri="{FF2B5EF4-FFF2-40B4-BE49-F238E27FC236}">
                <a16:creationId xmlns:a16="http://schemas.microsoft.com/office/drawing/2014/main" id="{752612D3-A939-34D0-F4C2-A5A1DE6E968E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9501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B532F869-12A9-E336-B380-5761375A2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27F93-44A2-F6E9-FB64-7C6663D90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536" y="225288"/>
            <a:ext cx="2461846" cy="618774"/>
          </a:xfrm>
        </p:spPr>
        <p:txBody>
          <a:bodyPr/>
          <a:lstStyle/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5025A739-FC66-42D6-FF4D-27E03C3BD2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9712250"/>
              </p:ext>
            </p:extLst>
          </p:nvPr>
        </p:nvGraphicFramePr>
        <p:xfrm>
          <a:off x="1743390" y="733530"/>
          <a:ext cx="5883310" cy="2843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Google Shape;2226;p41">
            <a:extLst>
              <a:ext uri="{FF2B5EF4-FFF2-40B4-BE49-F238E27FC236}">
                <a16:creationId xmlns:a16="http://schemas.microsoft.com/office/drawing/2014/main" id="{47FEAC55-07F1-6EE6-9AC8-88CC2F3CF109}"/>
              </a:ext>
            </a:extLst>
          </p:cNvPr>
          <p:cNvSpPr txBox="1">
            <a:spLocks/>
          </p:cNvSpPr>
          <p:nvPr/>
        </p:nvSpPr>
        <p:spPr>
          <a:xfrm>
            <a:off x="2466870" y="3776574"/>
            <a:ext cx="4587918" cy="4344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Sử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dụng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model AI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cải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thiện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kết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quả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tìm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kiếm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việc</a:t>
            </a:r>
            <a:r>
              <a:rPr lang="en-US" sz="1600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làm</a:t>
            </a:r>
            <a:endParaRPr lang="en-US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8CFC651-AACC-8B99-73F9-514D2D1CB777}"/>
              </a:ext>
            </a:extLst>
          </p:cNvPr>
          <p:cNvSpPr/>
          <p:nvPr/>
        </p:nvSpPr>
        <p:spPr>
          <a:xfrm>
            <a:off x="2090057" y="3904585"/>
            <a:ext cx="376813" cy="1808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753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>
          <a:extLst>
            <a:ext uri="{FF2B5EF4-FFF2-40B4-BE49-F238E27FC236}">
              <a16:creationId xmlns:a16="http://schemas.microsoft.com/office/drawing/2014/main" id="{7B4273E7-0057-22AD-1A56-54D6D4FB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4" name="Google Shape;2224;p41">
            <a:extLst>
              <a:ext uri="{FF2B5EF4-FFF2-40B4-BE49-F238E27FC236}">
                <a16:creationId xmlns:a16="http://schemas.microsoft.com/office/drawing/2014/main" id="{3B2F1B98-9C88-20F5-ADD2-27A3FEDEAF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5027" y="1482036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Vai trò của AI trong tìm kiếm việc làm</a:t>
            </a:r>
            <a:endParaRPr dirty="0">
              <a:latin typeface="+mn-lt"/>
            </a:endParaRPr>
          </a:p>
        </p:txBody>
      </p:sp>
      <p:sp>
        <p:nvSpPr>
          <p:cNvPr id="2226" name="Google Shape;2226;p41">
            <a:extLst>
              <a:ext uri="{FF2B5EF4-FFF2-40B4-BE49-F238E27FC236}">
                <a16:creationId xmlns:a16="http://schemas.microsoft.com/office/drawing/2014/main" id="{8693CAD5-044D-C0D4-60CF-6B60EAD4F3E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97727" y="2413536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>
                <a:solidFill>
                  <a:srgbClr val="000000"/>
                </a:solidFill>
                <a:latin typeface="+mn-lt"/>
              </a:rPr>
              <a:t>T</a:t>
            </a:r>
            <a:r>
              <a:rPr lang="vi-VN" sz="1600" dirty="0">
                <a:solidFill>
                  <a:srgbClr val="000000"/>
                </a:solidFill>
                <a:latin typeface="+mn-lt"/>
              </a:rPr>
              <a:t>ự động hóa việc sàng lọc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yêu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cầu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công</a:t>
            </a:r>
            <a:r>
              <a:rPr lang="en-US" sz="16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+mn-lt"/>
              </a:rPr>
              <a:t>việc</a:t>
            </a:r>
            <a:endParaRPr lang="en-US" sz="1600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2228" name="Google Shape;2228;p41">
            <a:extLst>
              <a:ext uri="{FF2B5EF4-FFF2-40B4-BE49-F238E27FC236}">
                <a16:creationId xmlns:a16="http://schemas.microsoft.com/office/drawing/2014/main" id="{F39B04AC-15BA-8F7F-5519-2643CB4589F2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422595" y="2429160"/>
            <a:ext cx="3010592" cy="7902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D</a:t>
            </a:r>
            <a:r>
              <a:rPr lang="vi-VN" sz="16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ự đoán xu hướng tuyển dụng</a:t>
            </a:r>
            <a:r>
              <a:rPr lang="en-US" sz="16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, </a:t>
            </a:r>
            <a:r>
              <a:rPr lang="vi-VN" sz="16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phân tích dữ liệu thị trường lao động thời gian thực. </a:t>
            </a:r>
            <a:endParaRPr lang="en-US" sz="1600" dirty="0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230" name="Google Shape;2230;p41">
            <a:extLst>
              <a:ext uri="{FF2B5EF4-FFF2-40B4-BE49-F238E27FC236}">
                <a16:creationId xmlns:a16="http://schemas.microsoft.com/office/drawing/2014/main" id="{2315C176-E5BC-A448-14B7-982FB7DCE760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2727391" y="4048800"/>
            <a:ext cx="19452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C</a:t>
            </a:r>
            <a:r>
              <a:rPr lang="vi-VN" sz="16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á nhân hoá đề xuất</a:t>
            </a:r>
            <a:r>
              <a:rPr lang="en-US" sz="16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,</a:t>
            </a:r>
            <a:r>
              <a:rPr lang="vi-VN" sz="16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cải thiện đề xuất theo thời gian. </a:t>
            </a:r>
            <a:endParaRPr lang="en-US" sz="1600" dirty="0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232" name="Google Shape;2232;p41">
            <a:extLst>
              <a:ext uri="{FF2B5EF4-FFF2-40B4-BE49-F238E27FC236}">
                <a16:creationId xmlns:a16="http://schemas.microsoft.com/office/drawing/2014/main" id="{71EAEB8D-148C-5454-5142-FBFCD5CD8CEA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6369349" y="4013630"/>
            <a:ext cx="19935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C</a:t>
            </a:r>
            <a:r>
              <a:rPr lang="vi-VN" sz="160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huẩn hóa ngôn ngữ và thuật ngữ chuyên môn.</a:t>
            </a:r>
            <a:endParaRPr lang="en-US" sz="1600" dirty="0">
              <a:solidFill>
                <a:srgbClr val="000000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233" name="Google Shape;2233;p41">
            <a:extLst>
              <a:ext uri="{FF2B5EF4-FFF2-40B4-BE49-F238E27FC236}">
                <a16:creationId xmlns:a16="http://schemas.microsoft.com/office/drawing/2014/main" id="{2418134A-87C0-5253-63A4-CE4B71DB3789}"/>
              </a:ext>
            </a:extLst>
          </p:cNvPr>
          <p:cNvSpPr txBox="1"/>
          <p:nvPr/>
        </p:nvSpPr>
        <p:spPr>
          <a:xfrm>
            <a:off x="486943" y="2246262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01</a:t>
            </a:r>
            <a:endParaRPr sz="54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4" name="Google Shape;2234;p41">
            <a:extLst>
              <a:ext uri="{FF2B5EF4-FFF2-40B4-BE49-F238E27FC236}">
                <a16:creationId xmlns:a16="http://schemas.microsoft.com/office/drawing/2014/main" id="{97081DD0-892B-D2D2-80D9-F9399D198A15}"/>
              </a:ext>
            </a:extLst>
          </p:cNvPr>
          <p:cNvSpPr txBox="1"/>
          <p:nvPr/>
        </p:nvSpPr>
        <p:spPr>
          <a:xfrm>
            <a:off x="1625821" y="3890850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03</a:t>
            </a:r>
            <a:endParaRPr sz="54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5" name="Google Shape;2235;p41">
            <a:extLst>
              <a:ext uri="{FF2B5EF4-FFF2-40B4-BE49-F238E27FC236}">
                <a16:creationId xmlns:a16="http://schemas.microsoft.com/office/drawing/2014/main" id="{BA133927-BB3D-FA38-73DA-DD9249CBCA8E}"/>
              </a:ext>
            </a:extLst>
          </p:cNvPr>
          <p:cNvSpPr txBox="1"/>
          <p:nvPr/>
        </p:nvSpPr>
        <p:spPr>
          <a:xfrm>
            <a:off x="5368806" y="3855680"/>
            <a:ext cx="1179600" cy="10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04</a:t>
            </a:r>
            <a:endParaRPr sz="54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2236" name="Google Shape;2236;p41">
            <a:extLst>
              <a:ext uri="{FF2B5EF4-FFF2-40B4-BE49-F238E27FC236}">
                <a16:creationId xmlns:a16="http://schemas.microsoft.com/office/drawing/2014/main" id="{ABEDA6AA-0374-1158-3F0C-6377DADE50CD}"/>
              </a:ext>
            </a:extLst>
          </p:cNvPr>
          <p:cNvSpPr txBox="1"/>
          <p:nvPr/>
        </p:nvSpPr>
        <p:spPr>
          <a:xfrm>
            <a:off x="4283188" y="2284734"/>
            <a:ext cx="11796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solidFill>
                  <a:schemeClr val="accent1"/>
                </a:solidFill>
                <a:latin typeface="Fjalla One"/>
                <a:ea typeface="Fjalla One"/>
                <a:cs typeface="Fjalla One"/>
                <a:sym typeface="Fjalla One"/>
              </a:rPr>
              <a:t>02</a:t>
            </a:r>
            <a:endParaRPr sz="5400" dirty="0">
              <a:solidFill>
                <a:schemeClr val="accent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FF03FB6-879C-A391-1283-C2FCA183D7A8}"/>
              </a:ext>
            </a:extLst>
          </p:cNvPr>
          <p:cNvSpPr txBox="1">
            <a:spLocks/>
          </p:cNvSpPr>
          <p:nvPr/>
        </p:nvSpPr>
        <p:spPr>
          <a:xfrm>
            <a:off x="435620" y="734517"/>
            <a:ext cx="2461846" cy="618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477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7">
          <a:extLst>
            <a:ext uri="{FF2B5EF4-FFF2-40B4-BE49-F238E27FC236}">
              <a16:creationId xmlns:a16="http://schemas.microsoft.com/office/drawing/2014/main" id="{3B20C944-F01C-E6C7-3AF4-E8DE044F9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8" name="Google Shape;3498;p61">
            <a:extLst>
              <a:ext uri="{FF2B5EF4-FFF2-40B4-BE49-F238E27FC236}">
                <a16:creationId xmlns:a16="http://schemas.microsoft.com/office/drawing/2014/main" id="{C8A4606A-1E77-0041-3C11-75B37FF035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91402" y="879571"/>
            <a:ext cx="55287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err="1">
                <a:latin typeface="+mn-lt"/>
              </a:rPr>
              <a:t>Đề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xuất</a:t>
            </a:r>
            <a:r>
              <a:rPr lang="en-US" dirty="0">
                <a:latin typeface="+mn-lt"/>
              </a:rPr>
              <a:t>  </a:t>
            </a:r>
            <a:r>
              <a:rPr lang="en-US" dirty="0" err="1">
                <a:latin typeface="+mn-lt"/>
              </a:rPr>
              <a:t>mô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hình</a:t>
            </a:r>
            <a:endParaRPr lang="en-US" dirty="0">
              <a:latin typeface="+mn-lt"/>
            </a:endParaRPr>
          </a:p>
        </p:txBody>
      </p:sp>
      <p:sp>
        <p:nvSpPr>
          <p:cNvPr id="3503" name="Google Shape;3503;p61">
            <a:extLst>
              <a:ext uri="{FF2B5EF4-FFF2-40B4-BE49-F238E27FC236}">
                <a16:creationId xmlns:a16="http://schemas.microsoft.com/office/drawing/2014/main" id="{39EEBED7-916F-EC2B-A6BB-F4D69870441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46000" y="2986177"/>
            <a:ext cx="2084700" cy="1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Sử dụng model BERT để nâng cao tính chính xác trong việc tìm kết quả phù hợp bằng việc phân tích ngữ nghĩa của văn bản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504" name="Google Shape;3504;p61">
            <a:extLst>
              <a:ext uri="{FF2B5EF4-FFF2-40B4-BE49-F238E27FC236}">
                <a16:creationId xmlns:a16="http://schemas.microsoft.com/office/drawing/2014/main" id="{D528B7E3-7DF1-8849-B6F9-977CF39C695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083928" y="2986177"/>
            <a:ext cx="2084700" cy="136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Sử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dụng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TF-IDF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tính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tần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suất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xuất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hiện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của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từ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trong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văn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bản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JD.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Áp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dirty="0" err="1">
                <a:latin typeface="Barlow Semi Condensed"/>
                <a:ea typeface="Barlow Semi Condensed"/>
                <a:cs typeface="Barlow Semi Condensed"/>
                <a:sym typeface="Barlow Semi Condensed"/>
              </a:rPr>
              <a:t>dụng</a:t>
            </a:r>
            <a:r>
              <a:rPr lang="en-US" dirty="0"/>
              <a:t> KNN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gần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CV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3505" name="Google Shape;3505;p61">
            <a:extLst>
              <a:ext uri="{FF2B5EF4-FFF2-40B4-BE49-F238E27FC236}">
                <a16:creationId xmlns:a16="http://schemas.microsoft.com/office/drawing/2014/main" id="{9A66648B-0AA5-FE66-259F-8455526B4C7B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4946000" y="2675281"/>
            <a:ext cx="2084700" cy="28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BERT</a:t>
            </a:r>
            <a:endParaRPr sz="1800" dirty="0"/>
          </a:p>
        </p:txBody>
      </p:sp>
      <p:sp>
        <p:nvSpPr>
          <p:cNvPr id="3506" name="Google Shape;3506;p61">
            <a:extLst>
              <a:ext uri="{FF2B5EF4-FFF2-40B4-BE49-F238E27FC236}">
                <a16:creationId xmlns:a16="http://schemas.microsoft.com/office/drawing/2014/main" id="{ABC7D62C-A641-9D8C-45E2-C88483CF59F9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2083928" y="2656993"/>
            <a:ext cx="2084700" cy="31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TF-IDF + KNN</a:t>
            </a:r>
            <a:endParaRPr sz="1800" dirty="0"/>
          </a:p>
        </p:txBody>
      </p:sp>
      <p:sp>
        <p:nvSpPr>
          <p:cNvPr id="3507" name="Google Shape;3507;p61">
            <a:extLst>
              <a:ext uri="{FF2B5EF4-FFF2-40B4-BE49-F238E27FC236}">
                <a16:creationId xmlns:a16="http://schemas.microsoft.com/office/drawing/2014/main" id="{905A771D-E438-BF3E-BA6E-ECCA02751842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2769728" y="2080921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508" name="Google Shape;3508;p61">
            <a:extLst>
              <a:ext uri="{FF2B5EF4-FFF2-40B4-BE49-F238E27FC236}">
                <a16:creationId xmlns:a16="http://schemas.microsoft.com/office/drawing/2014/main" id="{AF31D84E-3E0B-E9CB-8E46-67259E1F0AA4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5631800" y="2080921"/>
            <a:ext cx="7224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499" name="Google Shape;3499;p61">
            <a:extLst>
              <a:ext uri="{FF2B5EF4-FFF2-40B4-BE49-F238E27FC236}">
                <a16:creationId xmlns:a16="http://schemas.microsoft.com/office/drawing/2014/main" id="{A5FF078C-74FB-9B50-0E8D-1ED43FE4E1B0}"/>
              </a:ext>
            </a:extLst>
          </p:cNvPr>
          <p:cNvSpPr/>
          <p:nvPr/>
        </p:nvSpPr>
        <p:spPr>
          <a:xfrm>
            <a:off x="4655752" y="1588996"/>
            <a:ext cx="2676000" cy="3222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0" name="Google Shape;3500;p61">
            <a:extLst>
              <a:ext uri="{FF2B5EF4-FFF2-40B4-BE49-F238E27FC236}">
                <a16:creationId xmlns:a16="http://schemas.microsoft.com/office/drawing/2014/main" id="{C0E96F25-0E11-0F3A-4C4D-B573ABAE03A9}"/>
              </a:ext>
            </a:extLst>
          </p:cNvPr>
          <p:cNvSpPr/>
          <p:nvPr/>
        </p:nvSpPr>
        <p:spPr>
          <a:xfrm>
            <a:off x="4840852" y="1782646"/>
            <a:ext cx="2305800" cy="28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1" name="Google Shape;3501;p61">
            <a:extLst>
              <a:ext uri="{FF2B5EF4-FFF2-40B4-BE49-F238E27FC236}">
                <a16:creationId xmlns:a16="http://schemas.microsoft.com/office/drawing/2014/main" id="{658EA654-DAD6-1B0F-9210-0DD1DEC16AB7}"/>
              </a:ext>
            </a:extLst>
          </p:cNvPr>
          <p:cNvSpPr/>
          <p:nvPr/>
        </p:nvSpPr>
        <p:spPr>
          <a:xfrm>
            <a:off x="1792177" y="1588996"/>
            <a:ext cx="2676000" cy="32223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2" name="Google Shape;3502;p61">
            <a:extLst>
              <a:ext uri="{FF2B5EF4-FFF2-40B4-BE49-F238E27FC236}">
                <a16:creationId xmlns:a16="http://schemas.microsoft.com/office/drawing/2014/main" id="{8F5E1605-7BB9-8880-17F6-62955AE001AC}"/>
              </a:ext>
            </a:extLst>
          </p:cNvPr>
          <p:cNvSpPr/>
          <p:nvPr/>
        </p:nvSpPr>
        <p:spPr>
          <a:xfrm>
            <a:off x="1997348" y="1782646"/>
            <a:ext cx="2305800" cy="28350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Barlow Semi Condensed" panose="00000506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DEDD5F-E9C4-B10F-5442-B447DD91FD0A}"/>
              </a:ext>
            </a:extLst>
          </p:cNvPr>
          <p:cNvSpPr txBox="1">
            <a:spLocks/>
          </p:cNvSpPr>
          <p:nvPr/>
        </p:nvSpPr>
        <p:spPr>
          <a:xfrm>
            <a:off x="998328" y="260797"/>
            <a:ext cx="2461846" cy="618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Tổng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DC5DC9-6DA1-0D1F-6353-3805316E0B60}"/>
              </a:ext>
            </a:extLst>
          </p:cNvPr>
          <p:cNvSpPr txBox="1"/>
          <p:nvPr/>
        </p:nvSpPr>
        <p:spPr>
          <a:xfrm>
            <a:off x="2353056" y="1956816"/>
            <a:ext cx="1510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TF-IDF + KNN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1430D0-4657-49FE-49F4-889087D753BA}"/>
              </a:ext>
            </a:extLst>
          </p:cNvPr>
          <p:cNvSpPr txBox="1"/>
          <p:nvPr/>
        </p:nvSpPr>
        <p:spPr>
          <a:xfrm>
            <a:off x="5260628" y="1956816"/>
            <a:ext cx="15102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BERT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3434BA-A2C9-5EC6-446F-2EACC6294FB2}"/>
              </a:ext>
            </a:extLst>
          </p:cNvPr>
          <p:cNvSpPr txBox="1"/>
          <p:nvPr/>
        </p:nvSpPr>
        <p:spPr>
          <a:xfrm>
            <a:off x="2083928" y="2264593"/>
            <a:ext cx="2069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</a:t>
            </a:r>
            <a:r>
              <a:rPr lang="en-US" sz="1600" dirty="0" err="1"/>
              <a:t>kỹ</a:t>
            </a:r>
            <a:r>
              <a:rPr lang="en-US" sz="1600" dirty="0"/>
              <a:t> </a:t>
            </a:r>
            <a:r>
              <a:rPr lang="en-US" sz="1600" dirty="0" err="1"/>
              <a:t>thuật</a:t>
            </a:r>
            <a:r>
              <a:rPr lang="en-US" sz="1600" dirty="0"/>
              <a:t> TF-IDF </a:t>
            </a:r>
            <a:r>
              <a:rPr lang="en-US" sz="1600" dirty="0" err="1"/>
              <a:t>tính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r>
              <a:rPr lang="en-US" sz="1600" dirty="0"/>
              <a:t> </a:t>
            </a:r>
            <a:r>
              <a:rPr lang="en-US" sz="1600" dirty="0" err="1"/>
              <a:t>tần</a:t>
            </a:r>
            <a:r>
              <a:rPr lang="en-US" sz="1600" dirty="0"/>
              <a:t> </a:t>
            </a:r>
            <a:r>
              <a:rPr lang="en-US" sz="1600" dirty="0" err="1"/>
              <a:t>suất</a:t>
            </a:r>
            <a:r>
              <a:rPr lang="en-US" sz="1600" dirty="0"/>
              <a:t> </a:t>
            </a:r>
            <a:r>
              <a:rPr lang="en-US" sz="1600" dirty="0" err="1"/>
              <a:t>xuất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trong</a:t>
            </a:r>
            <a:r>
              <a:rPr lang="en-US" sz="1600" dirty="0"/>
              <a:t> </a:t>
            </a:r>
            <a:r>
              <a:rPr lang="en-US" sz="1600" dirty="0" err="1"/>
              <a:t>văn</a:t>
            </a:r>
            <a:r>
              <a:rPr lang="en-US" sz="1600" dirty="0"/>
              <a:t> </a:t>
            </a:r>
            <a:r>
              <a:rPr lang="en-US" sz="1600" dirty="0" err="1"/>
              <a:t>bản</a:t>
            </a:r>
            <a:r>
              <a:rPr lang="en-US" sz="1600" dirty="0"/>
              <a:t>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hợp</a:t>
            </a:r>
            <a:r>
              <a:rPr lang="en-US" sz="1600" dirty="0"/>
              <a:t> </a:t>
            </a:r>
            <a:r>
              <a:rPr lang="en-US" sz="1600" dirty="0" err="1"/>
              <a:t>thuật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r>
              <a:rPr lang="en-US" sz="1600" dirty="0"/>
              <a:t> KNN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A2CE24-DED1-26C6-F9B4-909D099C67B0}"/>
              </a:ext>
            </a:extLst>
          </p:cNvPr>
          <p:cNvSpPr txBox="1"/>
          <p:nvPr/>
        </p:nvSpPr>
        <p:spPr>
          <a:xfrm>
            <a:off x="4946000" y="2309521"/>
            <a:ext cx="2084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model BERT </a:t>
            </a:r>
            <a:r>
              <a:rPr lang="en-US" sz="1600" dirty="0" err="1"/>
              <a:t>của</a:t>
            </a:r>
            <a:r>
              <a:rPr lang="en-US" sz="1600" dirty="0"/>
              <a:t> Google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tính</a:t>
            </a:r>
            <a:r>
              <a:rPr lang="en-US" sz="1600" dirty="0"/>
              <a:t> </a:t>
            </a:r>
            <a:r>
              <a:rPr lang="en-US" sz="1600" dirty="0" err="1"/>
              <a:t>toán</a:t>
            </a:r>
            <a:r>
              <a:rPr lang="en-US" sz="1600" dirty="0"/>
              <a:t>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quả</a:t>
            </a:r>
            <a:r>
              <a:rPr lang="en-US" sz="1600" dirty="0"/>
              <a:t> </a:t>
            </a:r>
            <a:r>
              <a:rPr lang="en-US" sz="1600" dirty="0" err="1"/>
              <a:t>dựa</a:t>
            </a:r>
            <a:r>
              <a:rPr lang="en-US" sz="1600" dirty="0"/>
              <a:t> </a:t>
            </a:r>
            <a:r>
              <a:rPr lang="en-US" sz="1600" dirty="0" err="1"/>
              <a:t>trên</a:t>
            </a:r>
            <a:r>
              <a:rPr lang="en-US" sz="1600" dirty="0"/>
              <a:t> </a:t>
            </a:r>
            <a:r>
              <a:rPr lang="en-US" sz="1600" dirty="0" err="1"/>
              <a:t>sự</a:t>
            </a:r>
            <a:r>
              <a:rPr lang="en-US" sz="1600" dirty="0"/>
              <a:t> </a:t>
            </a:r>
            <a:r>
              <a:rPr lang="en-US" sz="1600" dirty="0" err="1"/>
              <a:t>phân</a:t>
            </a:r>
            <a:r>
              <a:rPr lang="en-US" sz="1600" dirty="0"/>
              <a:t> </a:t>
            </a:r>
            <a:r>
              <a:rPr lang="en-US" sz="1600" dirty="0" err="1"/>
              <a:t>tích</a:t>
            </a:r>
            <a:r>
              <a:rPr lang="en-US" sz="1600" dirty="0"/>
              <a:t> </a:t>
            </a:r>
            <a:r>
              <a:rPr lang="en-US" sz="1600" dirty="0" err="1"/>
              <a:t>ngữ</a:t>
            </a:r>
            <a:r>
              <a:rPr lang="en-US" sz="1600" dirty="0"/>
              <a:t> </a:t>
            </a:r>
            <a:r>
              <a:rPr lang="en-US" sz="1600" dirty="0" err="1"/>
              <a:t>nghĩa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model </a:t>
            </a:r>
            <a:r>
              <a:rPr lang="en-US" sz="1600" dirty="0" err="1"/>
              <a:t>ngôn</a:t>
            </a:r>
            <a:r>
              <a:rPr lang="en-US" sz="1600" dirty="0"/>
              <a:t> </a:t>
            </a:r>
            <a:r>
              <a:rPr lang="en-US" sz="1600" dirty="0" err="1"/>
              <a:t>ngữ</a:t>
            </a:r>
            <a:r>
              <a:rPr lang="en-US" sz="1600" dirty="0"/>
              <a:t> </a:t>
            </a:r>
            <a:r>
              <a:rPr lang="en-US" sz="1600" dirty="0" err="1"/>
              <a:t>lớn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01308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>
          <a:extLst>
            <a:ext uri="{FF2B5EF4-FFF2-40B4-BE49-F238E27FC236}">
              <a16:creationId xmlns:a16="http://schemas.microsoft.com/office/drawing/2014/main" id="{2B4E4E3E-C63E-28E2-A40B-FF5293CFA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5" name="Google Shape;2695;p49">
            <a:extLst>
              <a:ext uri="{FF2B5EF4-FFF2-40B4-BE49-F238E27FC236}">
                <a16:creationId xmlns:a16="http://schemas.microsoft.com/office/drawing/2014/main" id="{07D7D07A-9068-32CE-66F4-45EBD1684845}"/>
              </a:ext>
            </a:extLst>
          </p:cNvPr>
          <p:cNvSpPr txBox="1"/>
          <p:nvPr/>
        </p:nvSpPr>
        <p:spPr>
          <a:xfrm>
            <a:off x="1005450" y="1404074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+mn-lt"/>
                <a:ea typeface="Barlow Semi Condensed"/>
                <a:cs typeface="Barlow Semi Condensed"/>
                <a:sym typeface="Barlow Semi Condensed"/>
              </a:rPr>
              <a:t>Xử lý ngôn ngữ tự nhiên</a:t>
            </a:r>
            <a:endParaRPr sz="1600" dirty="0">
              <a:solidFill>
                <a:schemeClr val="dk2"/>
              </a:solidFill>
              <a:latin typeface="+mn-lt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6" name="Google Shape;2696;p49">
            <a:extLst>
              <a:ext uri="{FF2B5EF4-FFF2-40B4-BE49-F238E27FC236}">
                <a16:creationId xmlns:a16="http://schemas.microsoft.com/office/drawing/2014/main" id="{A8598270-FE5C-4B5A-0E43-D77A3524DA0D}"/>
              </a:ext>
            </a:extLst>
          </p:cNvPr>
          <p:cNvSpPr txBox="1"/>
          <p:nvPr/>
        </p:nvSpPr>
        <p:spPr>
          <a:xfrm>
            <a:off x="4281250" y="1404074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+mn-lt"/>
                <a:ea typeface="Barlow Semi Condensed"/>
                <a:cs typeface="Barlow Semi Condensed"/>
                <a:sym typeface="Barlow Semi Condensed"/>
              </a:rPr>
              <a:t>Thuật toán KNN</a:t>
            </a:r>
            <a:endParaRPr sz="1600" dirty="0">
              <a:solidFill>
                <a:schemeClr val="dk2"/>
              </a:solidFill>
              <a:latin typeface="+mn-lt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7" name="Google Shape;2697;p49">
            <a:extLst>
              <a:ext uri="{FF2B5EF4-FFF2-40B4-BE49-F238E27FC236}">
                <a16:creationId xmlns:a16="http://schemas.microsoft.com/office/drawing/2014/main" id="{4FC180E0-CF66-84BE-178B-499D5960B7A4}"/>
              </a:ext>
            </a:extLst>
          </p:cNvPr>
          <p:cNvSpPr txBox="1"/>
          <p:nvPr/>
        </p:nvSpPr>
        <p:spPr>
          <a:xfrm>
            <a:off x="26433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chemeClr val="dk2"/>
                </a:solidFill>
                <a:latin typeface="+mn-lt"/>
                <a:ea typeface="Barlow Semi Condensed"/>
                <a:cs typeface="Barlow Semi Condensed"/>
                <a:sym typeface="Barlow Semi Condensed"/>
              </a:rPr>
              <a:t>Kỹ</a:t>
            </a:r>
            <a:r>
              <a:rPr lang="en-US" sz="1600" dirty="0">
                <a:solidFill>
                  <a:schemeClr val="dk2"/>
                </a:solidFill>
                <a:latin typeface="+mn-lt"/>
                <a:ea typeface="Barlow Semi Condensed"/>
                <a:cs typeface="Barlow Semi Condensed"/>
                <a:sym typeface="Barlow Semi Condensed"/>
              </a:rPr>
              <a:t> </a:t>
            </a:r>
            <a:r>
              <a:rPr lang="en-US" sz="1600" dirty="0" err="1">
                <a:solidFill>
                  <a:schemeClr val="dk2"/>
                </a:solidFill>
                <a:latin typeface="+mn-lt"/>
                <a:ea typeface="Barlow Semi Condensed"/>
                <a:cs typeface="Barlow Semi Condensed"/>
                <a:sym typeface="Barlow Semi Condensed"/>
              </a:rPr>
              <a:t>thuật</a:t>
            </a:r>
            <a:r>
              <a:rPr lang="en-US" sz="1600" dirty="0">
                <a:solidFill>
                  <a:schemeClr val="dk2"/>
                </a:solidFill>
                <a:latin typeface="+mn-lt"/>
                <a:ea typeface="Barlow Semi Condensed"/>
                <a:cs typeface="Barlow Semi Condensed"/>
                <a:sym typeface="Barlow Semi Condensed"/>
              </a:rPr>
              <a:t> TF-IDF</a:t>
            </a:r>
            <a:endParaRPr sz="1600" dirty="0">
              <a:solidFill>
                <a:schemeClr val="dk2"/>
              </a:solidFill>
              <a:latin typeface="+mn-lt"/>
              <a:ea typeface="Barlow Semi Condensed"/>
              <a:cs typeface="Barlow Semi Condensed"/>
              <a:sym typeface="Barlow Semi Condensed"/>
            </a:endParaRPr>
          </a:p>
        </p:txBody>
      </p:sp>
      <p:sp>
        <p:nvSpPr>
          <p:cNvPr id="2698" name="Google Shape;2698;p49">
            <a:extLst>
              <a:ext uri="{FF2B5EF4-FFF2-40B4-BE49-F238E27FC236}">
                <a16:creationId xmlns:a16="http://schemas.microsoft.com/office/drawing/2014/main" id="{D4D8BB3C-17E4-5910-9DBC-04B1925CECB6}"/>
              </a:ext>
            </a:extLst>
          </p:cNvPr>
          <p:cNvSpPr txBox="1"/>
          <p:nvPr/>
        </p:nvSpPr>
        <p:spPr>
          <a:xfrm>
            <a:off x="5919150" y="3609329"/>
            <a:ext cx="2219400" cy="6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+mn-lt"/>
                <a:ea typeface="Barlow Semi Condensed"/>
                <a:cs typeface="Barlow Semi Condensed"/>
                <a:sym typeface="Barlow Semi Condensed"/>
              </a:rPr>
              <a:t>Model BERT</a:t>
            </a:r>
            <a:endParaRPr sz="1600" dirty="0">
              <a:solidFill>
                <a:schemeClr val="dk2"/>
              </a:solidFill>
              <a:latin typeface="+mn-lt"/>
              <a:ea typeface="Barlow Semi Condensed"/>
              <a:cs typeface="Barlow Semi Condensed"/>
              <a:sym typeface="Barlow Semi Condensed"/>
            </a:endParaRPr>
          </a:p>
        </p:txBody>
      </p:sp>
      <p:grpSp>
        <p:nvGrpSpPr>
          <p:cNvPr id="2699" name="Google Shape;2699;p49">
            <a:extLst>
              <a:ext uri="{FF2B5EF4-FFF2-40B4-BE49-F238E27FC236}">
                <a16:creationId xmlns:a16="http://schemas.microsoft.com/office/drawing/2014/main" id="{F26826E7-68B9-2821-E148-C742D505F115}"/>
              </a:ext>
            </a:extLst>
          </p:cNvPr>
          <p:cNvGrpSpPr/>
          <p:nvPr/>
        </p:nvGrpSpPr>
        <p:grpSpPr>
          <a:xfrm>
            <a:off x="1620199" y="2106974"/>
            <a:ext cx="5900364" cy="1517351"/>
            <a:chOff x="1621724" y="2106974"/>
            <a:chExt cx="5900364" cy="1517351"/>
          </a:xfrm>
        </p:grpSpPr>
        <p:grpSp>
          <p:nvGrpSpPr>
            <p:cNvPr id="2700" name="Google Shape;2700;p49">
              <a:extLst>
                <a:ext uri="{FF2B5EF4-FFF2-40B4-BE49-F238E27FC236}">
                  <a16:creationId xmlns:a16="http://schemas.microsoft.com/office/drawing/2014/main" id="{0ABD4315-6265-9C36-2041-F4EFE2035293}"/>
                </a:ext>
              </a:extLst>
            </p:cNvPr>
            <p:cNvGrpSpPr/>
            <p:nvPr/>
          </p:nvGrpSpPr>
          <p:grpSpPr>
            <a:xfrm>
              <a:off x="2604811" y="2884996"/>
              <a:ext cx="4021725" cy="538"/>
              <a:chOff x="3762462" y="2553002"/>
              <a:chExt cx="1121570" cy="150"/>
            </a:xfrm>
          </p:grpSpPr>
          <p:cxnSp>
            <p:nvCxnSpPr>
              <p:cNvPr id="2701" name="Google Shape;2701;p49">
                <a:extLst>
                  <a:ext uri="{FF2B5EF4-FFF2-40B4-BE49-F238E27FC236}">
                    <a16:creationId xmlns:a16="http://schemas.microsoft.com/office/drawing/2014/main" id="{38609987-5816-4C3E-7BF0-794974C716A7}"/>
                  </a:ext>
                </a:extLst>
              </p:cNvPr>
              <p:cNvCxnSpPr/>
              <p:nvPr/>
            </p:nvCxnSpPr>
            <p:spPr>
              <a:xfrm>
                <a:off x="4195395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2" name="Google Shape;2702;p49">
                <a:extLst>
                  <a:ext uri="{FF2B5EF4-FFF2-40B4-BE49-F238E27FC236}">
                    <a16:creationId xmlns:a16="http://schemas.microsoft.com/office/drawing/2014/main" id="{72953AB5-DB96-E615-1169-B9EEC3CD7D5E}"/>
                  </a:ext>
                </a:extLst>
              </p:cNvPr>
              <p:cNvCxnSpPr/>
              <p:nvPr/>
            </p:nvCxnSpPr>
            <p:spPr>
              <a:xfrm>
                <a:off x="4652432" y="2553002"/>
                <a:ext cx="231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3" name="Google Shape;2703;p49">
                <a:extLst>
                  <a:ext uri="{FF2B5EF4-FFF2-40B4-BE49-F238E27FC236}">
                    <a16:creationId xmlns:a16="http://schemas.microsoft.com/office/drawing/2014/main" id="{5607C37D-8AD3-8D6D-68BA-A27587629BC1}"/>
                  </a:ext>
                </a:extLst>
              </p:cNvPr>
              <p:cNvCxnSpPr>
                <a:stCxn id="2704" idx="6"/>
                <a:endCxn id="2705" idx="2"/>
              </p:cNvCxnSpPr>
              <p:nvPr/>
            </p:nvCxnSpPr>
            <p:spPr>
              <a:xfrm>
                <a:off x="3762462" y="2553152"/>
                <a:ext cx="183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59595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06" name="Google Shape;2706;p49">
              <a:extLst>
                <a:ext uri="{FF2B5EF4-FFF2-40B4-BE49-F238E27FC236}">
                  <a16:creationId xmlns:a16="http://schemas.microsoft.com/office/drawing/2014/main" id="{8D35072C-742E-7D34-62EA-6A4F9890E4DE}"/>
                </a:ext>
              </a:extLst>
            </p:cNvPr>
            <p:cNvCxnSpPr/>
            <p:nvPr/>
          </p:nvCxnSpPr>
          <p:spPr>
            <a:xfrm>
              <a:off x="3752008" y="3186309"/>
              <a:ext cx="0" cy="358221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07" name="Google Shape;2707;p49">
              <a:extLst>
                <a:ext uri="{FF2B5EF4-FFF2-40B4-BE49-F238E27FC236}">
                  <a16:creationId xmlns:a16="http://schemas.microsoft.com/office/drawing/2014/main" id="{F2B55C41-6984-6F95-5A15-972801620841}"/>
                </a:ext>
              </a:extLst>
            </p:cNvPr>
            <p:cNvGrpSpPr/>
            <p:nvPr/>
          </p:nvGrpSpPr>
          <p:grpSpPr>
            <a:xfrm>
              <a:off x="3261117" y="2393765"/>
              <a:ext cx="983055" cy="983055"/>
              <a:chOff x="3347725" y="2480342"/>
              <a:chExt cx="810032" cy="810032"/>
            </a:xfrm>
          </p:grpSpPr>
          <p:sp>
            <p:nvSpPr>
              <p:cNvPr id="2705" name="Google Shape;2705;p49">
                <a:extLst>
                  <a:ext uri="{FF2B5EF4-FFF2-40B4-BE49-F238E27FC236}">
                    <a16:creationId xmlns:a16="http://schemas.microsoft.com/office/drawing/2014/main" id="{EF8E3A96-0EF4-2321-75A3-1239D066C7A6}"/>
                  </a:ext>
                </a:extLst>
              </p:cNvPr>
              <p:cNvSpPr/>
              <p:nvPr/>
            </p:nvSpPr>
            <p:spPr>
              <a:xfrm>
                <a:off x="3347725" y="2480342"/>
                <a:ext cx="810032" cy="81003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8" name="Google Shape;2708;p49">
                <a:extLst>
                  <a:ext uri="{FF2B5EF4-FFF2-40B4-BE49-F238E27FC236}">
                    <a16:creationId xmlns:a16="http://schemas.microsoft.com/office/drawing/2014/main" id="{20E31855-415E-1797-387E-AC24CBFFFBFD}"/>
                  </a:ext>
                </a:extLst>
              </p:cNvPr>
              <p:cNvSpPr/>
              <p:nvPr/>
            </p:nvSpPr>
            <p:spPr>
              <a:xfrm>
                <a:off x="3451091" y="2583719"/>
                <a:ext cx="603490" cy="603490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09" name="Google Shape;2709;p49">
              <a:extLst>
                <a:ext uri="{FF2B5EF4-FFF2-40B4-BE49-F238E27FC236}">
                  <a16:creationId xmlns:a16="http://schemas.microsoft.com/office/drawing/2014/main" id="{3514AA8E-EB67-70F2-13F5-0BF9EEADDF5A}"/>
                </a:ext>
              </a:extLst>
            </p:cNvPr>
            <p:cNvCxnSpPr>
              <a:stCxn id="2710" idx="0"/>
            </p:cNvCxnSpPr>
            <p:nvPr/>
          </p:nvCxnSpPr>
          <p:spPr>
            <a:xfrm rot="10800000">
              <a:off x="5391613" y="2122099"/>
              <a:ext cx="0" cy="396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1" name="Google Shape;2711;p49">
              <a:extLst>
                <a:ext uri="{FF2B5EF4-FFF2-40B4-BE49-F238E27FC236}">
                  <a16:creationId xmlns:a16="http://schemas.microsoft.com/office/drawing/2014/main" id="{45053AB1-4FCD-596A-9956-C837CAAFFC76}"/>
                </a:ext>
              </a:extLst>
            </p:cNvPr>
            <p:cNvGrpSpPr/>
            <p:nvPr/>
          </p:nvGrpSpPr>
          <p:grpSpPr>
            <a:xfrm>
              <a:off x="4899976" y="2393376"/>
              <a:ext cx="983044" cy="983044"/>
              <a:chOff x="4987056" y="2480342"/>
              <a:chExt cx="808956" cy="808956"/>
            </a:xfrm>
          </p:grpSpPr>
          <p:sp>
            <p:nvSpPr>
              <p:cNvPr id="2712" name="Google Shape;2712;p49">
                <a:extLst>
                  <a:ext uri="{FF2B5EF4-FFF2-40B4-BE49-F238E27FC236}">
                    <a16:creationId xmlns:a16="http://schemas.microsoft.com/office/drawing/2014/main" id="{738B3BCD-CA7F-7BAC-2400-68113519256E}"/>
                  </a:ext>
                </a:extLst>
              </p:cNvPr>
              <p:cNvSpPr/>
              <p:nvPr/>
            </p:nvSpPr>
            <p:spPr>
              <a:xfrm>
                <a:off x="4987056" y="2480342"/>
                <a:ext cx="808956" cy="808956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49">
                <a:extLst>
                  <a:ext uri="{FF2B5EF4-FFF2-40B4-BE49-F238E27FC236}">
                    <a16:creationId xmlns:a16="http://schemas.microsoft.com/office/drawing/2014/main" id="{AC8B1752-272F-BC5B-A79F-3E77021F73FC}"/>
                  </a:ext>
                </a:extLst>
              </p:cNvPr>
              <p:cNvSpPr/>
              <p:nvPr/>
            </p:nvSpPr>
            <p:spPr>
              <a:xfrm>
                <a:off x="5090423" y="2583719"/>
                <a:ext cx="602414" cy="602414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3" name="Google Shape;2713;p49">
              <a:extLst>
                <a:ext uri="{FF2B5EF4-FFF2-40B4-BE49-F238E27FC236}">
                  <a16:creationId xmlns:a16="http://schemas.microsoft.com/office/drawing/2014/main" id="{DA439886-315B-A8B1-110B-B452D2CABD8C}"/>
                </a:ext>
              </a:extLst>
            </p:cNvPr>
            <p:cNvCxnSpPr/>
            <p:nvPr/>
          </p:nvCxnSpPr>
          <p:spPr>
            <a:xfrm>
              <a:off x="7031106" y="3186309"/>
              <a:ext cx="0" cy="357146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4" name="Google Shape;2714;p49">
              <a:extLst>
                <a:ext uri="{FF2B5EF4-FFF2-40B4-BE49-F238E27FC236}">
                  <a16:creationId xmlns:a16="http://schemas.microsoft.com/office/drawing/2014/main" id="{F0388E31-A8F5-A1BD-D1D9-18B9A1944A9D}"/>
                </a:ext>
              </a:extLst>
            </p:cNvPr>
            <p:cNvGrpSpPr/>
            <p:nvPr/>
          </p:nvGrpSpPr>
          <p:grpSpPr>
            <a:xfrm>
              <a:off x="6539045" y="2393178"/>
              <a:ext cx="983044" cy="983044"/>
              <a:chOff x="6626363" y="2480342"/>
              <a:chExt cx="808956" cy="808956"/>
            </a:xfrm>
          </p:grpSpPr>
          <p:sp>
            <p:nvSpPr>
              <p:cNvPr id="2715" name="Google Shape;2715;p49">
                <a:extLst>
                  <a:ext uri="{FF2B5EF4-FFF2-40B4-BE49-F238E27FC236}">
                    <a16:creationId xmlns:a16="http://schemas.microsoft.com/office/drawing/2014/main" id="{98DE3CE9-DA48-8C1A-2432-ECD38BDFCE5D}"/>
                  </a:ext>
                </a:extLst>
              </p:cNvPr>
              <p:cNvSpPr/>
              <p:nvPr/>
            </p:nvSpPr>
            <p:spPr>
              <a:xfrm>
                <a:off x="6626363" y="2480342"/>
                <a:ext cx="808956" cy="808956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49">
                <a:extLst>
                  <a:ext uri="{FF2B5EF4-FFF2-40B4-BE49-F238E27FC236}">
                    <a16:creationId xmlns:a16="http://schemas.microsoft.com/office/drawing/2014/main" id="{6367EAD7-49DC-B8E1-6866-76D0FBE1E0AC}"/>
                  </a:ext>
                </a:extLst>
              </p:cNvPr>
              <p:cNvSpPr/>
              <p:nvPr/>
            </p:nvSpPr>
            <p:spPr>
              <a:xfrm>
                <a:off x="6729729" y="2583719"/>
                <a:ext cx="602414" cy="602414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rgbClr val="59595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2717" name="Google Shape;2717;p49">
              <a:extLst>
                <a:ext uri="{FF2B5EF4-FFF2-40B4-BE49-F238E27FC236}">
                  <a16:creationId xmlns:a16="http://schemas.microsoft.com/office/drawing/2014/main" id="{1CA773BA-6BBA-66EA-BB95-B7A58FF89DD5}"/>
                </a:ext>
              </a:extLst>
            </p:cNvPr>
            <p:cNvCxnSpPr>
              <a:stCxn id="2718" idx="0"/>
            </p:cNvCxnSpPr>
            <p:nvPr/>
          </p:nvCxnSpPr>
          <p:spPr>
            <a:xfrm rot="10800000">
              <a:off x="2113432" y="2122227"/>
              <a:ext cx="0" cy="39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719" name="Google Shape;2719;p49">
              <a:extLst>
                <a:ext uri="{FF2B5EF4-FFF2-40B4-BE49-F238E27FC236}">
                  <a16:creationId xmlns:a16="http://schemas.microsoft.com/office/drawing/2014/main" id="{FF72BA95-2D85-1C2D-7809-86CFC65EA0C9}"/>
                </a:ext>
              </a:extLst>
            </p:cNvPr>
            <p:cNvGrpSpPr/>
            <p:nvPr/>
          </p:nvGrpSpPr>
          <p:grpSpPr>
            <a:xfrm>
              <a:off x="1621724" y="2393805"/>
              <a:ext cx="983087" cy="983459"/>
              <a:chOff x="1708681" y="2480698"/>
              <a:chExt cx="809125" cy="809432"/>
            </a:xfrm>
          </p:grpSpPr>
          <p:sp>
            <p:nvSpPr>
              <p:cNvPr id="2704" name="Google Shape;2704;p49">
                <a:extLst>
                  <a:ext uri="{FF2B5EF4-FFF2-40B4-BE49-F238E27FC236}">
                    <a16:creationId xmlns:a16="http://schemas.microsoft.com/office/drawing/2014/main" id="{2434435E-D6CE-6021-0E0C-96C028DD8F0A}"/>
                  </a:ext>
                </a:extLst>
              </p:cNvPr>
              <p:cNvSpPr/>
              <p:nvPr/>
            </p:nvSpPr>
            <p:spPr>
              <a:xfrm>
                <a:off x="1708681" y="2480698"/>
                <a:ext cx="809125" cy="809432"/>
              </a:xfrm>
              <a:prstGeom prst="ellipse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49">
                <a:extLst>
                  <a:ext uri="{FF2B5EF4-FFF2-40B4-BE49-F238E27FC236}">
                    <a16:creationId xmlns:a16="http://schemas.microsoft.com/office/drawing/2014/main" id="{3265C8C0-C8BA-A915-7CC9-D7860A8BF646}"/>
                  </a:ext>
                </a:extLst>
              </p:cNvPr>
              <p:cNvSpPr/>
              <p:nvPr/>
            </p:nvSpPr>
            <p:spPr>
              <a:xfrm>
                <a:off x="1812063" y="2584091"/>
                <a:ext cx="602631" cy="602631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720" name="Google Shape;2720;p49">
              <a:extLst>
                <a:ext uri="{FF2B5EF4-FFF2-40B4-BE49-F238E27FC236}">
                  <a16:creationId xmlns:a16="http://schemas.microsoft.com/office/drawing/2014/main" id="{F0EB3310-658D-7D05-D8C8-7ACDEF8CCE3C}"/>
                </a:ext>
              </a:extLst>
            </p:cNvPr>
            <p:cNvSpPr/>
            <p:nvPr/>
          </p:nvSpPr>
          <p:spPr>
            <a:xfrm>
              <a:off x="2073125" y="2106975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49">
              <a:extLst>
                <a:ext uri="{FF2B5EF4-FFF2-40B4-BE49-F238E27FC236}">
                  <a16:creationId xmlns:a16="http://schemas.microsoft.com/office/drawing/2014/main" id="{11809CA6-9B25-9053-F187-1F2AA746D7A3}"/>
                </a:ext>
              </a:extLst>
            </p:cNvPr>
            <p:cNvSpPr/>
            <p:nvPr/>
          </p:nvSpPr>
          <p:spPr>
            <a:xfrm>
              <a:off x="5351645" y="2106974"/>
              <a:ext cx="79800" cy="7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49">
              <a:extLst>
                <a:ext uri="{FF2B5EF4-FFF2-40B4-BE49-F238E27FC236}">
                  <a16:creationId xmlns:a16="http://schemas.microsoft.com/office/drawing/2014/main" id="{BED5615E-D291-B0EA-952F-42AD71475A8F}"/>
                </a:ext>
              </a:extLst>
            </p:cNvPr>
            <p:cNvSpPr/>
            <p:nvPr/>
          </p:nvSpPr>
          <p:spPr>
            <a:xfrm>
              <a:off x="3711575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49">
              <a:extLst>
                <a:ext uri="{FF2B5EF4-FFF2-40B4-BE49-F238E27FC236}">
                  <a16:creationId xmlns:a16="http://schemas.microsoft.com/office/drawing/2014/main" id="{D059271F-902F-19AE-5DA0-E32EAD84E28E}"/>
                </a:ext>
              </a:extLst>
            </p:cNvPr>
            <p:cNvSpPr/>
            <p:nvPr/>
          </p:nvSpPr>
          <p:spPr>
            <a:xfrm>
              <a:off x="6990966" y="3544525"/>
              <a:ext cx="79800" cy="798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4" name="Google Shape;2724;p49">
            <a:extLst>
              <a:ext uri="{FF2B5EF4-FFF2-40B4-BE49-F238E27FC236}">
                <a16:creationId xmlns:a16="http://schemas.microsoft.com/office/drawing/2014/main" id="{0EAC946A-8F93-BEFB-8CEF-C792650AECBB}"/>
              </a:ext>
            </a:extLst>
          </p:cNvPr>
          <p:cNvSpPr txBox="1"/>
          <p:nvPr/>
        </p:nvSpPr>
        <p:spPr>
          <a:xfrm>
            <a:off x="1762947" y="2723910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1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5" name="Google Shape;2725;p49">
            <a:extLst>
              <a:ext uri="{FF2B5EF4-FFF2-40B4-BE49-F238E27FC236}">
                <a16:creationId xmlns:a16="http://schemas.microsoft.com/office/drawing/2014/main" id="{ECE597E1-E009-CE57-E4BE-966B3EF4242A}"/>
              </a:ext>
            </a:extLst>
          </p:cNvPr>
          <p:cNvSpPr txBox="1"/>
          <p:nvPr/>
        </p:nvSpPr>
        <p:spPr>
          <a:xfrm>
            <a:off x="34008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2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6" name="Google Shape;2726;p49">
            <a:extLst>
              <a:ext uri="{FF2B5EF4-FFF2-40B4-BE49-F238E27FC236}">
                <a16:creationId xmlns:a16="http://schemas.microsoft.com/office/drawing/2014/main" id="{CC44508E-32B6-EEC3-F849-ED811F58956C}"/>
              </a:ext>
            </a:extLst>
          </p:cNvPr>
          <p:cNvSpPr txBox="1"/>
          <p:nvPr/>
        </p:nvSpPr>
        <p:spPr>
          <a:xfrm>
            <a:off x="50387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3</a:t>
            </a:r>
            <a:endParaRPr sz="1800" dirty="0">
              <a:solidFill>
                <a:schemeClr val="l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727" name="Google Shape;2727;p49">
            <a:extLst>
              <a:ext uri="{FF2B5EF4-FFF2-40B4-BE49-F238E27FC236}">
                <a16:creationId xmlns:a16="http://schemas.microsoft.com/office/drawing/2014/main" id="{71AD16B0-DDB1-BC2F-5F37-976C0B522B8D}"/>
              </a:ext>
            </a:extLst>
          </p:cNvPr>
          <p:cNvSpPr txBox="1"/>
          <p:nvPr/>
        </p:nvSpPr>
        <p:spPr>
          <a:xfrm>
            <a:off x="6676647" y="2744235"/>
            <a:ext cx="7044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4</a:t>
            </a:r>
            <a:endParaRPr sz="1800" dirty="0">
              <a:solidFill>
                <a:schemeClr val="accent1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5D2CE-96EE-907C-B0DA-97331B2A62D3}"/>
              </a:ext>
            </a:extLst>
          </p:cNvPr>
          <p:cNvSpPr txBox="1">
            <a:spLocks/>
          </p:cNvSpPr>
          <p:nvPr/>
        </p:nvSpPr>
        <p:spPr>
          <a:xfrm>
            <a:off x="998327" y="260797"/>
            <a:ext cx="3322463" cy="618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154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BED08284-E661-EA18-5BC5-EB20CC4BE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6" name="Google Shape;2166;p39">
            <a:extLst>
              <a:ext uri="{FF2B5EF4-FFF2-40B4-BE49-F238E27FC236}">
                <a16:creationId xmlns:a16="http://schemas.microsoft.com/office/drawing/2014/main" id="{F3D90454-0C07-1980-DB1B-B431963B5688}"/>
              </a:ext>
            </a:extLst>
          </p:cNvPr>
          <p:cNvGrpSpPr/>
          <p:nvPr/>
        </p:nvGrpSpPr>
        <p:grpSpPr>
          <a:xfrm>
            <a:off x="7281129" y="274864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>
              <a:extLst>
                <a:ext uri="{FF2B5EF4-FFF2-40B4-BE49-F238E27FC236}">
                  <a16:creationId xmlns:a16="http://schemas.microsoft.com/office/drawing/2014/main" id="{34968886-DEDF-A020-730A-D32CA9AFBA45}"/>
                </a:ext>
              </a:extLst>
            </p:cNvPr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>
              <a:extLst>
                <a:ext uri="{FF2B5EF4-FFF2-40B4-BE49-F238E27FC236}">
                  <a16:creationId xmlns:a16="http://schemas.microsoft.com/office/drawing/2014/main" id="{10155BC6-B3F6-AC86-28F1-FB4D5BA0FFE7}"/>
                </a:ext>
              </a:extLst>
            </p:cNvPr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>
              <a:extLst>
                <a:ext uri="{FF2B5EF4-FFF2-40B4-BE49-F238E27FC236}">
                  <a16:creationId xmlns:a16="http://schemas.microsoft.com/office/drawing/2014/main" id="{6B31C1BA-150F-8DF4-C466-BE9DBDFBC746}"/>
                </a:ext>
              </a:extLst>
            </p:cNvPr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>
              <a:extLst>
                <a:ext uri="{FF2B5EF4-FFF2-40B4-BE49-F238E27FC236}">
                  <a16:creationId xmlns:a16="http://schemas.microsoft.com/office/drawing/2014/main" id="{E1B99FD6-102E-3BA6-3FFD-A3BEDFB543D7}"/>
                </a:ext>
              </a:extLst>
            </p:cNvPr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>
              <a:extLst>
                <a:ext uri="{FF2B5EF4-FFF2-40B4-BE49-F238E27FC236}">
                  <a16:creationId xmlns:a16="http://schemas.microsoft.com/office/drawing/2014/main" id="{66FF0C46-635C-ABED-4A29-CB060B436117}"/>
                </a:ext>
              </a:extLst>
            </p:cNvPr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>
              <a:extLst>
                <a:ext uri="{FF2B5EF4-FFF2-40B4-BE49-F238E27FC236}">
                  <a16:creationId xmlns:a16="http://schemas.microsoft.com/office/drawing/2014/main" id="{5306A274-F9DF-6303-D4D8-9E89BFE55AC1}"/>
                </a:ext>
              </a:extLst>
            </p:cNvPr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>
              <a:extLst>
                <a:ext uri="{FF2B5EF4-FFF2-40B4-BE49-F238E27FC236}">
                  <a16:creationId xmlns:a16="http://schemas.microsoft.com/office/drawing/2014/main" id="{F251A6D9-DA3B-BDF7-B861-EEA8F6668DE1}"/>
                </a:ext>
              </a:extLst>
            </p:cNvPr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>
              <a:extLst>
                <a:ext uri="{FF2B5EF4-FFF2-40B4-BE49-F238E27FC236}">
                  <a16:creationId xmlns:a16="http://schemas.microsoft.com/office/drawing/2014/main" id="{6D1EE891-AF55-E36C-F68C-44C9164B5F70}"/>
                </a:ext>
              </a:extLst>
            </p:cNvPr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>
              <a:extLst>
                <a:ext uri="{FF2B5EF4-FFF2-40B4-BE49-F238E27FC236}">
                  <a16:creationId xmlns:a16="http://schemas.microsoft.com/office/drawing/2014/main" id="{1174DD64-DBD2-12F6-9ED5-1CE8CA55AC54}"/>
                </a:ext>
              </a:extLst>
            </p:cNvPr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>
              <a:extLst>
                <a:ext uri="{FF2B5EF4-FFF2-40B4-BE49-F238E27FC236}">
                  <a16:creationId xmlns:a16="http://schemas.microsoft.com/office/drawing/2014/main" id="{293EC476-7BCD-02F8-31D0-3F54AD6FA375}"/>
                </a:ext>
              </a:extLst>
            </p:cNvPr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177" name="Google Shape;2177;p39">
            <a:extLst>
              <a:ext uri="{FF2B5EF4-FFF2-40B4-BE49-F238E27FC236}">
                <a16:creationId xmlns:a16="http://schemas.microsoft.com/office/drawing/2014/main" id="{1C4788FB-25D1-E340-7184-6E0D35C80E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01605" y="1118616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+mn-lt"/>
              </a:rPr>
              <a:t>Xử lý ngôn ngữ tự nhiên</a:t>
            </a:r>
            <a:endParaRPr sz="2000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1C2CB4-A21F-3F8E-E46F-55B17E0D6477}"/>
              </a:ext>
            </a:extLst>
          </p:cNvPr>
          <p:cNvSpPr txBox="1">
            <a:spLocks/>
          </p:cNvSpPr>
          <p:nvPr/>
        </p:nvSpPr>
        <p:spPr>
          <a:xfrm>
            <a:off x="998327" y="260797"/>
            <a:ext cx="3322463" cy="618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oogle Shape;11935;p71">
            <a:extLst>
              <a:ext uri="{FF2B5EF4-FFF2-40B4-BE49-F238E27FC236}">
                <a16:creationId xmlns:a16="http://schemas.microsoft.com/office/drawing/2014/main" id="{FB955D28-C18D-7346-3CFA-D04597EF331B}"/>
              </a:ext>
            </a:extLst>
          </p:cNvPr>
          <p:cNvGrpSpPr/>
          <p:nvPr/>
        </p:nvGrpSpPr>
        <p:grpSpPr>
          <a:xfrm>
            <a:off x="2231526" y="2934720"/>
            <a:ext cx="4937370" cy="346718"/>
            <a:chOff x="1606190" y="2506075"/>
            <a:chExt cx="5747346" cy="673075"/>
          </a:xfrm>
        </p:grpSpPr>
        <p:sp>
          <p:nvSpPr>
            <p:cNvPr id="5" name="Google Shape;11937;p71">
              <a:extLst>
                <a:ext uri="{FF2B5EF4-FFF2-40B4-BE49-F238E27FC236}">
                  <a16:creationId xmlns:a16="http://schemas.microsoft.com/office/drawing/2014/main" id="{A8EFF727-3C83-330F-2094-2DC3577074E5}"/>
                </a:ext>
              </a:extLst>
            </p:cNvPr>
            <p:cNvSpPr/>
            <p:nvPr/>
          </p:nvSpPr>
          <p:spPr>
            <a:xfrm>
              <a:off x="1606190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445D7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1938;p71">
              <a:extLst>
                <a:ext uri="{FF2B5EF4-FFF2-40B4-BE49-F238E27FC236}">
                  <a16:creationId xmlns:a16="http://schemas.microsoft.com/office/drawing/2014/main" id="{9D9BE2A6-AB7E-AD3D-1367-485375F43F51}"/>
                </a:ext>
              </a:extLst>
            </p:cNvPr>
            <p:cNvSpPr/>
            <p:nvPr/>
          </p:nvSpPr>
          <p:spPr>
            <a:xfrm>
              <a:off x="297348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1939;p71">
              <a:extLst>
                <a:ext uri="{FF2B5EF4-FFF2-40B4-BE49-F238E27FC236}">
                  <a16:creationId xmlns:a16="http://schemas.microsoft.com/office/drawing/2014/main" id="{AF9B9E77-F58A-E683-EC84-1185651230CE}"/>
                </a:ext>
              </a:extLst>
            </p:cNvPr>
            <p:cNvSpPr/>
            <p:nvPr/>
          </p:nvSpPr>
          <p:spPr>
            <a:xfrm>
              <a:off x="5709611" y="2506075"/>
              <a:ext cx="1643925" cy="673075"/>
            </a:xfrm>
            <a:custGeom>
              <a:avLst/>
              <a:gdLst/>
              <a:ahLst/>
              <a:cxnLst/>
              <a:rect l="l" t="t" r="r" b="b"/>
              <a:pathLst>
                <a:path w="65757" h="26923" extrusionOk="0">
                  <a:moveTo>
                    <a:pt x="0" y="0"/>
                  </a:moveTo>
                  <a:lnTo>
                    <a:pt x="10782" y="13477"/>
                  </a:lnTo>
                  <a:lnTo>
                    <a:pt x="0" y="26923"/>
                  </a:lnTo>
                  <a:lnTo>
                    <a:pt x="54975" y="26923"/>
                  </a:lnTo>
                  <a:lnTo>
                    <a:pt x="65757" y="13477"/>
                  </a:lnTo>
                  <a:lnTo>
                    <a:pt x="54975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869FB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1940;p71">
              <a:extLst>
                <a:ext uri="{FF2B5EF4-FFF2-40B4-BE49-F238E27FC236}">
                  <a16:creationId xmlns:a16="http://schemas.microsoft.com/office/drawing/2014/main" id="{B7636671-D298-32A0-8DB8-31FE500B902F}"/>
                </a:ext>
              </a:extLst>
            </p:cNvPr>
            <p:cNvSpPr/>
            <p:nvPr/>
          </p:nvSpPr>
          <p:spPr>
            <a:xfrm>
              <a:off x="4342321" y="2506075"/>
              <a:ext cx="1643150" cy="673075"/>
            </a:xfrm>
            <a:custGeom>
              <a:avLst/>
              <a:gdLst/>
              <a:ahLst/>
              <a:cxnLst/>
              <a:rect l="l" t="t" r="r" b="b"/>
              <a:pathLst>
                <a:path w="65726" h="26923" extrusionOk="0">
                  <a:moveTo>
                    <a:pt x="1" y="0"/>
                  </a:moveTo>
                  <a:lnTo>
                    <a:pt x="10751" y="13477"/>
                  </a:lnTo>
                  <a:lnTo>
                    <a:pt x="1" y="26923"/>
                  </a:lnTo>
                  <a:lnTo>
                    <a:pt x="54944" y="26923"/>
                  </a:lnTo>
                  <a:lnTo>
                    <a:pt x="65726" y="13477"/>
                  </a:lnTo>
                  <a:lnTo>
                    <a:pt x="54944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A5B7C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211B995-3180-9AAA-9BAC-6C409CBC7E9D}"/>
              </a:ext>
            </a:extLst>
          </p:cNvPr>
          <p:cNvSpPr/>
          <p:nvPr/>
        </p:nvSpPr>
        <p:spPr>
          <a:xfrm>
            <a:off x="2326257" y="1854383"/>
            <a:ext cx="1079867" cy="7173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Tiền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xử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lý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văn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bản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40ED801-59DF-6173-963C-5E00FFC6E82E}"/>
              </a:ext>
            </a:extLst>
          </p:cNvPr>
          <p:cNvSpPr/>
          <p:nvPr/>
        </p:nvSpPr>
        <p:spPr>
          <a:xfrm>
            <a:off x="3486912" y="3517392"/>
            <a:ext cx="1011936" cy="8229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Biểu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diễn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văn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bản</a:t>
            </a:r>
            <a:endParaRPr lang="en-US" dirty="0">
              <a:solidFill>
                <a:srgbClr val="000000"/>
              </a:solidFill>
            </a:endParaRPr>
          </a:p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E11FE30-E498-AE54-467C-D735D0D427D9}"/>
              </a:ext>
            </a:extLst>
          </p:cNvPr>
          <p:cNvSpPr/>
          <p:nvPr/>
        </p:nvSpPr>
        <p:spPr>
          <a:xfrm>
            <a:off x="4703292" y="1953514"/>
            <a:ext cx="1079867" cy="7173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0000"/>
                </a:solidFill>
              </a:rPr>
              <a:t>Phân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tích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cú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pháp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ngữ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nghĩa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D07BE41-4160-A466-E6F4-D7638A5D48FC}"/>
              </a:ext>
            </a:extLst>
          </p:cNvPr>
          <p:cNvSpPr/>
          <p:nvPr/>
        </p:nvSpPr>
        <p:spPr>
          <a:xfrm>
            <a:off x="5993633" y="3570188"/>
            <a:ext cx="1079867" cy="7173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000000"/>
                </a:solidFill>
              </a:rPr>
              <a:t>Ứng</a:t>
            </a:r>
            <a:r>
              <a:rPr lang="en-US" dirty="0"/>
              <a:t> </a:t>
            </a:r>
            <a:r>
              <a:rPr lang="en-US" dirty="0" err="1">
                <a:solidFill>
                  <a:srgbClr val="000000"/>
                </a:solidFill>
              </a:rPr>
              <a:t>dụng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9A889C-830B-33FA-F7FB-32B860760742}"/>
              </a:ext>
            </a:extLst>
          </p:cNvPr>
          <p:cNvCxnSpPr>
            <a:stCxn id="13" idx="2"/>
          </p:cNvCxnSpPr>
          <p:nvPr/>
        </p:nvCxnSpPr>
        <p:spPr>
          <a:xfrm>
            <a:off x="2866191" y="2571750"/>
            <a:ext cx="5025" cy="476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388D17F-ED19-2A07-7AC3-A7CCC7333B51}"/>
              </a:ext>
            </a:extLst>
          </p:cNvPr>
          <p:cNvCxnSpPr>
            <a:stCxn id="15" idx="0"/>
          </p:cNvCxnSpPr>
          <p:nvPr/>
        </p:nvCxnSpPr>
        <p:spPr>
          <a:xfrm flipV="1">
            <a:off x="3992880" y="3108079"/>
            <a:ext cx="0" cy="409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C3CC3F5-451E-9B4D-C12D-805272914CB5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5243226" y="2670881"/>
            <a:ext cx="9053" cy="437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C46E841-EB79-7943-8839-7E57616FAC46}"/>
              </a:ext>
            </a:extLst>
          </p:cNvPr>
          <p:cNvCxnSpPr>
            <a:stCxn id="17" idx="0"/>
          </p:cNvCxnSpPr>
          <p:nvPr/>
        </p:nvCxnSpPr>
        <p:spPr>
          <a:xfrm flipH="1" flipV="1">
            <a:off x="6522720" y="3108079"/>
            <a:ext cx="10847" cy="462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70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F16C5E73-B30D-56C8-F3B6-A501806E9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6" name="Google Shape;2166;p39">
            <a:extLst>
              <a:ext uri="{FF2B5EF4-FFF2-40B4-BE49-F238E27FC236}">
                <a16:creationId xmlns:a16="http://schemas.microsoft.com/office/drawing/2014/main" id="{D643697B-5115-72F9-9665-B5710CB4A20C}"/>
              </a:ext>
            </a:extLst>
          </p:cNvPr>
          <p:cNvGrpSpPr/>
          <p:nvPr/>
        </p:nvGrpSpPr>
        <p:grpSpPr>
          <a:xfrm>
            <a:off x="7281129" y="274864"/>
            <a:ext cx="591455" cy="590639"/>
            <a:chOff x="1190625" y="238125"/>
            <a:chExt cx="5238750" cy="5231525"/>
          </a:xfrm>
        </p:grpSpPr>
        <p:sp>
          <p:nvSpPr>
            <p:cNvPr id="2167" name="Google Shape;2167;p39">
              <a:extLst>
                <a:ext uri="{FF2B5EF4-FFF2-40B4-BE49-F238E27FC236}">
                  <a16:creationId xmlns:a16="http://schemas.microsoft.com/office/drawing/2014/main" id="{0DF7FAD8-D106-E930-E615-89F0496919E4}"/>
                </a:ext>
              </a:extLst>
            </p:cNvPr>
            <p:cNvSpPr/>
            <p:nvPr/>
          </p:nvSpPr>
          <p:spPr>
            <a:xfrm>
              <a:off x="1190625" y="259325"/>
              <a:ext cx="5238750" cy="5210325"/>
            </a:xfrm>
            <a:custGeom>
              <a:avLst/>
              <a:gdLst/>
              <a:ahLst/>
              <a:cxnLst/>
              <a:rect l="l" t="t" r="r" b="b"/>
              <a:pathLst>
                <a:path w="209550" h="208413" extrusionOk="0">
                  <a:moveTo>
                    <a:pt x="149830" y="7449"/>
                  </a:moveTo>
                  <a:lnTo>
                    <a:pt x="163530" y="9379"/>
                  </a:lnTo>
                  <a:lnTo>
                    <a:pt x="162179" y="19412"/>
                  </a:lnTo>
                  <a:cubicBezTo>
                    <a:pt x="161311" y="25105"/>
                    <a:pt x="165267" y="30411"/>
                    <a:pt x="170959" y="31279"/>
                  </a:cubicBezTo>
                  <a:cubicBezTo>
                    <a:pt x="171435" y="31345"/>
                    <a:pt x="171909" y="31377"/>
                    <a:pt x="172378" y="31377"/>
                  </a:cubicBezTo>
                  <a:cubicBezTo>
                    <a:pt x="174663" y="31377"/>
                    <a:pt x="176836" y="30614"/>
                    <a:pt x="178677" y="29253"/>
                  </a:cubicBezTo>
                  <a:lnTo>
                    <a:pt x="186878" y="23175"/>
                  </a:lnTo>
                  <a:lnTo>
                    <a:pt x="195175" y="34270"/>
                  </a:lnTo>
                  <a:lnTo>
                    <a:pt x="187071" y="40348"/>
                  </a:lnTo>
                  <a:cubicBezTo>
                    <a:pt x="182440" y="43821"/>
                    <a:pt x="181475" y="50382"/>
                    <a:pt x="184948" y="54916"/>
                  </a:cubicBezTo>
                  <a:cubicBezTo>
                    <a:pt x="186588" y="57135"/>
                    <a:pt x="189097" y="58679"/>
                    <a:pt x="191798" y="59065"/>
                  </a:cubicBezTo>
                  <a:lnTo>
                    <a:pt x="201832" y="60415"/>
                  </a:lnTo>
                  <a:lnTo>
                    <a:pt x="199902" y="74212"/>
                  </a:lnTo>
                  <a:lnTo>
                    <a:pt x="189869" y="72765"/>
                  </a:lnTo>
                  <a:cubicBezTo>
                    <a:pt x="189391" y="72700"/>
                    <a:pt x="188917" y="72668"/>
                    <a:pt x="188447" y="72668"/>
                  </a:cubicBezTo>
                  <a:cubicBezTo>
                    <a:pt x="183318" y="72668"/>
                    <a:pt x="178797" y="76426"/>
                    <a:pt x="178002" y="81641"/>
                  </a:cubicBezTo>
                  <a:cubicBezTo>
                    <a:pt x="177616" y="84342"/>
                    <a:pt x="178388" y="87140"/>
                    <a:pt x="180028" y="89359"/>
                  </a:cubicBezTo>
                  <a:lnTo>
                    <a:pt x="186106" y="97463"/>
                  </a:lnTo>
                  <a:lnTo>
                    <a:pt x="175011" y="105760"/>
                  </a:lnTo>
                  <a:lnTo>
                    <a:pt x="168933" y="97656"/>
                  </a:lnTo>
                  <a:cubicBezTo>
                    <a:pt x="166888" y="94930"/>
                    <a:pt x="163773" y="93507"/>
                    <a:pt x="160632" y="93507"/>
                  </a:cubicBezTo>
                  <a:cubicBezTo>
                    <a:pt x="158437" y="93507"/>
                    <a:pt x="156230" y="94201"/>
                    <a:pt x="154365" y="95630"/>
                  </a:cubicBezTo>
                  <a:cubicBezTo>
                    <a:pt x="152146" y="97270"/>
                    <a:pt x="150698" y="99682"/>
                    <a:pt x="150216" y="102480"/>
                  </a:cubicBezTo>
                  <a:lnTo>
                    <a:pt x="148865" y="112514"/>
                  </a:lnTo>
                  <a:lnTo>
                    <a:pt x="135069" y="110584"/>
                  </a:lnTo>
                  <a:lnTo>
                    <a:pt x="136516" y="100454"/>
                  </a:lnTo>
                  <a:cubicBezTo>
                    <a:pt x="137385" y="94762"/>
                    <a:pt x="133429" y="89552"/>
                    <a:pt x="127737" y="88683"/>
                  </a:cubicBezTo>
                  <a:cubicBezTo>
                    <a:pt x="127260" y="88618"/>
                    <a:pt x="126787" y="88586"/>
                    <a:pt x="126318" y="88586"/>
                  </a:cubicBezTo>
                  <a:cubicBezTo>
                    <a:pt x="124033" y="88586"/>
                    <a:pt x="121860" y="89349"/>
                    <a:pt x="120019" y="90710"/>
                  </a:cubicBezTo>
                  <a:lnTo>
                    <a:pt x="111818" y="96788"/>
                  </a:lnTo>
                  <a:lnTo>
                    <a:pt x="103521" y="85693"/>
                  </a:lnTo>
                  <a:lnTo>
                    <a:pt x="111625" y="79615"/>
                  </a:lnTo>
                  <a:cubicBezTo>
                    <a:pt x="116256" y="76141"/>
                    <a:pt x="117221" y="69581"/>
                    <a:pt x="113747" y="64950"/>
                  </a:cubicBezTo>
                  <a:cubicBezTo>
                    <a:pt x="112107" y="62731"/>
                    <a:pt x="109599" y="61284"/>
                    <a:pt x="106898" y="60898"/>
                  </a:cubicBezTo>
                  <a:lnTo>
                    <a:pt x="96767" y="59451"/>
                  </a:lnTo>
                  <a:lnTo>
                    <a:pt x="98793" y="45751"/>
                  </a:lnTo>
                  <a:lnTo>
                    <a:pt x="108827" y="47198"/>
                  </a:lnTo>
                  <a:cubicBezTo>
                    <a:pt x="109304" y="47263"/>
                    <a:pt x="109779" y="47294"/>
                    <a:pt x="110248" y="47294"/>
                  </a:cubicBezTo>
                  <a:cubicBezTo>
                    <a:pt x="115377" y="47294"/>
                    <a:pt x="119890" y="43537"/>
                    <a:pt x="120597" y="38322"/>
                  </a:cubicBezTo>
                  <a:cubicBezTo>
                    <a:pt x="120983" y="35621"/>
                    <a:pt x="120308" y="32823"/>
                    <a:pt x="118668" y="30604"/>
                  </a:cubicBezTo>
                  <a:lnTo>
                    <a:pt x="112493" y="22500"/>
                  </a:lnTo>
                  <a:lnTo>
                    <a:pt x="123588" y="14106"/>
                  </a:lnTo>
                  <a:lnTo>
                    <a:pt x="129763" y="22307"/>
                  </a:lnTo>
                  <a:cubicBezTo>
                    <a:pt x="131820" y="24993"/>
                    <a:pt x="134928" y="26427"/>
                    <a:pt x="138082" y="26427"/>
                  </a:cubicBezTo>
                  <a:cubicBezTo>
                    <a:pt x="140252" y="26427"/>
                    <a:pt x="142444" y="25748"/>
                    <a:pt x="144331" y="24333"/>
                  </a:cubicBezTo>
                  <a:cubicBezTo>
                    <a:pt x="146550" y="22693"/>
                    <a:pt x="147997" y="20184"/>
                    <a:pt x="148383" y="17483"/>
                  </a:cubicBezTo>
                  <a:lnTo>
                    <a:pt x="149830" y="7449"/>
                  </a:lnTo>
                  <a:close/>
                  <a:moveTo>
                    <a:pt x="45248" y="107690"/>
                  </a:moveTo>
                  <a:cubicBezTo>
                    <a:pt x="48432" y="114540"/>
                    <a:pt x="52870" y="120811"/>
                    <a:pt x="58176" y="126213"/>
                  </a:cubicBezTo>
                  <a:cubicBezTo>
                    <a:pt x="56131" y="131893"/>
                    <a:pt x="50817" y="135433"/>
                    <a:pt x="45127" y="135433"/>
                  </a:cubicBezTo>
                  <a:cubicBezTo>
                    <a:pt x="43568" y="135433"/>
                    <a:pt x="41980" y="135167"/>
                    <a:pt x="40424" y="134607"/>
                  </a:cubicBezTo>
                  <a:cubicBezTo>
                    <a:pt x="33188" y="132002"/>
                    <a:pt x="29426" y="124091"/>
                    <a:pt x="32031" y="116855"/>
                  </a:cubicBezTo>
                  <a:cubicBezTo>
                    <a:pt x="34057" y="111356"/>
                    <a:pt x="39267" y="107690"/>
                    <a:pt x="45152" y="107690"/>
                  </a:cubicBezTo>
                  <a:close/>
                  <a:moveTo>
                    <a:pt x="39845" y="89166"/>
                  </a:moveTo>
                  <a:cubicBezTo>
                    <a:pt x="40328" y="93121"/>
                    <a:pt x="41293" y="97077"/>
                    <a:pt x="42547" y="100936"/>
                  </a:cubicBezTo>
                  <a:cubicBezTo>
                    <a:pt x="31162" y="102287"/>
                    <a:pt x="22962" y="112610"/>
                    <a:pt x="24312" y="124091"/>
                  </a:cubicBezTo>
                  <a:cubicBezTo>
                    <a:pt x="25565" y="134650"/>
                    <a:pt x="34620" y="142471"/>
                    <a:pt x="45011" y="142471"/>
                  </a:cubicBezTo>
                  <a:cubicBezTo>
                    <a:pt x="45822" y="142471"/>
                    <a:pt x="46642" y="142423"/>
                    <a:pt x="47467" y="142325"/>
                  </a:cubicBezTo>
                  <a:cubicBezTo>
                    <a:pt x="54414" y="141457"/>
                    <a:pt x="60395" y="137308"/>
                    <a:pt x="63579" y="131134"/>
                  </a:cubicBezTo>
                  <a:cubicBezTo>
                    <a:pt x="65412" y="132677"/>
                    <a:pt x="67438" y="134125"/>
                    <a:pt x="69464" y="135475"/>
                  </a:cubicBezTo>
                  <a:cubicBezTo>
                    <a:pt x="72744" y="137501"/>
                    <a:pt x="75253" y="140685"/>
                    <a:pt x="76507" y="144351"/>
                  </a:cubicBezTo>
                  <a:lnTo>
                    <a:pt x="69078" y="151780"/>
                  </a:lnTo>
                  <a:lnTo>
                    <a:pt x="61842" y="146763"/>
                  </a:lnTo>
                  <a:cubicBezTo>
                    <a:pt x="60637" y="145960"/>
                    <a:pt x="59266" y="145571"/>
                    <a:pt x="57911" y="145571"/>
                  </a:cubicBezTo>
                  <a:cubicBezTo>
                    <a:pt x="55689" y="145571"/>
                    <a:pt x="53513" y="146618"/>
                    <a:pt x="52195" y="148596"/>
                  </a:cubicBezTo>
                  <a:cubicBezTo>
                    <a:pt x="51616" y="149368"/>
                    <a:pt x="51326" y="150236"/>
                    <a:pt x="51133" y="151105"/>
                  </a:cubicBezTo>
                  <a:lnTo>
                    <a:pt x="49300" y="159788"/>
                  </a:lnTo>
                  <a:lnTo>
                    <a:pt x="41003" y="159788"/>
                  </a:lnTo>
                  <a:lnTo>
                    <a:pt x="39170" y="151105"/>
                  </a:lnTo>
                  <a:cubicBezTo>
                    <a:pt x="38495" y="147815"/>
                    <a:pt x="35608" y="145558"/>
                    <a:pt x="32379" y="145558"/>
                  </a:cubicBezTo>
                  <a:cubicBezTo>
                    <a:pt x="31914" y="145558"/>
                    <a:pt x="31443" y="145605"/>
                    <a:pt x="30969" y="145702"/>
                  </a:cubicBezTo>
                  <a:cubicBezTo>
                    <a:pt x="30101" y="145895"/>
                    <a:pt x="29233" y="146281"/>
                    <a:pt x="28461" y="146860"/>
                  </a:cubicBezTo>
                  <a:lnTo>
                    <a:pt x="21225" y="151780"/>
                  </a:lnTo>
                  <a:lnTo>
                    <a:pt x="14954" y="145509"/>
                  </a:lnTo>
                  <a:lnTo>
                    <a:pt x="19874" y="138273"/>
                  </a:lnTo>
                  <a:cubicBezTo>
                    <a:pt x="22093" y="135089"/>
                    <a:pt x="21322" y="130748"/>
                    <a:pt x="18138" y="128625"/>
                  </a:cubicBezTo>
                  <a:cubicBezTo>
                    <a:pt x="17366" y="128046"/>
                    <a:pt x="16498" y="127661"/>
                    <a:pt x="15629" y="127468"/>
                  </a:cubicBezTo>
                  <a:lnTo>
                    <a:pt x="6946" y="125731"/>
                  </a:lnTo>
                  <a:lnTo>
                    <a:pt x="6946" y="117434"/>
                  </a:lnTo>
                  <a:lnTo>
                    <a:pt x="15629" y="115601"/>
                  </a:lnTo>
                  <a:cubicBezTo>
                    <a:pt x="19392" y="114829"/>
                    <a:pt x="21708" y="111163"/>
                    <a:pt x="20936" y="107400"/>
                  </a:cubicBezTo>
                  <a:cubicBezTo>
                    <a:pt x="20743" y="106532"/>
                    <a:pt x="20453" y="105664"/>
                    <a:pt x="19874" y="104892"/>
                  </a:cubicBezTo>
                  <a:lnTo>
                    <a:pt x="14954" y="97656"/>
                  </a:lnTo>
                  <a:lnTo>
                    <a:pt x="21225" y="91385"/>
                  </a:lnTo>
                  <a:lnTo>
                    <a:pt x="28461" y="96305"/>
                  </a:lnTo>
                  <a:cubicBezTo>
                    <a:pt x="29670" y="97148"/>
                    <a:pt x="31045" y="97545"/>
                    <a:pt x="32403" y="97545"/>
                  </a:cubicBezTo>
                  <a:cubicBezTo>
                    <a:pt x="34621" y="97545"/>
                    <a:pt x="36792" y="96484"/>
                    <a:pt x="38109" y="94569"/>
                  </a:cubicBezTo>
                  <a:cubicBezTo>
                    <a:pt x="38688" y="93797"/>
                    <a:pt x="38977" y="92929"/>
                    <a:pt x="39170" y="92060"/>
                  </a:cubicBezTo>
                  <a:lnTo>
                    <a:pt x="39845" y="89166"/>
                  </a:lnTo>
                  <a:close/>
                  <a:moveTo>
                    <a:pt x="118957" y="177154"/>
                  </a:moveTo>
                  <a:lnTo>
                    <a:pt x="118957" y="184100"/>
                  </a:lnTo>
                  <a:lnTo>
                    <a:pt x="91172" y="184100"/>
                  </a:lnTo>
                  <a:lnTo>
                    <a:pt x="91172" y="177154"/>
                  </a:lnTo>
                  <a:close/>
                  <a:moveTo>
                    <a:pt x="118957" y="191047"/>
                  </a:moveTo>
                  <a:lnTo>
                    <a:pt x="118957" y="194520"/>
                  </a:lnTo>
                  <a:cubicBezTo>
                    <a:pt x="118957" y="198282"/>
                    <a:pt x="115870" y="201466"/>
                    <a:pt x="112011" y="201466"/>
                  </a:cubicBezTo>
                  <a:lnTo>
                    <a:pt x="98118" y="201466"/>
                  </a:lnTo>
                  <a:cubicBezTo>
                    <a:pt x="94355" y="201466"/>
                    <a:pt x="91172" y="198282"/>
                    <a:pt x="91172" y="194520"/>
                  </a:cubicBezTo>
                  <a:lnTo>
                    <a:pt x="91172" y="191047"/>
                  </a:lnTo>
                  <a:close/>
                  <a:moveTo>
                    <a:pt x="146950" y="1"/>
                  </a:moveTo>
                  <a:cubicBezTo>
                    <a:pt x="145260" y="1"/>
                    <a:pt x="143732" y="1213"/>
                    <a:pt x="143463" y="3011"/>
                  </a:cubicBezTo>
                  <a:lnTo>
                    <a:pt x="141533" y="16518"/>
                  </a:lnTo>
                  <a:cubicBezTo>
                    <a:pt x="141272" y="18262"/>
                    <a:pt x="139828" y="19454"/>
                    <a:pt x="138129" y="19454"/>
                  </a:cubicBezTo>
                  <a:cubicBezTo>
                    <a:pt x="137948" y="19454"/>
                    <a:pt x="137763" y="19440"/>
                    <a:pt x="137577" y="19412"/>
                  </a:cubicBezTo>
                  <a:cubicBezTo>
                    <a:pt x="136709" y="19316"/>
                    <a:pt x="135841" y="18833"/>
                    <a:pt x="135262" y="18062"/>
                  </a:cubicBezTo>
                  <a:lnTo>
                    <a:pt x="127061" y="7160"/>
                  </a:lnTo>
                  <a:cubicBezTo>
                    <a:pt x="126437" y="6251"/>
                    <a:pt x="125411" y="5777"/>
                    <a:pt x="124357" y="5777"/>
                  </a:cubicBezTo>
                  <a:cubicBezTo>
                    <a:pt x="123621" y="5777"/>
                    <a:pt x="122872" y="6008"/>
                    <a:pt x="122238" y="6484"/>
                  </a:cubicBezTo>
                  <a:lnTo>
                    <a:pt x="111818" y="14299"/>
                  </a:lnTo>
                  <a:cubicBezTo>
                    <a:pt x="109454" y="14058"/>
                    <a:pt x="107090" y="13937"/>
                    <a:pt x="104727" y="13937"/>
                  </a:cubicBezTo>
                  <a:cubicBezTo>
                    <a:pt x="102363" y="13937"/>
                    <a:pt x="99999" y="14058"/>
                    <a:pt x="97636" y="14299"/>
                  </a:cubicBezTo>
                  <a:cubicBezTo>
                    <a:pt x="66666" y="17869"/>
                    <a:pt x="42450" y="42471"/>
                    <a:pt x="39459" y="73440"/>
                  </a:cubicBezTo>
                  <a:cubicBezTo>
                    <a:pt x="39363" y="74501"/>
                    <a:pt x="39267" y="75466"/>
                    <a:pt x="39267" y="76431"/>
                  </a:cubicBezTo>
                  <a:lnTo>
                    <a:pt x="38205" y="76431"/>
                  </a:lnTo>
                  <a:cubicBezTo>
                    <a:pt x="36565" y="76431"/>
                    <a:pt x="35118" y="77589"/>
                    <a:pt x="34829" y="79229"/>
                  </a:cubicBezTo>
                  <a:lnTo>
                    <a:pt x="32417" y="90613"/>
                  </a:lnTo>
                  <a:lnTo>
                    <a:pt x="22769" y="83956"/>
                  </a:lnTo>
                  <a:cubicBezTo>
                    <a:pt x="22185" y="83539"/>
                    <a:pt x="21511" y="83338"/>
                    <a:pt x="20833" y="83338"/>
                  </a:cubicBezTo>
                  <a:cubicBezTo>
                    <a:pt x="19942" y="83338"/>
                    <a:pt x="19043" y="83685"/>
                    <a:pt x="18331" y="84342"/>
                  </a:cubicBezTo>
                  <a:lnTo>
                    <a:pt x="7911" y="94762"/>
                  </a:lnTo>
                  <a:cubicBezTo>
                    <a:pt x="6753" y="96016"/>
                    <a:pt x="6560" y="97849"/>
                    <a:pt x="7525" y="99200"/>
                  </a:cubicBezTo>
                  <a:lnTo>
                    <a:pt x="14182" y="108847"/>
                  </a:lnTo>
                  <a:lnTo>
                    <a:pt x="2701" y="111259"/>
                  </a:lnTo>
                  <a:cubicBezTo>
                    <a:pt x="1158" y="111549"/>
                    <a:pt x="0" y="112996"/>
                    <a:pt x="0" y="114636"/>
                  </a:cubicBezTo>
                  <a:lnTo>
                    <a:pt x="0" y="128529"/>
                  </a:lnTo>
                  <a:cubicBezTo>
                    <a:pt x="0" y="130169"/>
                    <a:pt x="1158" y="131616"/>
                    <a:pt x="2798" y="131906"/>
                  </a:cubicBezTo>
                  <a:lnTo>
                    <a:pt x="14182" y="134318"/>
                  </a:lnTo>
                  <a:lnTo>
                    <a:pt x="7622" y="143869"/>
                  </a:lnTo>
                  <a:cubicBezTo>
                    <a:pt x="6657" y="145316"/>
                    <a:pt x="6753" y="147149"/>
                    <a:pt x="8008" y="148307"/>
                  </a:cubicBezTo>
                  <a:lnTo>
                    <a:pt x="18427" y="158726"/>
                  </a:lnTo>
                  <a:cubicBezTo>
                    <a:pt x="19085" y="159384"/>
                    <a:pt x="19960" y="159730"/>
                    <a:pt x="20858" y="159730"/>
                  </a:cubicBezTo>
                  <a:cubicBezTo>
                    <a:pt x="21542" y="159730"/>
                    <a:pt x="22240" y="159529"/>
                    <a:pt x="22865" y="159112"/>
                  </a:cubicBezTo>
                  <a:lnTo>
                    <a:pt x="32417" y="152552"/>
                  </a:lnTo>
                  <a:lnTo>
                    <a:pt x="34829" y="163936"/>
                  </a:lnTo>
                  <a:cubicBezTo>
                    <a:pt x="35118" y="165576"/>
                    <a:pt x="36565" y="166734"/>
                    <a:pt x="38205" y="166734"/>
                  </a:cubicBezTo>
                  <a:lnTo>
                    <a:pt x="52098" y="166734"/>
                  </a:lnTo>
                  <a:cubicBezTo>
                    <a:pt x="53738" y="166734"/>
                    <a:pt x="55185" y="165576"/>
                    <a:pt x="55475" y="163936"/>
                  </a:cubicBezTo>
                  <a:lnTo>
                    <a:pt x="57887" y="152552"/>
                  </a:lnTo>
                  <a:lnTo>
                    <a:pt x="67535" y="159112"/>
                  </a:lnTo>
                  <a:cubicBezTo>
                    <a:pt x="68118" y="159529"/>
                    <a:pt x="68792" y="159730"/>
                    <a:pt x="69463" y="159730"/>
                  </a:cubicBezTo>
                  <a:cubicBezTo>
                    <a:pt x="70344" y="159730"/>
                    <a:pt x="71219" y="159384"/>
                    <a:pt x="71876" y="158726"/>
                  </a:cubicBezTo>
                  <a:lnTo>
                    <a:pt x="77279" y="153324"/>
                  </a:lnTo>
                  <a:lnTo>
                    <a:pt x="77279" y="163261"/>
                  </a:lnTo>
                  <a:cubicBezTo>
                    <a:pt x="77375" y="168181"/>
                    <a:pt x="79980" y="172716"/>
                    <a:pt x="84225" y="175224"/>
                  </a:cubicBezTo>
                  <a:lnTo>
                    <a:pt x="84225" y="194520"/>
                  </a:lnTo>
                  <a:cubicBezTo>
                    <a:pt x="84225" y="202142"/>
                    <a:pt x="90496" y="208413"/>
                    <a:pt x="98118" y="208413"/>
                  </a:cubicBezTo>
                  <a:lnTo>
                    <a:pt x="112011" y="208413"/>
                  </a:lnTo>
                  <a:cubicBezTo>
                    <a:pt x="119729" y="208413"/>
                    <a:pt x="125904" y="202142"/>
                    <a:pt x="125904" y="194520"/>
                  </a:cubicBezTo>
                  <a:lnTo>
                    <a:pt x="125904" y="175224"/>
                  </a:lnTo>
                  <a:cubicBezTo>
                    <a:pt x="130245" y="172716"/>
                    <a:pt x="132850" y="168181"/>
                    <a:pt x="132850" y="163261"/>
                  </a:cubicBezTo>
                  <a:lnTo>
                    <a:pt x="132850" y="149465"/>
                  </a:lnTo>
                  <a:cubicBezTo>
                    <a:pt x="132947" y="143676"/>
                    <a:pt x="136034" y="138370"/>
                    <a:pt x="140954" y="135282"/>
                  </a:cubicBezTo>
                  <a:cubicBezTo>
                    <a:pt x="143752" y="133449"/>
                    <a:pt x="146550" y="131327"/>
                    <a:pt x="149058" y="129108"/>
                  </a:cubicBezTo>
                  <a:lnTo>
                    <a:pt x="144427" y="123898"/>
                  </a:lnTo>
                  <a:cubicBezTo>
                    <a:pt x="142208" y="125924"/>
                    <a:pt x="139700" y="127854"/>
                    <a:pt x="137095" y="129494"/>
                  </a:cubicBezTo>
                  <a:cubicBezTo>
                    <a:pt x="130245" y="133835"/>
                    <a:pt x="126000" y="141360"/>
                    <a:pt x="125904" y="149465"/>
                  </a:cubicBezTo>
                  <a:lnTo>
                    <a:pt x="125904" y="163261"/>
                  </a:lnTo>
                  <a:cubicBezTo>
                    <a:pt x="125904" y="167024"/>
                    <a:pt x="122816" y="170207"/>
                    <a:pt x="118957" y="170207"/>
                  </a:cubicBezTo>
                  <a:lnTo>
                    <a:pt x="91172" y="170207"/>
                  </a:lnTo>
                  <a:cubicBezTo>
                    <a:pt x="87409" y="170207"/>
                    <a:pt x="84225" y="167024"/>
                    <a:pt x="84225" y="163261"/>
                  </a:cubicBezTo>
                  <a:lnTo>
                    <a:pt x="84225" y="149175"/>
                  </a:lnTo>
                  <a:cubicBezTo>
                    <a:pt x="84225" y="141167"/>
                    <a:pt x="79980" y="133835"/>
                    <a:pt x="73227" y="129590"/>
                  </a:cubicBezTo>
                  <a:cubicBezTo>
                    <a:pt x="45731" y="112321"/>
                    <a:pt x="37433" y="75948"/>
                    <a:pt x="54703" y="48452"/>
                  </a:cubicBezTo>
                  <a:cubicBezTo>
                    <a:pt x="65412" y="31376"/>
                    <a:pt x="84225" y="20956"/>
                    <a:pt x="104389" y="20860"/>
                  </a:cubicBezTo>
                  <a:lnTo>
                    <a:pt x="104389" y="20860"/>
                  </a:lnTo>
                  <a:lnTo>
                    <a:pt x="104196" y="21245"/>
                  </a:lnTo>
                  <a:cubicBezTo>
                    <a:pt x="104100" y="22210"/>
                    <a:pt x="104293" y="23079"/>
                    <a:pt x="104871" y="23850"/>
                  </a:cubicBezTo>
                  <a:lnTo>
                    <a:pt x="113072" y="34752"/>
                  </a:lnTo>
                  <a:cubicBezTo>
                    <a:pt x="113940" y="35910"/>
                    <a:pt x="114037" y="37454"/>
                    <a:pt x="113265" y="38611"/>
                  </a:cubicBezTo>
                  <a:cubicBezTo>
                    <a:pt x="112694" y="39672"/>
                    <a:pt x="111572" y="40318"/>
                    <a:pt x="110423" y="40318"/>
                  </a:cubicBezTo>
                  <a:cubicBezTo>
                    <a:pt x="110212" y="40318"/>
                    <a:pt x="110001" y="40296"/>
                    <a:pt x="109792" y="40252"/>
                  </a:cubicBezTo>
                  <a:lnTo>
                    <a:pt x="96285" y="38322"/>
                  </a:lnTo>
                  <a:cubicBezTo>
                    <a:pt x="96154" y="38309"/>
                    <a:pt x="96024" y="38302"/>
                    <a:pt x="95895" y="38302"/>
                  </a:cubicBezTo>
                  <a:cubicBezTo>
                    <a:pt x="94126" y="38302"/>
                    <a:pt x="92599" y="39514"/>
                    <a:pt x="92329" y="41313"/>
                  </a:cubicBezTo>
                  <a:lnTo>
                    <a:pt x="89435" y="61959"/>
                  </a:lnTo>
                  <a:cubicBezTo>
                    <a:pt x="89146" y="63792"/>
                    <a:pt x="90496" y="65625"/>
                    <a:pt x="92329" y="65915"/>
                  </a:cubicBezTo>
                  <a:lnTo>
                    <a:pt x="105836" y="67844"/>
                  </a:lnTo>
                  <a:cubicBezTo>
                    <a:pt x="107766" y="68037"/>
                    <a:pt x="109117" y="69870"/>
                    <a:pt x="108827" y="71703"/>
                  </a:cubicBezTo>
                  <a:cubicBezTo>
                    <a:pt x="108731" y="72668"/>
                    <a:pt x="108248" y="73440"/>
                    <a:pt x="107476" y="74019"/>
                  </a:cubicBezTo>
                  <a:lnTo>
                    <a:pt x="96574" y="82219"/>
                  </a:lnTo>
                  <a:cubicBezTo>
                    <a:pt x="95031" y="83377"/>
                    <a:pt x="94741" y="85500"/>
                    <a:pt x="95899" y="87043"/>
                  </a:cubicBezTo>
                  <a:lnTo>
                    <a:pt x="108345" y="103734"/>
                  </a:lnTo>
                  <a:cubicBezTo>
                    <a:pt x="109026" y="104643"/>
                    <a:pt x="110076" y="105117"/>
                    <a:pt x="111139" y="105117"/>
                  </a:cubicBezTo>
                  <a:cubicBezTo>
                    <a:pt x="111881" y="105117"/>
                    <a:pt x="112630" y="104886"/>
                    <a:pt x="113265" y="104409"/>
                  </a:cubicBezTo>
                  <a:lnTo>
                    <a:pt x="124167" y="96209"/>
                  </a:lnTo>
                  <a:cubicBezTo>
                    <a:pt x="124776" y="95752"/>
                    <a:pt x="125475" y="95536"/>
                    <a:pt x="126169" y="95536"/>
                  </a:cubicBezTo>
                  <a:cubicBezTo>
                    <a:pt x="127235" y="95536"/>
                    <a:pt x="128290" y="96046"/>
                    <a:pt x="128991" y="96981"/>
                  </a:cubicBezTo>
                  <a:cubicBezTo>
                    <a:pt x="129570" y="97656"/>
                    <a:pt x="129763" y="98621"/>
                    <a:pt x="129666" y="99489"/>
                  </a:cubicBezTo>
                  <a:lnTo>
                    <a:pt x="127737" y="112996"/>
                  </a:lnTo>
                  <a:cubicBezTo>
                    <a:pt x="127447" y="114925"/>
                    <a:pt x="128798" y="116662"/>
                    <a:pt x="130631" y="116952"/>
                  </a:cubicBezTo>
                  <a:lnTo>
                    <a:pt x="151277" y="119942"/>
                  </a:lnTo>
                  <a:lnTo>
                    <a:pt x="151760" y="119942"/>
                  </a:lnTo>
                  <a:cubicBezTo>
                    <a:pt x="153496" y="119942"/>
                    <a:pt x="154944" y="118688"/>
                    <a:pt x="155233" y="116952"/>
                  </a:cubicBezTo>
                  <a:lnTo>
                    <a:pt x="157163" y="103445"/>
                  </a:lnTo>
                  <a:cubicBezTo>
                    <a:pt x="157432" y="101646"/>
                    <a:pt x="158959" y="100434"/>
                    <a:pt x="160728" y="100434"/>
                  </a:cubicBezTo>
                  <a:cubicBezTo>
                    <a:pt x="160857" y="100434"/>
                    <a:pt x="160987" y="100441"/>
                    <a:pt x="161118" y="100454"/>
                  </a:cubicBezTo>
                  <a:cubicBezTo>
                    <a:pt x="161986" y="100647"/>
                    <a:pt x="162855" y="101129"/>
                    <a:pt x="163337" y="101804"/>
                  </a:cubicBezTo>
                  <a:lnTo>
                    <a:pt x="171538" y="112803"/>
                  </a:lnTo>
                  <a:cubicBezTo>
                    <a:pt x="172232" y="113671"/>
                    <a:pt x="173309" y="114158"/>
                    <a:pt x="174393" y="114158"/>
                  </a:cubicBezTo>
                  <a:cubicBezTo>
                    <a:pt x="175115" y="114158"/>
                    <a:pt x="175841" y="113941"/>
                    <a:pt x="176458" y="113478"/>
                  </a:cubicBezTo>
                  <a:lnTo>
                    <a:pt x="193052" y="100936"/>
                  </a:lnTo>
                  <a:cubicBezTo>
                    <a:pt x="194596" y="99778"/>
                    <a:pt x="194982" y="97656"/>
                    <a:pt x="193824" y="96112"/>
                  </a:cubicBezTo>
                  <a:lnTo>
                    <a:pt x="185623" y="85210"/>
                  </a:lnTo>
                  <a:cubicBezTo>
                    <a:pt x="184755" y="84053"/>
                    <a:pt x="184659" y="82509"/>
                    <a:pt x="185431" y="81351"/>
                  </a:cubicBezTo>
                  <a:cubicBezTo>
                    <a:pt x="186029" y="80239"/>
                    <a:pt x="187159" y="79582"/>
                    <a:pt x="188417" y="79582"/>
                  </a:cubicBezTo>
                  <a:cubicBezTo>
                    <a:pt x="188577" y="79582"/>
                    <a:pt x="188740" y="79593"/>
                    <a:pt x="188904" y="79615"/>
                  </a:cubicBezTo>
                  <a:lnTo>
                    <a:pt x="202411" y="81544"/>
                  </a:lnTo>
                  <a:cubicBezTo>
                    <a:pt x="202587" y="81572"/>
                    <a:pt x="202764" y="81586"/>
                    <a:pt x="202939" y="81586"/>
                  </a:cubicBezTo>
                  <a:cubicBezTo>
                    <a:pt x="204582" y="81586"/>
                    <a:pt x="206095" y="80393"/>
                    <a:pt x="206270" y="78650"/>
                  </a:cubicBezTo>
                  <a:lnTo>
                    <a:pt x="209261" y="58004"/>
                  </a:lnTo>
                  <a:cubicBezTo>
                    <a:pt x="209550" y="56074"/>
                    <a:pt x="208199" y="54337"/>
                    <a:pt x="206270" y="54048"/>
                  </a:cubicBezTo>
                  <a:lnTo>
                    <a:pt x="192763" y="52118"/>
                  </a:lnTo>
                  <a:cubicBezTo>
                    <a:pt x="190930" y="51829"/>
                    <a:pt x="189579" y="50092"/>
                    <a:pt x="189869" y="48259"/>
                  </a:cubicBezTo>
                  <a:cubicBezTo>
                    <a:pt x="189965" y="47294"/>
                    <a:pt x="190447" y="46523"/>
                    <a:pt x="191219" y="45944"/>
                  </a:cubicBezTo>
                  <a:lnTo>
                    <a:pt x="202121" y="37743"/>
                  </a:lnTo>
                  <a:cubicBezTo>
                    <a:pt x="203665" y="36585"/>
                    <a:pt x="203954" y="34366"/>
                    <a:pt x="202797" y="32919"/>
                  </a:cubicBezTo>
                  <a:lnTo>
                    <a:pt x="190351" y="16229"/>
                  </a:lnTo>
                  <a:cubicBezTo>
                    <a:pt x="189669" y="15320"/>
                    <a:pt x="188620" y="14846"/>
                    <a:pt x="187557" y="14846"/>
                  </a:cubicBezTo>
                  <a:cubicBezTo>
                    <a:pt x="186814" y="14846"/>
                    <a:pt x="186065" y="15077"/>
                    <a:pt x="185431" y="15553"/>
                  </a:cubicBezTo>
                  <a:lnTo>
                    <a:pt x="174529" y="23657"/>
                  </a:lnTo>
                  <a:cubicBezTo>
                    <a:pt x="173892" y="24175"/>
                    <a:pt x="173157" y="24413"/>
                    <a:pt x="172432" y="24413"/>
                  </a:cubicBezTo>
                  <a:cubicBezTo>
                    <a:pt x="171398" y="24413"/>
                    <a:pt x="170385" y="23929"/>
                    <a:pt x="169705" y="23079"/>
                  </a:cubicBezTo>
                  <a:cubicBezTo>
                    <a:pt x="169126" y="22307"/>
                    <a:pt x="168836" y="21342"/>
                    <a:pt x="169029" y="20474"/>
                  </a:cubicBezTo>
                  <a:lnTo>
                    <a:pt x="170959" y="6967"/>
                  </a:lnTo>
                  <a:cubicBezTo>
                    <a:pt x="171152" y="5037"/>
                    <a:pt x="169898" y="3301"/>
                    <a:pt x="167968" y="3011"/>
                  </a:cubicBezTo>
                  <a:lnTo>
                    <a:pt x="147322" y="20"/>
                  </a:lnTo>
                  <a:cubicBezTo>
                    <a:pt x="147197" y="7"/>
                    <a:pt x="147073" y="1"/>
                    <a:pt x="14695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8" name="Google Shape;2168;p39">
              <a:extLst>
                <a:ext uri="{FF2B5EF4-FFF2-40B4-BE49-F238E27FC236}">
                  <a16:creationId xmlns:a16="http://schemas.microsoft.com/office/drawing/2014/main" id="{5E48691B-02CD-8E59-A42A-40E407E4C59B}"/>
                </a:ext>
              </a:extLst>
            </p:cNvPr>
            <p:cNvSpPr/>
            <p:nvPr/>
          </p:nvSpPr>
          <p:spPr>
            <a:xfrm>
              <a:off x="4202861" y="1284806"/>
              <a:ext cx="1389300" cy="1389300"/>
            </a:xfrm>
            <a:custGeom>
              <a:avLst/>
              <a:gdLst/>
              <a:ahLst/>
              <a:cxnLst/>
              <a:rect l="l" t="t" r="r" b="b"/>
              <a:pathLst>
                <a:path w="55572" h="55572" extrusionOk="0">
                  <a:moveTo>
                    <a:pt x="27786" y="6947"/>
                  </a:moveTo>
                  <a:cubicBezTo>
                    <a:pt x="39267" y="6947"/>
                    <a:pt x="48625" y="16305"/>
                    <a:pt x="48625" y="27786"/>
                  </a:cubicBezTo>
                  <a:cubicBezTo>
                    <a:pt x="48625" y="39363"/>
                    <a:pt x="39267" y="48625"/>
                    <a:pt x="27786" y="48625"/>
                  </a:cubicBezTo>
                  <a:cubicBezTo>
                    <a:pt x="16305" y="48625"/>
                    <a:pt x="6947" y="39363"/>
                    <a:pt x="6947" y="27786"/>
                  </a:cubicBezTo>
                  <a:cubicBezTo>
                    <a:pt x="6947" y="16305"/>
                    <a:pt x="16305" y="6947"/>
                    <a:pt x="27786" y="6947"/>
                  </a:cubicBezTo>
                  <a:close/>
                  <a:moveTo>
                    <a:pt x="27786" y="0"/>
                  </a:moveTo>
                  <a:cubicBezTo>
                    <a:pt x="12446" y="0"/>
                    <a:pt x="0" y="12446"/>
                    <a:pt x="0" y="27786"/>
                  </a:cubicBezTo>
                  <a:cubicBezTo>
                    <a:pt x="0" y="43126"/>
                    <a:pt x="12446" y="55572"/>
                    <a:pt x="27786" y="55572"/>
                  </a:cubicBezTo>
                  <a:cubicBezTo>
                    <a:pt x="43126" y="55572"/>
                    <a:pt x="55571" y="43126"/>
                    <a:pt x="55571" y="27786"/>
                  </a:cubicBezTo>
                  <a:cubicBezTo>
                    <a:pt x="55571" y="12446"/>
                    <a:pt x="43126" y="97"/>
                    <a:pt x="277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69" name="Google Shape;2169;p39">
              <a:extLst>
                <a:ext uri="{FF2B5EF4-FFF2-40B4-BE49-F238E27FC236}">
                  <a16:creationId xmlns:a16="http://schemas.microsoft.com/office/drawing/2014/main" id="{A33CA01F-9425-FA9E-580D-2B55CFAF5396}"/>
                </a:ext>
              </a:extLst>
            </p:cNvPr>
            <p:cNvSpPr/>
            <p:nvPr/>
          </p:nvSpPr>
          <p:spPr>
            <a:xfrm>
              <a:off x="3730400" y="4080350"/>
              <a:ext cx="173675" cy="260500"/>
            </a:xfrm>
            <a:custGeom>
              <a:avLst/>
              <a:gdLst/>
              <a:ahLst/>
              <a:cxnLst/>
              <a:rect l="l" t="t" r="r" b="b"/>
              <a:pathLst>
                <a:path w="6947" h="10420" extrusionOk="0">
                  <a:moveTo>
                    <a:pt x="0" y="0"/>
                  </a:moveTo>
                  <a:lnTo>
                    <a:pt x="0" y="10420"/>
                  </a:lnTo>
                  <a:lnTo>
                    <a:pt x="6947" y="10420"/>
                  </a:lnTo>
                  <a:lnTo>
                    <a:pt x="694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0" name="Google Shape;2170;p39">
              <a:extLst>
                <a:ext uri="{FF2B5EF4-FFF2-40B4-BE49-F238E27FC236}">
                  <a16:creationId xmlns:a16="http://schemas.microsoft.com/office/drawing/2014/main" id="{A6583E3D-F384-9D7D-1EAA-753DB47E8952}"/>
                </a:ext>
              </a:extLst>
            </p:cNvPr>
            <p:cNvSpPr/>
            <p:nvPr/>
          </p:nvSpPr>
          <p:spPr>
            <a:xfrm>
              <a:off x="2430350" y="1227000"/>
              <a:ext cx="1473725" cy="2679700"/>
            </a:xfrm>
            <a:custGeom>
              <a:avLst/>
              <a:gdLst/>
              <a:ahLst/>
              <a:cxnLst/>
              <a:rect l="l" t="t" r="r" b="b"/>
              <a:pathLst>
                <a:path w="58949" h="107188" extrusionOk="0">
                  <a:moveTo>
                    <a:pt x="29619" y="1"/>
                  </a:moveTo>
                  <a:cubicBezTo>
                    <a:pt x="6851" y="14376"/>
                    <a:pt x="1" y="44381"/>
                    <a:pt x="14376" y="67053"/>
                  </a:cubicBezTo>
                  <a:cubicBezTo>
                    <a:pt x="19875" y="75929"/>
                    <a:pt x="28076" y="82683"/>
                    <a:pt x="37820" y="86445"/>
                  </a:cubicBezTo>
                  <a:cubicBezTo>
                    <a:pt x="46407" y="89725"/>
                    <a:pt x="52002" y="98022"/>
                    <a:pt x="52002" y="107188"/>
                  </a:cubicBezTo>
                  <a:lnTo>
                    <a:pt x="58949" y="107188"/>
                  </a:lnTo>
                  <a:cubicBezTo>
                    <a:pt x="58949" y="95128"/>
                    <a:pt x="51616" y="84323"/>
                    <a:pt x="40328" y="79981"/>
                  </a:cubicBezTo>
                  <a:cubicBezTo>
                    <a:pt x="18910" y="71588"/>
                    <a:pt x="8298" y="47468"/>
                    <a:pt x="16691" y="26050"/>
                  </a:cubicBezTo>
                  <a:cubicBezTo>
                    <a:pt x="19875" y="17753"/>
                    <a:pt x="25760" y="10710"/>
                    <a:pt x="33286" y="5886"/>
                  </a:cubicBezTo>
                  <a:lnTo>
                    <a:pt x="2961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1" name="Google Shape;2171;p39">
              <a:extLst>
                <a:ext uri="{FF2B5EF4-FFF2-40B4-BE49-F238E27FC236}">
                  <a16:creationId xmlns:a16="http://schemas.microsoft.com/office/drawing/2014/main" id="{094AED79-D8F4-CD56-668B-DEC43780B016}"/>
                </a:ext>
              </a:extLst>
            </p:cNvPr>
            <p:cNvSpPr/>
            <p:nvPr/>
          </p:nvSpPr>
          <p:spPr>
            <a:xfrm>
              <a:off x="5467000" y="3472525"/>
              <a:ext cx="607825" cy="173700"/>
            </a:xfrm>
            <a:custGeom>
              <a:avLst/>
              <a:gdLst/>
              <a:ahLst/>
              <a:cxnLst/>
              <a:rect l="l" t="t" r="r" b="b"/>
              <a:pathLst>
                <a:path w="24313" h="6948" extrusionOk="0">
                  <a:moveTo>
                    <a:pt x="0" y="1"/>
                  </a:moveTo>
                  <a:lnTo>
                    <a:pt x="0" y="6947"/>
                  </a:lnTo>
                  <a:lnTo>
                    <a:pt x="24313" y="6947"/>
                  </a:lnTo>
                  <a:lnTo>
                    <a:pt x="243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2" name="Google Shape;2172;p39">
              <a:extLst>
                <a:ext uri="{FF2B5EF4-FFF2-40B4-BE49-F238E27FC236}">
                  <a16:creationId xmlns:a16="http://schemas.microsoft.com/office/drawing/2014/main" id="{05C6D3AE-58DD-C7BB-D8AC-57121E7983CE}"/>
                </a:ext>
              </a:extLst>
            </p:cNvPr>
            <p:cNvSpPr/>
            <p:nvPr/>
          </p:nvSpPr>
          <p:spPr>
            <a:xfrm>
              <a:off x="5324700" y="3925975"/>
              <a:ext cx="631950" cy="566850"/>
            </a:xfrm>
            <a:custGeom>
              <a:avLst/>
              <a:gdLst/>
              <a:ahLst/>
              <a:cxnLst/>
              <a:rect l="l" t="t" r="r" b="b"/>
              <a:pathLst>
                <a:path w="25278" h="22674" extrusionOk="0">
                  <a:moveTo>
                    <a:pt x="4438" y="1"/>
                  </a:moveTo>
                  <a:lnTo>
                    <a:pt x="0" y="5307"/>
                  </a:lnTo>
                  <a:lnTo>
                    <a:pt x="20839" y="22673"/>
                  </a:lnTo>
                  <a:lnTo>
                    <a:pt x="25277" y="17367"/>
                  </a:lnTo>
                  <a:lnTo>
                    <a:pt x="44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3" name="Google Shape;2173;p39">
              <a:extLst>
                <a:ext uri="{FF2B5EF4-FFF2-40B4-BE49-F238E27FC236}">
                  <a16:creationId xmlns:a16="http://schemas.microsoft.com/office/drawing/2014/main" id="{D07F3CB2-27C6-8288-04F6-93E8C44A75DA}"/>
                </a:ext>
              </a:extLst>
            </p:cNvPr>
            <p:cNvSpPr/>
            <p:nvPr/>
          </p:nvSpPr>
          <p:spPr>
            <a:xfrm>
              <a:off x="4946025" y="4167175"/>
              <a:ext cx="173675" cy="607825"/>
            </a:xfrm>
            <a:custGeom>
              <a:avLst/>
              <a:gdLst/>
              <a:ahLst/>
              <a:cxnLst/>
              <a:rect l="l" t="t" r="r" b="b"/>
              <a:pathLst>
                <a:path w="6947" h="24313" extrusionOk="0">
                  <a:moveTo>
                    <a:pt x="0" y="1"/>
                  </a:moveTo>
                  <a:lnTo>
                    <a:pt x="0" y="24313"/>
                  </a:lnTo>
                  <a:lnTo>
                    <a:pt x="6947" y="24313"/>
                  </a:lnTo>
                  <a:lnTo>
                    <a:pt x="69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4" name="Google Shape;2174;p39">
              <a:extLst>
                <a:ext uri="{FF2B5EF4-FFF2-40B4-BE49-F238E27FC236}">
                  <a16:creationId xmlns:a16="http://schemas.microsoft.com/office/drawing/2014/main" id="{1C64998D-9998-1AF1-6F77-DA39E334B5F3}"/>
                </a:ext>
              </a:extLst>
            </p:cNvPr>
            <p:cNvSpPr/>
            <p:nvPr/>
          </p:nvSpPr>
          <p:spPr>
            <a:xfrm>
              <a:off x="1279850" y="1564675"/>
              <a:ext cx="735675" cy="342525"/>
            </a:xfrm>
            <a:custGeom>
              <a:avLst/>
              <a:gdLst/>
              <a:ahLst/>
              <a:cxnLst/>
              <a:rect l="l" t="t" r="r" b="b"/>
              <a:pathLst>
                <a:path w="29427" h="13701" extrusionOk="0">
                  <a:moveTo>
                    <a:pt x="27786" y="1"/>
                  </a:moveTo>
                  <a:lnTo>
                    <a:pt x="1" y="6947"/>
                  </a:lnTo>
                  <a:lnTo>
                    <a:pt x="1641" y="13701"/>
                  </a:lnTo>
                  <a:lnTo>
                    <a:pt x="29426" y="6754"/>
                  </a:lnTo>
                  <a:lnTo>
                    <a:pt x="2778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5" name="Google Shape;2175;p39">
              <a:extLst>
                <a:ext uri="{FF2B5EF4-FFF2-40B4-BE49-F238E27FC236}">
                  <a16:creationId xmlns:a16="http://schemas.microsoft.com/office/drawing/2014/main" id="{2CD1066E-830E-8D39-9844-D7FA9ACD2F70}"/>
                </a:ext>
              </a:extLst>
            </p:cNvPr>
            <p:cNvSpPr/>
            <p:nvPr/>
          </p:nvSpPr>
          <p:spPr>
            <a:xfrm>
              <a:off x="1424575" y="710850"/>
              <a:ext cx="706725" cy="574075"/>
            </a:xfrm>
            <a:custGeom>
              <a:avLst/>
              <a:gdLst/>
              <a:ahLst/>
              <a:cxnLst/>
              <a:rect l="l" t="t" r="r" b="b"/>
              <a:pathLst>
                <a:path w="28269" h="22963" extrusionOk="0">
                  <a:moveTo>
                    <a:pt x="3956" y="1"/>
                  </a:moveTo>
                  <a:lnTo>
                    <a:pt x="0" y="5596"/>
                  </a:lnTo>
                  <a:lnTo>
                    <a:pt x="24313" y="22962"/>
                  </a:lnTo>
                  <a:lnTo>
                    <a:pt x="28268" y="17367"/>
                  </a:lnTo>
                  <a:lnTo>
                    <a:pt x="395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  <p:sp>
          <p:nvSpPr>
            <p:cNvPr id="2176" name="Google Shape;2176;p39">
              <a:extLst>
                <a:ext uri="{FF2B5EF4-FFF2-40B4-BE49-F238E27FC236}">
                  <a16:creationId xmlns:a16="http://schemas.microsoft.com/office/drawing/2014/main" id="{B8D3A5A2-60D9-39DB-4AB7-D52A49521316}"/>
                </a:ext>
              </a:extLst>
            </p:cNvPr>
            <p:cNvSpPr/>
            <p:nvPr/>
          </p:nvSpPr>
          <p:spPr>
            <a:xfrm>
              <a:off x="2167450" y="238125"/>
              <a:ext cx="344925" cy="738075"/>
            </a:xfrm>
            <a:custGeom>
              <a:avLst/>
              <a:gdLst/>
              <a:ahLst/>
              <a:cxnLst/>
              <a:rect l="l" t="t" r="r" b="b"/>
              <a:pathLst>
                <a:path w="13797" h="29523" extrusionOk="0">
                  <a:moveTo>
                    <a:pt x="6754" y="0"/>
                  </a:moveTo>
                  <a:lnTo>
                    <a:pt x="1" y="1737"/>
                  </a:lnTo>
                  <a:lnTo>
                    <a:pt x="7140" y="29522"/>
                  </a:lnTo>
                  <a:lnTo>
                    <a:pt x="13797" y="27786"/>
                  </a:lnTo>
                  <a:lnTo>
                    <a:pt x="675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595959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1F6E3F-0022-100C-7B38-1F5CCCCCB714}"/>
              </a:ext>
            </a:extLst>
          </p:cNvPr>
          <p:cNvSpPr txBox="1">
            <a:spLocks/>
          </p:cNvSpPr>
          <p:nvPr/>
        </p:nvSpPr>
        <p:spPr>
          <a:xfrm>
            <a:off x="998327" y="260797"/>
            <a:ext cx="3322463" cy="618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3CEC90-A5C5-2BD1-2B33-C41A094DD30E}"/>
              </a:ext>
            </a:extLst>
          </p:cNvPr>
          <p:cNvSpPr txBox="1"/>
          <p:nvPr/>
        </p:nvSpPr>
        <p:spPr>
          <a:xfrm>
            <a:off x="3906515" y="971961"/>
            <a:ext cx="115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TF-IDF</a:t>
            </a:r>
          </a:p>
        </p:txBody>
      </p:sp>
      <p:pic>
        <p:nvPicPr>
          <p:cNvPr id="18" name="Picture 2" descr="TF-IDF(Term Frequency-Inverse Document Frequency) | Download Scientific  Diagram">
            <a:extLst>
              <a:ext uri="{FF2B5EF4-FFF2-40B4-BE49-F238E27FC236}">
                <a16:creationId xmlns:a16="http://schemas.microsoft.com/office/drawing/2014/main" id="{46328566-6147-AACB-D2F6-74D4AD105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217" y="1656712"/>
            <a:ext cx="5065776" cy="246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3728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ED578646-8E06-7DF2-9CE9-CE4F432EE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FA022E7-61D9-C324-BE2B-AA3AB39DD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995" y="1672194"/>
            <a:ext cx="6550010" cy="17991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7FE287-8309-DE0F-AD7F-0CAEFE67CAF7}"/>
              </a:ext>
            </a:extLst>
          </p:cNvPr>
          <p:cNvSpPr txBox="1">
            <a:spLocks/>
          </p:cNvSpPr>
          <p:nvPr/>
        </p:nvSpPr>
        <p:spPr>
          <a:xfrm>
            <a:off x="998327" y="260797"/>
            <a:ext cx="3322463" cy="618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F540DF-4727-C723-E8C9-188BDF99D939}"/>
              </a:ext>
            </a:extLst>
          </p:cNvPr>
          <p:cNvSpPr txBox="1"/>
          <p:nvPr/>
        </p:nvSpPr>
        <p:spPr>
          <a:xfrm>
            <a:off x="3906515" y="971961"/>
            <a:ext cx="1153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TF-IDF</a:t>
            </a:r>
          </a:p>
        </p:txBody>
      </p:sp>
    </p:spTree>
    <p:extLst>
      <p:ext uri="{BB962C8B-B14F-4D97-AF65-F5344CB8AC3E}">
        <p14:creationId xmlns:p14="http://schemas.microsoft.com/office/powerpoint/2010/main" val="360103458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693</Words>
  <Application>Microsoft Office PowerPoint</Application>
  <PresentationFormat>On-screen Show (16:9)</PresentationFormat>
  <Paragraphs>93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Barlow Semi Condensed</vt:lpstr>
      <vt:lpstr>Barlow Semi Condensed Medium</vt:lpstr>
      <vt:lpstr>Arial</vt:lpstr>
      <vt:lpstr>Times New Roman</vt:lpstr>
      <vt:lpstr>Fjalla One</vt:lpstr>
      <vt:lpstr>Technology Consulting by Slidesgo</vt:lpstr>
      <vt:lpstr>PowerPoint Presentation</vt:lpstr>
      <vt:lpstr>Table of Contents</vt:lpstr>
      <vt:lpstr>1. Tổng quan</vt:lpstr>
      <vt:lpstr>Vai trò của AI trong tìm kiếm việc làm</vt:lpstr>
      <vt:lpstr>Đề xuất  mô hình</vt:lpstr>
      <vt:lpstr>PowerPoint Presentation</vt:lpstr>
      <vt:lpstr>Xử lý ngôn ngữ tự nhiên</vt:lpstr>
      <vt:lpstr>PowerPoint Presentation</vt:lpstr>
      <vt:lpstr>PowerPoint Presentation</vt:lpstr>
      <vt:lpstr>2. Cơ sở lý thuyết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PC</dc:creator>
  <cp:lastModifiedBy>Huy Nguyen</cp:lastModifiedBy>
  <cp:revision>3</cp:revision>
  <dcterms:modified xsi:type="dcterms:W3CDTF">2025-05-27T18:39:25Z</dcterms:modified>
</cp:coreProperties>
</file>