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2" r:id="rId8"/>
    <p:sldId id="275" r:id="rId9"/>
    <p:sldId id="265" r:id="rId10"/>
    <p:sldId id="266" r:id="rId11"/>
    <p:sldId id="26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11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6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2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80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8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40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9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15-Jun-23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8AC4F7-5D0E-DB60-C535-7EBD5834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764" y="3429000"/>
            <a:ext cx="9810950" cy="639386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TS.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Quang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FF795A-3740-FCB5-ADD6-E49402C08F04}"/>
              </a:ext>
            </a:extLst>
          </p:cNvPr>
          <p:cNvSpPr txBox="1">
            <a:spLocks/>
          </p:cNvSpPr>
          <p:nvPr/>
        </p:nvSpPr>
        <p:spPr>
          <a:xfrm>
            <a:off x="1546800" y="1848407"/>
            <a:ext cx="9618488" cy="977621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Đề</a:t>
            </a:r>
            <a:r>
              <a:rPr lang="en-US" sz="3600" b="1" dirty="0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tài</a:t>
            </a:r>
            <a:r>
              <a:rPr lang="en-US" sz="3600" b="1" dirty="0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: </a:t>
            </a:r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Xây</a:t>
            </a:r>
            <a:r>
              <a:rPr lang="en-US" sz="3600" b="1" dirty="0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dựng</a:t>
            </a:r>
            <a:r>
              <a:rPr lang="en-US" sz="3600" b="1" dirty="0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 website </a:t>
            </a:r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bán</a:t>
            </a:r>
            <a:r>
              <a:rPr lang="en-US" sz="3600" b="1" dirty="0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 laptop </a:t>
            </a:r>
          </a:p>
          <a:p>
            <a:pPr algn="ctr"/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bằng</a:t>
            </a:r>
            <a:r>
              <a:rPr lang="en-US" sz="3600" b="1" dirty="0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 asp.net core </a:t>
            </a:r>
            <a:r>
              <a:rPr lang="en-US" sz="3600" b="1" dirty="0" err="1">
                <a:latin typeface="Segoe UI Variable Display Semil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mvc</a:t>
            </a:r>
            <a:endParaRPr lang="en-US" sz="3600" b="1" dirty="0">
              <a:latin typeface="Segoe UI Variable Display Semil" pitchFamily="2" charset="0"/>
              <a:ea typeface="Sans Serif Collection" panose="020B0502040504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4A421C-B318-9721-328C-B6EE40ECE941}"/>
              </a:ext>
            </a:extLst>
          </p:cNvPr>
          <p:cNvSpPr txBox="1">
            <a:spLocks/>
          </p:cNvSpPr>
          <p:nvPr/>
        </p:nvSpPr>
        <p:spPr>
          <a:xfrm>
            <a:off x="3386331" y="4031973"/>
            <a:ext cx="9810950" cy="639386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A52A8-8B82-998D-6AC0-1E3F8A6E1D99}"/>
              </a:ext>
            </a:extLst>
          </p:cNvPr>
          <p:cNvSpPr/>
          <p:nvPr/>
        </p:nvSpPr>
        <p:spPr>
          <a:xfrm>
            <a:off x="-485192" y="-254493"/>
            <a:ext cx="13682473" cy="1492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7CD9C-BFFB-C517-F8CB-7E23513A2F19}"/>
              </a:ext>
            </a:extLst>
          </p:cNvPr>
          <p:cNvSpPr txBox="1"/>
          <p:nvPr/>
        </p:nvSpPr>
        <p:spPr>
          <a:xfrm>
            <a:off x="1941374" y="536942"/>
            <a:ext cx="882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THỰC TẬP CHUYÊN NGÀNH KỸ THUẬT PHẦN MỀM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61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A9BAB9-4A3B-ED15-654F-08674C0A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122F6-4141-FD97-68E9-790015E96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6650" y="1551649"/>
            <a:ext cx="7386184" cy="458006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giỏ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8D3EA-828F-BDE3-1DC3-82D8CC329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67183" y="2097208"/>
            <a:ext cx="6131625" cy="3614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7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10BDD5-BC09-CB7D-F457-DA1A00BA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B28C03-B89E-3B21-043B-56FF0767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625" y="1526472"/>
            <a:ext cx="5284712" cy="442077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1CB4E7-DC26-C721-DB2A-F322E8EFF7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625" y="2098675"/>
            <a:ext cx="5096483" cy="297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073285-E272-1C63-9B7B-EEB5D4E0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337" y="1555369"/>
            <a:ext cx="6097663" cy="4337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B009FE81-9D75-D7B0-8F52-54DEF5B617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337" y="2098675"/>
            <a:ext cx="5878588" cy="2978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5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EB7C-D132-4F01-CC53-6E7F74F9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66" y="151100"/>
            <a:ext cx="9607661" cy="4458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luận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bài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nghiệm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1D70-0BC6-0F2B-7093-973AB078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952500"/>
            <a:ext cx="4645152" cy="53019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7890E-8C51-4FA4-2C73-66BD70C8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166" y="1482695"/>
            <a:ext cx="4645152" cy="46037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Core MVC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9D6A5-0C55-DA3C-A5A8-8F0F60F0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337" y="994696"/>
            <a:ext cx="4645152" cy="44580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48FC0-9612-6188-000C-535BFD6BD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337" y="1440499"/>
            <a:ext cx="4645152" cy="40183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D625-5143-A9F8-E0D1-7E020612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45" y="1724024"/>
            <a:ext cx="5480079" cy="3200401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ASP.NET Core MVC</a:t>
            </a: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C4408-1C6A-E510-ED65-B60693616ED5}"/>
              </a:ext>
            </a:extLst>
          </p:cNvPr>
          <p:cNvSpPr/>
          <p:nvPr/>
        </p:nvSpPr>
        <p:spPr>
          <a:xfrm>
            <a:off x="-1151942" y="-708783"/>
            <a:ext cx="13682473" cy="1492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A48FFA5-2EE1-CBFF-B269-5D8495C6DD1D}"/>
              </a:ext>
            </a:extLst>
          </p:cNvPr>
          <p:cNvSpPr txBox="1">
            <a:spLocks/>
          </p:cNvSpPr>
          <p:nvPr/>
        </p:nvSpPr>
        <p:spPr>
          <a:xfrm>
            <a:off x="1578706" y="0"/>
            <a:ext cx="8561746" cy="73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NỘI DUNG TRÌNH BÀY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7E1F-9C6B-8C4B-E992-4924BE16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463" y="1124027"/>
            <a:ext cx="6012470" cy="4571922"/>
          </a:xfrm>
        </p:spPr>
        <p:txBody>
          <a:bodyPr/>
          <a:lstStyle/>
          <a:p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MVC (Model-View-Controller)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phát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mềm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phổ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biến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lĩnh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vực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phát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ứng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web.</a:t>
            </a:r>
          </a:p>
          <a:p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nơi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thực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hoạt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động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truy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xuất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cập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nhật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logic</a:t>
            </a:r>
          </a:p>
          <a:p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View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à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nơi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hiển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thị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người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dung</a:t>
            </a:r>
          </a:p>
          <a:p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Controller: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tiếp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nhận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yêu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cầu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người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dùng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qua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giao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View,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yêu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cầu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bằng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cách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tác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Model.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23917-B292-39BC-936F-E1572223D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291" y="2903279"/>
            <a:ext cx="3275013" cy="2178918"/>
          </a:xfrm>
        </p:spPr>
        <p:txBody>
          <a:bodyPr/>
          <a:lstStyle/>
          <a:p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ASP.NET Core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framework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ứng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web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đa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nền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tảng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mã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nguồn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mở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phát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bởi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Microsoft,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phiên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bản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tiếp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theo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ASP.NET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số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đặc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đa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nền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tảng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mã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nguồn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mở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hiệu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suất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,…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90E9C1-C25B-7870-3CA8-B9D334A4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91" y="1124027"/>
            <a:ext cx="3437028" cy="134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GIỚI THIỆU VỀ 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9593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CBD-3055-1A32-8578-5BE8A08B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16" y="2400299"/>
            <a:ext cx="3409609" cy="962025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Tổng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quan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về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nghiên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cứu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7636-3FB8-C45F-C9A0-E5456613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333" y="952578"/>
            <a:ext cx="6087541" cy="450522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Đề</a:t>
            </a:r>
            <a:r>
              <a:rPr lang="en-US" sz="2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tài</a:t>
            </a:r>
            <a:r>
              <a:rPr lang="en-US" sz="2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"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bán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laptop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ASP.NET Core MVC"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trung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phát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thương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mại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sử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nghệ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ASP.NET Core MVC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nhiệm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vụ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kế</a:t>
            </a:r>
            <a:r>
              <a:rPr lang="en-US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ơ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sở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ây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giao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dùng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Model, View, Controller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giỏ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đặt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hàng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phẩm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danh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mục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72615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D6C5-3ED6-A4AB-FAE8-0731F265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5" y="190746"/>
            <a:ext cx="9607661" cy="105631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Phân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tích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kế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CD87D-AE49-42E5-4889-4A728024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350294"/>
            <a:ext cx="11525249" cy="968686"/>
          </a:xfrm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 case </a:t>
            </a:r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FABAB8-5D77-5798-0571-B656D0094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5" t="5924" r="8068" b="8031"/>
          <a:stretch/>
        </p:blipFill>
        <p:spPr bwMode="auto">
          <a:xfrm>
            <a:off x="3364874" y="2009655"/>
            <a:ext cx="5136244" cy="349805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87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D6C5-3ED6-A4AB-FAE8-0731F265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66" y="2375878"/>
            <a:ext cx="3982176" cy="15507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Phân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tích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kế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C67E5-A98D-0EBA-C4E6-38350FC18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01610" y="1404327"/>
            <a:ext cx="4428240" cy="455400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CD87D-AE49-42E5-4889-4A728024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1610" y="899664"/>
            <a:ext cx="5724184" cy="405261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F518-7CFC-68EA-D43F-1E43922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09" y="190474"/>
            <a:ext cx="9603275" cy="58972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Kiểm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thử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chương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trình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48D042-FD8E-05B1-838C-B5A87264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79484"/>
              </p:ext>
            </p:extLst>
          </p:nvPr>
        </p:nvGraphicFramePr>
        <p:xfrm>
          <a:off x="2905126" y="989045"/>
          <a:ext cx="5677400" cy="508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282">
                  <a:extLst>
                    <a:ext uri="{9D8B030D-6E8A-4147-A177-3AD203B41FA5}">
                      <a16:colId xmlns:a16="http://schemas.microsoft.com/office/drawing/2014/main" val="3660785591"/>
                    </a:ext>
                  </a:extLst>
                </a:gridCol>
                <a:gridCol w="1762500">
                  <a:extLst>
                    <a:ext uri="{9D8B030D-6E8A-4147-A177-3AD203B41FA5}">
                      <a16:colId xmlns:a16="http://schemas.microsoft.com/office/drawing/2014/main" val="3311228813"/>
                    </a:ext>
                  </a:extLst>
                </a:gridCol>
                <a:gridCol w="1626566">
                  <a:extLst>
                    <a:ext uri="{9D8B030D-6E8A-4147-A177-3AD203B41FA5}">
                      <a16:colId xmlns:a16="http://schemas.microsoft.com/office/drawing/2014/main" val="2013483449"/>
                    </a:ext>
                  </a:extLst>
                </a:gridCol>
                <a:gridCol w="1117311">
                  <a:extLst>
                    <a:ext uri="{9D8B030D-6E8A-4147-A177-3AD203B41FA5}">
                      <a16:colId xmlns:a16="http://schemas.microsoft.com/office/drawing/2014/main" val="1380918705"/>
                    </a:ext>
                  </a:extLst>
                </a:gridCol>
                <a:gridCol w="604741">
                  <a:extLst>
                    <a:ext uri="{9D8B030D-6E8A-4147-A177-3AD203B41FA5}">
                      <a16:colId xmlns:a16="http://schemas.microsoft.com/office/drawing/2014/main" val="1420277052"/>
                    </a:ext>
                  </a:extLst>
                </a:gridCol>
              </a:tblGrid>
              <a:tr h="595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Mô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tả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 bước thực hiện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 quả mong đợi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Kết quả thực tế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extLst>
                  <a:ext uri="{0D108BD9-81ED-4DB2-BD59-A6C34878D82A}">
                    <a16:rowId xmlns:a16="http://schemas.microsoft.com/office/drawing/2014/main" val="3694384845"/>
                  </a:ext>
                </a:extLst>
              </a:tr>
              <a:tr h="1099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TC01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ký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Cho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phép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ký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khoản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để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thực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chức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khác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thống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email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khoản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mật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khẩu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lại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mật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khẩu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Đối tượng người dùng được tạo với tên tài khoản và mật khẩu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Thành công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extLst>
                  <a:ext uri="{0D108BD9-81ED-4DB2-BD59-A6C34878D82A}">
                    <a16:rowId xmlns:a16="http://schemas.microsoft.com/office/drawing/2014/main" val="1242736003"/>
                  </a:ext>
                </a:extLst>
              </a:tr>
              <a:tr h="8810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TC02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Cho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phép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khoản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để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thực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chức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khác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của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hệ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thống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tài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khoản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mật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khẩu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Kích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 về một đối tượng có tên tài khoản và mật khẩu hợp lệ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Thành công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extLst>
                  <a:ext uri="{0D108BD9-81ED-4DB2-BD59-A6C34878D82A}">
                    <a16:rowId xmlns:a16="http://schemas.microsoft.com/office/drawing/2014/main" val="4043694241"/>
                  </a:ext>
                </a:extLst>
              </a:tr>
              <a:tr h="11039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TC03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Quản lý sản phẩm: Cho phép Admin xem, thêm, sửa và xoá sản phẩm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1.Kích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“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Thêm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vào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giỏ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2.Kích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biểu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tượng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“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Giỏ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3.Kích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nút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“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Xóa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sản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phẩm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Thực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đúng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chức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năng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xem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thêm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sửa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xoá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sản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phẩm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Thành công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extLst>
                  <a:ext uri="{0D108BD9-81ED-4DB2-BD59-A6C34878D82A}">
                    <a16:rowId xmlns:a16="http://schemas.microsoft.com/office/drawing/2014/main" val="806332140"/>
                  </a:ext>
                </a:extLst>
              </a:tr>
              <a:tr h="662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TC04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Tìm kiếm sản phẩm theo tên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1.Nhập tên sản phẩm cần tìm kiếm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2.Kích nút “Tìm kiếm”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Trả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về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sản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phẩm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tên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chứa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khoá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kiếm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Thành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extLst>
                  <a:ext uri="{0D108BD9-81ED-4DB2-BD59-A6C34878D82A}">
                    <a16:rowId xmlns:a16="http://schemas.microsoft.com/office/drawing/2014/main" val="3537040696"/>
                  </a:ext>
                </a:extLst>
              </a:tr>
              <a:tr h="746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TC05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sản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phẩm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giỏ</a:t>
                      </a: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hàng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1.Kích nút “Đặt hàng”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 hàng thành công sản phẩm trong giỏ hàng</a:t>
                      </a:r>
                      <a:endParaRPr lang="en-US" sz="1000" kern="1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Thành </a:t>
                      </a:r>
                      <a:r>
                        <a:rPr lang="en-US" sz="100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endParaRPr lang="en-US" sz="1000" kern="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39424" marR="39424" marT="0" marB="0" anchor="ctr"/>
                </a:tc>
                <a:extLst>
                  <a:ext uri="{0D108BD9-81ED-4DB2-BD59-A6C34878D82A}">
                    <a16:rowId xmlns:a16="http://schemas.microsoft.com/office/drawing/2014/main" val="133934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0E27-22EB-5B48-10FC-EA2BEF48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Cài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đặt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chương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7A149-3D46-F8C4-A272-84D3783A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1624619"/>
            <a:ext cx="4843009" cy="495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40D908-01AF-BF24-3F2A-306680997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088" y="1596248"/>
            <a:ext cx="4645152" cy="53701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ký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4CE18C-37B4-C25E-F279-A40EF42EDE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4979" y="2339974"/>
            <a:ext cx="5479580" cy="3216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7CBE55B5-0EDB-7E76-4BDF-981EE5D9FC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8496" y="2339974"/>
            <a:ext cx="5479579" cy="321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86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A041AB-9B2D-96F8-7AED-A1891FFD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525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Cài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đặt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chương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họa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6218E1-1926-C9FD-E870-2E01EB41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1032" y="1634983"/>
            <a:ext cx="7214734" cy="525534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Màn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FCD51406-4A22-ABFD-9C42-ABA5373450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021" y="2291374"/>
            <a:ext cx="5147846" cy="3033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78A87A3-329F-EB92-4334-6392549AE2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8399" y="2291374"/>
            <a:ext cx="5128187" cy="3033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1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108</TotalTime>
  <Words>789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Segoe UI</vt:lpstr>
      <vt:lpstr>Segoe UI Semibold</vt:lpstr>
      <vt:lpstr>Segoe UI Variable Display Semil</vt:lpstr>
      <vt:lpstr>Times New Roman</vt:lpstr>
      <vt:lpstr>Gallery</vt:lpstr>
      <vt:lpstr>PowerPoint Presentation</vt:lpstr>
      <vt:lpstr>PowerPoint Presentation</vt:lpstr>
      <vt:lpstr>GIỚI THIỆU VỀ ASP.NET CORE MVC</vt:lpstr>
      <vt:lpstr>Tổng quan về đề tài nghiên cứu</vt:lpstr>
      <vt:lpstr>Phân tích và thiết kế hệ thống</vt:lpstr>
      <vt:lpstr>Phân tích và thiết kế hệ thống</vt:lpstr>
      <vt:lpstr>Kiểm thử chương trình</vt:lpstr>
      <vt:lpstr>Cài đặt chương trình minh họa</vt:lpstr>
      <vt:lpstr>Cài đặt chương trình minh họa</vt:lpstr>
      <vt:lpstr>Cài đặt chương trình minh họa</vt:lpstr>
      <vt:lpstr>Cài đặt chương trình minh họa</vt:lpstr>
      <vt:lpstr>Kết luận và bài học kinh nghiệm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Vuong</dc:creator>
  <cp:lastModifiedBy>Huy Nguyen</cp:lastModifiedBy>
  <cp:revision>4</cp:revision>
  <dcterms:created xsi:type="dcterms:W3CDTF">2023-06-15T01:07:43Z</dcterms:created>
  <dcterms:modified xsi:type="dcterms:W3CDTF">2023-06-15T06:32:55Z</dcterms:modified>
</cp:coreProperties>
</file>