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9" r:id="rId2"/>
    <p:sldMasterId id="2147483658" r:id="rId3"/>
  </p:sldMasterIdLst>
  <p:notesMasterIdLst>
    <p:notesMasterId r:id="rId24"/>
  </p:notesMasterIdLst>
  <p:handoutMasterIdLst>
    <p:handoutMasterId r:id="rId25"/>
  </p:handoutMasterIdLst>
  <p:sldIdLst>
    <p:sldId id="661" r:id="rId4"/>
    <p:sldId id="547" r:id="rId5"/>
    <p:sldId id="675" r:id="rId6"/>
    <p:sldId id="676" r:id="rId7"/>
    <p:sldId id="720" r:id="rId8"/>
    <p:sldId id="716" r:id="rId9"/>
    <p:sldId id="677" r:id="rId10"/>
    <p:sldId id="717" r:id="rId11"/>
    <p:sldId id="678" r:id="rId12"/>
    <p:sldId id="727" r:id="rId13"/>
    <p:sldId id="718" r:id="rId14"/>
    <p:sldId id="723" r:id="rId15"/>
    <p:sldId id="724" r:id="rId16"/>
    <p:sldId id="725" r:id="rId17"/>
    <p:sldId id="679" r:id="rId18"/>
    <p:sldId id="719" r:id="rId19"/>
    <p:sldId id="680" r:id="rId20"/>
    <p:sldId id="681" r:id="rId21"/>
    <p:sldId id="726" r:id="rId22"/>
    <p:sldId id="722" r:id="rId23"/>
  </p:sldIdLst>
  <p:sldSz cx="9144000" cy="6858000" type="screen4x3"/>
  <p:notesSz cx="7315200" cy="96012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9900"/>
    <a:srgbClr val="EB3BA0"/>
    <a:srgbClr val="FF0000"/>
    <a:srgbClr val="66CCFF"/>
    <a:srgbClr val="CC99FF"/>
    <a:srgbClr val="6699FF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7758" autoAdjust="0"/>
  </p:normalViewPr>
  <p:slideViewPr>
    <p:cSldViewPr>
      <p:cViewPr>
        <p:scale>
          <a:sx n="80" d="100"/>
          <a:sy n="80" d="100"/>
        </p:scale>
        <p:origin x="-762" y="-168"/>
      </p:cViewPr>
      <p:guideLst>
        <p:guide orient="horz" pos="2047"/>
        <p:guide orient="horz" pos="3067"/>
        <p:guide pos="2880"/>
      </p:guideLst>
    </p:cSldViewPr>
  </p:slideViewPr>
  <p:outlineViewPr>
    <p:cViewPr>
      <p:scale>
        <a:sx n="33" d="100"/>
        <a:sy n="33" d="100"/>
      </p:scale>
      <p:origin x="0" y="11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96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C4661AF-9B1D-4790-933C-12B0C67C44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b="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/>
            </a:lvl1pPr>
          </a:lstStyle>
          <a:p>
            <a:fld id="{D7BD693C-1DD5-4B97-9ACB-20045C700E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79082-F215-44BE-81DD-2944FA6D335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4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华文仿宋" pitchFamily="2" charset="-122"/>
            </a:endParaRPr>
          </a:p>
        </p:txBody>
      </p:sp>
      <p:sp>
        <p:nvSpPr>
          <p:cNvPr id="48132" name="灯片编号占位符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C5DF89AA-D220-4093-A856-60AEB86ED631}" type="slidenum">
              <a:rPr lang="en-US" altLang="zh-CN" sz="1300" b="0">
                <a:latin typeface="Calibri" pitchFamily="34" charset="0"/>
              </a:rPr>
              <a:pPr algn="r" defTabSz="966788"/>
              <a:t>1</a:t>
            </a:fld>
            <a:endParaRPr lang="en-US" altLang="zh-CN" sz="13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82FB7D-683B-408F-A98E-53B9BB27B11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57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77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3492" name="灯片编号占位符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837C3694-7D15-4920-99A8-15552A3F81B1}" type="slidenum">
              <a:rPr lang="en-US" altLang="zh-CN" sz="1300" b="0">
                <a:latin typeface="Calibri" pitchFamily="34" charset="0"/>
              </a:rPr>
              <a:pPr algn="r" defTabSz="966788"/>
              <a:t>20</a:t>
            </a:fld>
            <a:endParaRPr lang="en-US" altLang="zh-CN" sz="1300" b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0EFB5EB4-4F12-4EA2-95D6-B585ADB930C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52985504-3F23-437E-ABB0-CD22659B21A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6238" y="69850"/>
            <a:ext cx="2038350" cy="5664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69850"/>
            <a:ext cx="5962650" cy="5664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5FB437A0-9FE0-48CA-B63D-42B2FC1089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04900"/>
            <a:ext cx="40386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4038600" cy="5021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4A5DEAEF-5E39-442D-B8AA-A899EC6825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8275" y="-174625"/>
            <a:ext cx="2168525" cy="63007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00" y="-174625"/>
            <a:ext cx="6353175" cy="63007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27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04900"/>
            <a:ext cx="40386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04900"/>
            <a:ext cx="40386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90938"/>
            <a:ext cx="40386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76213" y="65151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27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04900"/>
            <a:ext cx="40386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104900"/>
            <a:ext cx="4038600" cy="5021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6213" y="65151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27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04900"/>
            <a:ext cx="40386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104900"/>
            <a:ext cx="4038600" cy="2433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90938"/>
            <a:ext cx="4038600" cy="24352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76213" y="65151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27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04900"/>
            <a:ext cx="8229600" cy="50212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76213" y="65151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273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04900"/>
            <a:ext cx="40386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04900"/>
            <a:ext cx="4038600" cy="5021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76213" y="65151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C1453028-846E-4441-BB3B-D4E6BDA711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E48B034C-8285-454F-9E62-F093CDB2894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9992FE7F-0F0B-477E-A19F-C8CF9D6EF12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56C5A871-C56B-4A1D-B90E-18603A2BE80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E41DF096-7EC8-4CE0-9E08-0E16A709C2E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6380FD11-C740-4DD5-8BDD-6F36AD2B0A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 . </a:t>
            </a:r>
            <a:fld id="{A08F466B-0440-4F5C-9CE3-141006F6CDC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2"/>
                </a:solidFill>
                <a:ea typeface="BatangChe" pitchFamily="49" charset="-127"/>
              </a:defRPr>
            </a:lvl1pPr>
          </a:lstStyle>
          <a:p>
            <a:r>
              <a:rPr lang="en-US" altLang="zh-CN"/>
              <a:t>  . </a:t>
            </a:r>
            <a:fld id="{606B1177-5568-4848-B8E9-BBD50A521A0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08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08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4992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3276600" y="6492875"/>
            <a:ext cx="2087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200" b="0">
                <a:solidFill>
                  <a:schemeClr val="bg1"/>
                </a:solidFill>
              </a:rPr>
              <a:t>人力资源部－培训发展组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/>
  </p:transition>
  <p:hf hdr="0" ftr="0" dt="0"/>
  <p:txStyles>
    <p:titleStyle>
      <a:lvl1pPr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2pPr>
      <a:lvl3pPr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3pPr>
      <a:lvl4pPr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4pPr>
      <a:lvl5pPr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5pPr>
      <a:lvl6pPr marL="457200"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6pPr>
      <a:lvl7pPr marL="914400"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7pPr>
      <a:lvl8pPr marL="1371600"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8pPr>
      <a:lvl9pPr marL="1828800" algn="l" rtl="0" eaLnBrk="1" fontAlgn="t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362" name="Picture 2" descr="E:\展讯通信\未标题-11-01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-28575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" name="组合 29"/>
          <p:cNvGrpSpPr/>
          <p:nvPr/>
        </p:nvGrpSpPr>
        <p:grpSpPr bwMode="auto">
          <a:xfrm>
            <a:off x="7665794" y="194025"/>
            <a:ext cx="1205897" cy="194902"/>
            <a:chOff x="450850" y="344825"/>
            <a:chExt cx="5156201" cy="833438"/>
          </a:xfrm>
          <a:effectLst>
            <a:outerShdw blurRad="50800" dist="12700" dir="2700000" algn="tl" rotWithShape="0">
              <a:schemeClr val="bg1"/>
            </a:outerShdw>
          </a:effectLst>
          <a:scene3d>
            <a:camera prst="orthographicFront"/>
            <a:lightRig rig="balanced" dir="t"/>
          </a:scene3d>
        </p:grpSpPr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830263" y="524213"/>
              <a:ext cx="471488" cy="473075"/>
            </a:xfrm>
            <a:prstGeom prst="ellipse">
              <a:avLst/>
            </a:prstGeom>
            <a:solidFill>
              <a:srgbClr val="AA8420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1755775" y="441663"/>
              <a:ext cx="341313" cy="660400"/>
            </a:xfrm>
            <a:custGeom>
              <a:avLst/>
              <a:gdLst>
                <a:gd name="T0" fmla="*/ 89 w 91"/>
                <a:gd name="T1" fmla="*/ 40 h 176"/>
                <a:gd name="T2" fmla="*/ 89 w 91"/>
                <a:gd name="T3" fmla="*/ 53 h 176"/>
                <a:gd name="T4" fmla="*/ 55 w 91"/>
                <a:gd name="T5" fmla="*/ 53 h 176"/>
                <a:gd name="T6" fmla="*/ 55 w 91"/>
                <a:gd name="T7" fmla="*/ 38 h 176"/>
                <a:gd name="T8" fmla="*/ 53 w 91"/>
                <a:gd name="T9" fmla="*/ 28 h 176"/>
                <a:gd name="T10" fmla="*/ 46 w 91"/>
                <a:gd name="T11" fmla="*/ 26 h 176"/>
                <a:gd name="T12" fmla="*/ 40 w 91"/>
                <a:gd name="T13" fmla="*/ 28 h 176"/>
                <a:gd name="T14" fmla="*/ 38 w 91"/>
                <a:gd name="T15" fmla="*/ 38 h 176"/>
                <a:gd name="T16" fmla="*/ 38 w 91"/>
                <a:gd name="T17" fmla="*/ 49 h 176"/>
                <a:gd name="T18" fmla="*/ 41 w 91"/>
                <a:gd name="T19" fmla="*/ 61 h 176"/>
                <a:gd name="T20" fmla="*/ 53 w 91"/>
                <a:gd name="T21" fmla="*/ 72 h 176"/>
                <a:gd name="T22" fmla="*/ 67 w 91"/>
                <a:gd name="T23" fmla="*/ 83 h 176"/>
                <a:gd name="T24" fmla="*/ 71 w 91"/>
                <a:gd name="T25" fmla="*/ 86 h 176"/>
                <a:gd name="T26" fmla="*/ 85 w 91"/>
                <a:gd name="T27" fmla="*/ 100 h 176"/>
                <a:gd name="T28" fmla="*/ 89 w 91"/>
                <a:gd name="T29" fmla="*/ 110 h 176"/>
                <a:gd name="T30" fmla="*/ 91 w 91"/>
                <a:gd name="T31" fmla="*/ 125 h 176"/>
                <a:gd name="T32" fmla="*/ 91 w 91"/>
                <a:gd name="T33" fmla="*/ 135 h 176"/>
                <a:gd name="T34" fmla="*/ 78 w 91"/>
                <a:gd name="T35" fmla="*/ 166 h 176"/>
                <a:gd name="T36" fmla="*/ 43 w 91"/>
                <a:gd name="T37" fmla="*/ 176 h 176"/>
                <a:gd name="T38" fmla="*/ 10 w 91"/>
                <a:gd name="T39" fmla="*/ 166 h 176"/>
                <a:gd name="T40" fmla="*/ 0 w 91"/>
                <a:gd name="T41" fmla="*/ 133 h 176"/>
                <a:gd name="T42" fmla="*/ 0 w 91"/>
                <a:gd name="T43" fmla="*/ 120 h 176"/>
                <a:gd name="T44" fmla="*/ 35 w 91"/>
                <a:gd name="T45" fmla="*/ 120 h 176"/>
                <a:gd name="T46" fmla="*/ 35 w 91"/>
                <a:gd name="T47" fmla="*/ 135 h 176"/>
                <a:gd name="T48" fmla="*/ 38 w 91"/>
                <a:gd name="T49" fmla="*/ 146 h 176"/>
                <a:gd name="T50" fmla="*/ 46 w 91"/>
                <a:gd name="T51" fmla="*/ 150 h 176"/>
                <a:gd name="T52" fmla="*/ 53 w 91"/>
                <a:gd name="T53" fmla="*/ 147 h 176"/>
                <a:gd name="T54" fmla="*/ 55 w 91"/>
                <a:gd name="T55" fmla="*/ 135 h 176"/>
                <a:gd name="T56" fmla="*/ 55 w 91"/>
                <a:gd name="T57" fmla="*/ 128 h 176"/>
                <a:gd name="T58" fmla="*/ 52 w 91"/>
                <a:gd name="T59" fmla="*/ 116 h 176"/>
                <a:gd name="T60" fmla="*/ 38 w 91"/>
                <a:gd name="T61" fmla="*/ 102 h 176"/>
                <a:gd name="T62" fmla="*/ 23 w 91"/>
                <a:gd name="T63" fmla="*/ 91 h 176"/>
                <a:gd name="T64" fmla="*/ 8 w 91"/>
                <a:gd name="T65" fmla="*/ 74 h 176"/>
                <a:gd name="T66" fmla="*/ 4 w 91"/>
                <a:gd name="T67" fmla="*/ 53 h 176"/>
                <a:gd name="T68" fmla="*/ 4 w 91"/>
                <a:gd name="T69" fmla="*/ 38 h 176"/>
                <a:gd name="T70" fmla="*/ 16 w 91"/>
                <a:gd name="T71" fmla="*/ 10 h 176"/>
                <a:gd name="T72" fmla="*/ 49 w 91"/>
                <a:gd name="T73" fmla="*/ 0 h 176"/>
                <a:gd name="T74" fmla="*/ 79 w 91"/>
                <a:gd name="T75" fmla="*/ 10 h 176"/>
                <a:gd name="T76" fmla="*/ 89 w 91"/>
                <a:gd name="T7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76">
                  <a:moveTo>
                    <a:pt x="89" y="40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3"/>
                    <a:pt x="54" y="30"/>
                    <a:pt x="53" y="28"/>
                  </a:cubicBezTo>
                  <a:cubicBezTo>
                    <a:pt x="52" y="26"/>
                    <a:pt x="49" y="26"/>
                    <a:pt x="46" y="26"/>
                  </a:cubicBezTo>
                  <a:cubicBezTo>
                    <a:pt x="43" y="26"/>
                    <a:pt x="41" y="26"/>
                    <a:pt x="40" y="28"/>
                  </a:cubicBezTo>
                  <a:cubicBezTo>
                    <a:pt x="38" y="30"/>
                    <a:pt x="38" y="33"/>
                    <a:pt x="38" y="38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53"/>
                    <a:pt x="39" y="57"/>
                    <a:pt x="41" y="61"/>
                  </a:cubicBezTo>
                  <a:cubicBezTo>
                    <a:pt x="43" y="64"/>
                    <a:pt x="47" y="68"/>
                    <a:pt x="53" y="7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4"/>
                    <a:pt x="69" y="85"/>
                    <a:pt x="71" y="86"/>
                  </a:cubicBezTo>
                  <a:cubicBezTo>
                    <a:pt x="78" y="91"/>
                    <a:pt x="83" y="96"/>
                    <a:pt x="85" y="100"/>
                  </a:cubicBezTo>
                  <a:cubicBezTo>
                    <a:pt x="87" y="103"/>
                    <a:pt x="89" y="107"/>
                    <a:pt x="89" y="110"/>
                  </a:cubicBezTo>
                  <a:cubicBezTo>
                    <a:pt x="90" y="114"/>
                    <a:pt x="91" y="119"/>
                    <a:pt x="91" y="12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48"/>
                    <a:pt x="87" y="159"/>
                    <a:pt x="78" y="166"/>
                  </a:cubicBezTo>
                  <a:cubicBezTo>
                    <a:pt x="70" y="173"/>
                    <a:pt x="59" y="176"/>
                    <a:pt x="43" y="176"/>
                  </a:cubicBezTo>
                  <a:cubicBezTo>
                    <a:pt x="28" y="176"/>
                    <a:pt x="17" y="173"/>
                    <a:pt x="10" y="166"/>
                  </a:cubicBezTo>
                  <a:cubicBezTo>
                    <a:pt x="3" y="160"/>
                    <a:pt x="0" y="149"/>
                    <a:pt x="0" y="13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40"/>
                    <a:pt x="36" y="144"/>
                    <a:pt x="38" y="146"/>
                  </a:cubicBezTo>
                  <a:cubicBezTo>
                    <a:pt x="39" y="149"/>
                    <a:pt x="42" y="150"/>
                    <a:pt x="46" y="150"/>
                  </a:cubicBezTo>
                  <a:cubicBezTo>
                    <a:pt x="49" y="150"/>
                    <a:pt x="52" y="149"/>
                    <a:pt x="53" y="147"/>
                  </a:cubicBezTo>
                  <a:cubicBezTo>
                    <a:pt x="55" y="144"/>
                    <a:pt x="55" y="141"/>
                    <a:pt x="55" y="135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4"/>
                    <a:pt x="54" y="119"/>
                    <a:pt x="52" y="116"/>
                  </a:cubicBezTo>
                  <a:cubicBezTo>
                    <a:pt x="50" y="112"/>
                    <a:pt x="45" y="108"/>
                    <a:pt x="38" y="102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16" y="86"/>
                    <a:pt x="11" y="80"/>
                    <a:pt x="8" y="74"/>
                  </a:cubicBezTo>
                  <a:cubicBezTo>
                    <a:pt x="5" y="68"/>
                    <a:pt x="4" y="61"/>
                    <a:pt x="4" y="53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7"/>
                    <a:pt x="8" y="17"/>
                    <a:pt x="16" y="10"/>
                  </a:cubicBezTo>
                  <a:cubicBezTo>
                    <a:pt x="24" y="3"/>
                    <a:pt x="35" y="0"/>
                    <a:pt x="49" y="0"/>
                  </a:cubicBezTo>
                  <a:cubicBezTo>
                    <a:pt x="63" y="0"/>
                    <a:pt x="72" y="3"/>
                    <a:pt x="79" y="10"/>
                  </a:cubicBezTo>
                  <a:cubicBezTo>
                    <a:pt x="86" y="17"/>
                    <a:pt x="89" y="27"/>
                    <a:pt x="89" y="40"/>
                  </a:cubicBez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" name="Freeform 8"/>
            <p:cNvSpPr>
              <a:spLocks noEditPoints="1"/>
            </p:cNvSpPr>
            <p:nvPr/>
          </p:nvSpPr>
          <p:spPr bwMode="auto">
            <a:xfrm>
              <a:off x="2130425" y="449600"/>
              <a:ext cx="334963" cy="641350"/>
            </a:xfrm>
            <a:custGeom>
              <a:avLst/>
              <a:gdLst>
                <a:gd name="T0" fmla="*/ 36 w 89"/>
                <a:gd name="T1" fmla="*/ 26 h 171"/>
                <a:gd name="T2" fmla="*/ 50 w 89"/>
                <a:gd name="T3" fmla="*/ 30 h 171"/>
                <a:gd name="T4" fmla="*/ 53 w 89"/>
                <a:gd name="T5" fmla="*/ 47 h 171"/>
                <a:gd name="T6" fmla="*/ 53 w 89"/>
                <a:gd name="T7" fmla="*/ 57 h 171"/>
                <a:gd name="T8" fmla="*/ 50 w 89"/>
                <a:gd name="T9" fmla="*/ 74 h 171"/>
                <a:gd name="T10" fmla="*/ 36 w 89"/>
                <a:gd name="T11" fmla="*/ 79 h 171"/>
                <a:gd name="T12" fmla="*/ 33 w 89"/>
                <a:gd name="T13" fmla="*/ 79 h 171"/>
                <a:gd name="T14" fmla="*/ 33 w 89"/>
                <a:gd name="T15" fmla="*/ 26 h 171"/>
                <a:gd name="T16" fmla="*/ 36 w 89"/>
                <a:gd name="T17" fmla="*/ 26 h 171"/>
                <a:gd name="T18" fmla="*/ 0 w 89"/>
                <a:gd name="T19" fmla="*/ 171 h 171"/>
                <a:gd name="T20" fmla="*/ 33 w 89"/>
                <a:gd name="T21" fmla="*/ 171 h 171"/>
                <a:gd name="T22" fmla="*/ 33 w 89"/>
                <a:gd name="T23" fmla="*/ 104 h 171"/>
                <a:gd name="T24" fmla="*/ 43 w 89"/>
                <a:gd name="T25" fmla="*/ 104 h 171"/>
                <a:gd name="T26" fmla="*/ 77 w 89"/>
                <a:gd name="T27" fmla="*/ 93 h 171"/>
                <a:gd name="T28" fmla="*/ 89 w 89"/>
                <a:gd name="T29" fmla="*/ 58 h 171"/>
                <a:gd name="T30" fmla="*/ 89 w 89"/>
                <a:gd name="T31" fmla="*/ 47 h 171"/>
                <a:gd name="T32" fmla="*/ 77 w 89"/>
                <a:gd name="T33" fmla="*/ 11 h 171"/>
                <a:gd name="T34" fmla="*/ 37 w 89"/>
                <a:gd name="T35" fmla="*/ 0 h 171"/>
                <a:gd name="T36" fmla="*/ 0 w 89"/>
                <a:gd name="T37" fmla="*/ 0 h 171"/>
                <a:gd name="T38" fmla="*/ 0 w 89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71">
                  <a:moveTo>
                    <a:pt x="36" y="26"/>
                  </a:moveTo>
                  <a:cubicBezTo>
                    <a:pt x="43" y="26"/>
                    <a:pt x="47" y="27"/>
                    <a:pt x="50" y="30"/>
                  </a:cubicBezTo>
                  <a:cubicBezTo>
                    <a:pt x="52" y="33"/>
                    <a:pt x="53" y="39"/>
                    <a:pt x="53" y="4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66"/>
                    <a:pt x="52" y="71"/>
                    <a:pt x="50" y="74"/>
                  </a:cubicBezTo>
                  <a:cubicBezTo>
                    <a:pt x="47" y="78"/>
                    <a:pt x="43" y="79"/>
                    <a:pt x="36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26"/>
                    <a:pt x="33" y="26"/>
                    <a:pt x="33" y="26"/>
                  </a:cubicBezTo>
                  <a:lnTo>
                    <a:pt x="36" y="26"/>
                  </a:lnTo>
                  <a:close/>
                  <a:moveTo>
                    <a:pt x="0" y="171"/>
                  </a:moveTo>
                  <a:cubicBezTo>
                    <a:pt x="33" y="171"/>
                    <a:pt x="33" y="171"/>
                    <a:pt x="33" y="171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59" y="104"/>
                    <a:pt x="70" y="101"/>
                    <a:pt x="77" y="93"/>
                  </a:cubicBezTo>
                  <a:cubicBezTo>
                    <a:pt x="85" y="86"/>
                    <a:pt x="89" y="74"/>
                    <a:pt x="89" y="58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30"/>
                    <a:pt x="85" y="18"/>
                    <a:pt x="77" y="11"/>
                  </a:cubicBezTo>
                  <a:cubicBezTo>
                    <a:pt x="69" y="4"/>
                    <a:pt x="56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4" name="Freeform 9"/>
            <p:cNvSpPr>
              <a:spLocks noEditPoints="1"/>
            </p:cNvSpPr>
            <p:nvPr/>
          </p:nvSpPr>
          <p:spPr bwMode="auto">
            <a:xfrm>
              <a:off x="2498725" y="449600"/>
              <a:ext cx="336550" cy="641350"/>
            </a:xfrm>
            <a:custGeom>
              <a:avLst/>
              <a:gdLst>
                <a:gd name="T0" fmla="*/ 36 w 90"/>
                <a:gd name="T1" fmla="*/ 26 h 171"/>
                <a:gd name="T2" fmla="*/ 51 w 90"/>
                <a:gd name="T3" fmla="*/ 30 h 171"/>
                <a:gd name="T4" fmla="*/ 55 w 90"/>
                <a:gd name="T5" fmla="*/ 45 h 171"/>
                <a:gd name="T6" fmla="*/ 55 w 90"/>
                <a:gd name="T7" fmla="*/ 54 h 171"/>
                <a:gd name="T8" fmla="*/ 51 w 90"/>
                <a:gd name="T9" fmla="*/ 70 h 171"/>
                <a:gd name="T10" fmla="*/ 36 w 90"/>
                <a:gd name="T11" fmla="*/ 74 h 171"/>
                <a:gd name="T12" fmla="*/ 33 w 90"/>
                <a:gd name="T13" fmla="*/ 74 h 171"/>
                <a:gd name="T14" fmla="*/ 33 w 90"/>
                <a:gd name="T15" fmla="*/ 26 h 171"/>
                <a:gd name="T16" fmla="*/ 36 w 90"/>
                <a:gd name="T17" fmla="*/ 26 h 171"/>
                <a:gd name="T18" fmla="*/ 0 w 90"/>
                <a:gd name="T19" fmla="*/ 171 h 171"/>
                <a:gd name="T20" fmla="*/ 33 w 90"/>
                <a:gd name="T21" fmla="*/ 171 h 171"/>
                <a:gd name="T22" fmla="*/ 33 w 90"/>
                <a:gd name="T23" fmla="*/ 99 h 171"/>
                <a:gd name="T24" fmla="*/ 37 w 90"/>
                <a:gd name="T25" fmla="*/ 99 h 171"/>
                <a:gd name="T26" fmla="*/ 51 w 90"/>
                <a:gd name="T27" fmla="*/ 103 h 171"/>
                <a:gd name="T28" fmla="*/ 55 w 90"/>
                <a:gd name="T29" fmla="*/ 119 h 171"/>
                <a:gd name="T30" fmla="*/ 55 w 90"/>
                <a:gd name="T31" fmla="*/ 171 h 171"/>
                <a:gd name="T32" fmla="*/ 90 w 90"/>
                <a:gd name="T33" fmla="*/ 171 h 171"/>
                <a:gd name="T34" fmla="*/ 90 w 90"/>
                <a:gd name="T35" fmla="*/ 129 h 171"/>
                <a:gd name="T36" fmla="*/ 82 w 90"/>
                <a:gd name="T37" fmla="*/ 97 h 171"/>
                <a:gd name="T38" fmla="*/ 56 w 90"/>
                <a:gd name="T39" fmla="*/ 86 h 171"/>
                <a:gd name="T40" fmla="*/ 82 w 90"/>
                <a:gd name="T41" fmla="*/ 74 h 171"/>
                <a:gd name="T42" fmla="*/ 90 w 90"/>
                <a:gd name="T43" fmla="*/ 47 h 171"/>
                <a:gd name="T44" fmla="*/ 90 w 90"/>
                <a:gd name="T45" fmla="*/ 40 h 171"/>
                <a:gd name="T46" fmla="*/ 79 w 90"/>
                <a:gd name="T47" fmla="*/ 9 h 171"/>
                <a:gd name="T48" fmla="*/ 43 w 90"/>
                <a:gd name="T49" fmla="*/ 0 h 171"/>
                <a:gd name="T50" fmla="*/ 0 w 90"/>
                <a:gd name="T51" fmla="*/ 0 h 171"/>
                <a:gd name="T52" fmla="*/ 0 w 90"/>
                <a:gd name="T5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71">
                  <a:moveTo>
                    <a:pt x="36" y="26"/>
                  </a:moveTo>
                  <a:cubicBezTo>
                    <a:pt x="43" y="26"/>
                    <a:pt x="48" y="27"/>
                    <a:pt x="51" y="30"/>
                  </a:cubicBezTo>
                  <a:cubicBezTo>
                    <a:pt x="53" y="33"/>
                    <a:pt x="55" y="38"/>
                    <a:pt x="55" y="4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3" y="67"/>
                    <a:pt x="51" y="70"/>
                  </a:cubicBezTo>
                  <a:cubicBezTo>
                    <a:pt x="48" y="73"/>
                    <a:pt x="43" y="74"/>
                    <a:pt x="36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26"/>
                    <a:pt x="33" y="26"/>
                    <a:pt x="33" y="26"/>
                  </a:cubicBezTo>
                  <a:lnTo>
                    <a:pt x="36" y="26"/>
                  </a:lnTo>
                  <a:close/>
                  <a:moveTo>
                    <a:pt x="0" y="171"/>
                  </a:moveTo>
                  <a:cubicBezTo>
                    <a:pt x="33" y="171"/>
                    <a:pt x="33" y="171"/>
                    <a:pt x="33" y="171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44" y="99"/>
                    <a:pt x="49" y="100"/>
                    <a:pt x="51" y="103"/>
                  </a:cubicBezTo>
                  <a:cubicBezTo>
                    <a:pt x="53" y="105"/>
                    <a:pt x="55" y="110"/>
                    <a:pt x="55" y="119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14"/>
                    <a:pt x="87" y="103"/>
                    <a:pt x="82" y="97"/>
                  </a:cubicBezTo>
                  <a:cubicBezTo>
                    <a:pt x="77" y="91"/>
                    <a:pt x="68" y="87"/>
                    <a:pt x="56" y="86"/>
                  </a:cubicBezTo>
                  <a:cubicBezTo>
                    <a:pt x="68" y="84"/>
                    <a:pt x="77" y="80"/>
                    <a:pt x="82" y="74"/>
                  </a:cubicBezTo>
                  <a:cubicBezTo>
                    <a:pt x="87" y="69"/>
                    <a:pt x="90" y="59"/>
                    <a:pt x="90" y="47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26"/>
                    <a:pt x="86" y="16"/>
                    <a:pt x="79" y="9"/>
                  </a:cubicBezTo>
                  <a:cubicBezTo>
                    <a:pt x="72" y="3"/>
                    <a:pt x="60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5" name="Freeform 10"/>
            <p:cNvSpPr>
              <a:spLocks/>
            </p:cNvSpPr>
            <p:nvPr/>
          </p:nvSpPr>
          <p:spPr bwMode="auto">
            <a:xfrm>
              <a:off x="2870200" y="449600"/>
              <a:ext cx="277813" cy="641350"/>
            </a:xfrm>
            <a:custGeom>
              <a:avLst/>
              <a:gdLst>
                <a:gd name="T0" fmla="*/ 0 w 175"/>
                <a:gd name="T1" fmla="*/ 0 h 404"/>
                <a:gd name="T2" fmla="*/ 167 w 175"/>
                <a:gd name="T3" fmla="*/ 0 h 404"/>
                <a:gd name="T4" fmla="*/ 167 w 175"/>
                <a:gd name="T5" fmla="*/ 78 h 404"/>
                <a:gd name="T6" fmla="*/ 85 w 175"/>
                <a:gd name="T7" fmla="*/ 78 h 404"/>
                <a:gd name="T8" fmla="*/ 85 w 175"/>
                <a:gd name="T9" fmla="*/ 154 h 404"/>
                <a:gd name="T10" fmla="*/ 160 w 175"/>
                <a:gd name="T11" fmla="*/ 154 h 404"/>
                <a:gd name="T12" fmla="*/ 160 w 175"/>
                <a:gd name="T13" fmla="*/ 232 h 404"/>
                <a:gd name="T14" fmla="*/ 85 w 175"/>
                <a:gd name="T15" fmla="*/ 232 h 404"/>
                <a:gd name="T16" fmla="*/ 85 w 175"/>
                <a:gd name="T17" fmla="*/ 326 h 404"/>
                <a:gd name="T18" fmla="*/ 175 w 175"/>
                <a:gd name="T19" fmla="*/ 326 h 404"/>
                <a:gd name="T20" fmla="*/ 175 w 175"/>
                <a:gd name="T21" fmla="*/ 404 h 404"/>
                <a:gd name="T22" fmla="*/ 0 w 175"/>
                <a:gd name="T23" fmla="*/ 404 h 404"/>
                <a:gd name="T24" fmla="*/ 0 w 175"/>
                <a:gd name="T2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04">
                  <a:moveTo>
                    <a:pt x="0" y="0"/>
                  </a:moveTo>
                  <a:lnTo>
                    <a:pt x="167" y="0"/>
                  </a:lnTo>
                  <a:lnTo>
                    <a:pt x="167" y="78"/>
                  </a:lnTo>
                  <a:lnTo>
                    <a:pt x="85" y="78"/>
                  </a:lnTo>
                  <a:lnTo>
                    <a:pt x="85" y="154"/>
                  </a:lnTo>
                  <a:lnTo>
                    <a:pt x="160" y="154"/>
                  </a:lnTo>
                  <a:lnTo>
                    <a:pt x="160" y="232"/>
                  </a:lnTo>
                  <a:lnTo>
                    <a:pt x="85" y="232"/>
                  </a:lnTo>
                  <a:lnTo>
                    <a:pt x="85" y="326"/>
                  </a:lnTo>
                  <a:lnTo>
                    <a:pt x="175" y="326"/>
                  </a:lnTo>
                  <a:lnTo>
                    <a:pt x="175" y="404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6" name="Freeform 11"/>
            <p:cNvSpPr>
              <a:spLocks noEditPoints="1"/>
            </p:cNvSpPr>
            <p:nvPr/>
          </p:nvSpPr>
          <p:spPr bwMode="auto">
            <a:xfrm>
              <a:off x="3181350" y="449600"/>
              <a:ext cx="396875" cy="641350"/>
            </a:xfrm>
            <a:custGeom>
              <a:avLst/>
              <a:gdLst>
                <a:gd name="T0" fmla="*/ 127 w 250"/>
                <a:gd name="T1" fmla="*/ 78 h 404"/>
                <a:gd name="T2" fmla="*/ 146 w 250"/>
                <a:gd name="T3" fmla="*/ 234 h 404"/>
                <a:gd name="T4" fmla="*/ 101 w 250"/>
                <a:gd name="T5" fmla="*/ 234 h 404"/>
                <a:gd name="T6" fmla="*/ 127 w 250"/>
                <a:gd name="T7" fmla="*/ 78 h 404"/>
                <a:gd name="T8" fmla="*/ 0 w 250"/>
                <a:gd name="T9" fmla="*/ 404 h 404"/>
                <a:gd name="T10" fmla="*/ 73 w 250"/>
                <a:gd name="T11" fmla="*/ 404 h 404"/>
                <a:gd name="T12" fmla="*/ 90 w 250"/>
                <a:gd name="T13" fmla="*/ 310 h 404"/>
                <a:gd name="T14" fmla="*/ 158 w 250"/>
                <a:gd name="T15" fmla="*/ 310 h 404"/>
                <a:gd name="T16" fmla="*/ 170 w 250"/>
                <a:gd name="T17" fmla="*/ 404 h 404"/>
                <a:gd name="T18" fmla="*/ 250 w 250"/>
                <a:gd name="T19" fmla="*/ 404 h 404"/>
                <a:gd name="T20" fmla="*/ 182 w 250"/>
                <a:gd name="T21" fmla="*/ 0 h 404"/>
                <a:gd name="T22" fmla="*/ 75 w 250"/>
                <a:gd name="T23" fmla="*/ 0 h 404"/>
                <a:gd name="T24" fmla="*/ 0 w 250"/>
                <a:gd name="T2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404">
                  <a:moveTo>
                    <a:pt x="127" y="78"/>
                  </a:moveTo>
                  <a:lnTo>
                    <a:pt x="146" y="234"/>
                  </a:lnTo>
                  <a:lnTo>
                    <a:pt x="101" y="234"/>
                  </a:lnTo>
                  <a:lnTo>
                    <a:pt x="127" y="78"/>
                  </a:lnTo>
                  <a:close/>
                  <a:moveTo>
                    <a:pt x="0" y="404"/>
                  </a:moveTo>
                  <a:lnTo>
                    <a:pt x="73" y="404"/>
                  </a:lnTo>
                  <a:lnTo>
                    <a:pt x="90" y="310"/>
                  </a:lnTo>
                  <a:lnTo>
                    <a:pt x="158" y="310"/>
                  </a:lnTo>
                  <a:lnTo>
                    <a:pt x="170" y="404"/>
                  </a:lnTo>
                  <a:lnTo>
                    <a:pt x="250" y="404"/>
                  </a:lnTo>
                  <a:lnTo>
                    <a:pt x="182" y="0"/>
                  </a:lnTo>
                  <a:lnTo>
                    <a:pt x="75" y="0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7" name="Freeform 12"/>
            <p:cNvSpPr>
              <a:spLocks noEditPoints="1"/>
            </p:cNvSpPr>
            <p:nvPr/>
          </p:nvSpPr>
          <p:spPr bwMode="auto">
            <a:xfrm>
              <a:off x="3613150" y="449600"/>
              <a:ext cx="347663" cy="641350"/>
            </a:xfrm>
            <a:custGeom>
              <a:avLst/>
              <a:gdLst>
                <a:gd name="T0" fmla="*/ 39 w 93"/>
                <a:gd name="T1" fmla="*/ 26 h 171"/>
                <a:gd name="T2" fmla="*/ 54 w 93"/>
                <a:gd name="T3" fmla="*/ 30 h 171"/>
                <a:gd name="T4" fmla="*/ 58 w 93"/>
                <a:gd name="T5" fmla="*/ 44 h 171"/>
                <a:gd name="T6" fmla="*/ 58 w 93"/>
                <a:gd name="T7" fmla="*/ 127 h 171"/>
                <a:gd name="T8" fmla="*/ 54 w 93"/>
                <a:gd name="T9" fmla="*/ 141 h 171"/>
                <a:gd name="T10" fmla="*/ 39 w 93"/>
                <a:gd name="T11" fmla="*/ 145 h 171"/>
                <a:gd name="T12" fmla="*/ 36 w 93"/>
                <a:gd name="T13" fmla="*/ 145 h 171"/>
                <a:gd name="T14" fmla="*/ 36 w 93"/>
                <a:gd name="T15" fmla="*/ 26 h 171"/>
                <a:gd name="T16" fmla="*/ 39 w 93"/>
                <a:gd name="T17" fmla="*/ 26 h 171"/>
                <a:gd name="T18" fmla="*/ 0 w 93"/>
                <a:gd name="T19" fmla="*/ 171 h 171"/>
                <a:gd name="T20" fmla="*/ 34 w 93"/>
                <a:gd name="T21" fmla="*/ 171 h 171"/>
                <a:gd name="T22" fmla="*/ 64 w 93"/>
                <a:gd name="T23" fmla="*/ 168 h 171"/>
                <a:gd name="T24" fmla="*/ 81 w 93"/>
                <a:gd name="T25" fmla="*/ 158 h 171"/>
                <a:gd name="T26" fmla="*/ 91 w 93"/>
                <a:gd name="T27" fmla="*/ 139 h 171"/>
                <a:gd name="T28" fmla="*/ 93 w 93"/>
                <a:gd name="T29" fmla="*/ 107 h 171"/>
                <a:gd name="T30" fmla="*/ 93 w 93"/>
                <a:gd name="T31" fmla="*/ 64 h 171"/>
                <a:gd name="T32" fmla="*/ 91 w 93"/>
                <a:gd name="T33" fmla="*/ 32 h 171"/>
                <a:gd name="T34" fmla="*/ 81 w 93"/>
                <a:gd name="T35" fmla="*/ 14 h 171"/>
                <a:gd name="T36" fmla="*/ 64 w 93"/>
                <a:gd name="T37" fmla="*/ 3 h 171"/>
                <a:gd name="T38" fmla="*/ 34 w 93"/>
                <a:gd name="T39" fmla="*/ 0 h 171"/>
                <a:gd name="T40" fmla="*/ 0 w 93"/>
                <a:gd name="T41" fmla="*/ 0 h 171"/>
                <a:gd name="T42" fmla="*/ 0 w 93"/>
                <a:gd name="T4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71">
                  <a:moveTo>
                    <a:pt x="39" y="26"/>
                  </a:moveTo>
                  <a:cubicBezTo>
                    <a:pt x="46" y="26"/>
                    <a:pt x="51" y="28"/>
                    <a:pt x="54" y="30"/>
                  </a:cubicBezTo>
                  <a:cubicBezTo>
                    <a:pt x="57" y="33"/>
                    <a:pt x="58" y="38"/>
                    <a:pt x="58" y="44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34"/>
                    <a:pt x="57" y="138"/>
                    <a:pt x="54" y="141"/>
                  </a:cubicBezTo>
                  <a:cubicBezTo>
                    <a:pt x="51" y="144"/>
                    <a:pt x="46" y="145"/>
                    <a:pt x="39" y="145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39" y="26"/>
                  </a:lnTo>
                  <a:close/>
                  <a:moveTo>
                    <a:pt x="0" y="171"/>
                  </a:moveTo>
                  <a:cubicBezTo>
                    <a:pt x="34" y="171"/>
                    <a:pt x="34" y="171"/>
                    <a:pt x="34" y="171"/>
                  </a:cubicBezTo>
                  <a:cubicBezTo>
                    <a:pt x="47" y="171"/>
                    <a:pt x="57" y="170"/>
                    <a:pt x="64" y="168"/>
                  </a:cubicBezTo>
                  <a:cubicBezTo>
                    <a:pt x="71" y="166"/>
                    <a:pt x="77" y="163"/>
                    <a:pt x="81" y="158"/>
                  </a:cubicBezTo>
                  <a:cubicBezTo>
                    <a:pt x="86" y="153"/>
                    <a:pt x="89" y="147"/>
                    <a:pt x="91" y="139"/>
                  </a:cubicBezTo>
                  <a:cubicBezTo>
                    <a:pt x="92" y="131"/>
                    <a:pt x="93" y="121"/>
                    <a:pt x="93" y="107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51"/>
                    <a:pt x="92" y="40"/>
                    <a:pt x="91" y="32"/>
                  </a:cubicBezTo>
                  <a:cubicBezTo>
                    <a:pt x="89" y="25"/>
                    <a:pt x="86" y="19"/>
                    <a:pt x="81" y="14"/>
                  </a:cubicBezTo>
                  <a:cubicBezTo>
                    <a:pt x="77" y="9"/>
                    <a:pt x="71" y="5"/>
                    <a:pt x="64" y="3"/>
                  </a:cubicBezTo>
                  <a:cubicBezTo>
                    <a:pt x="58" y="1"/>
                    <a:pt x="48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3987800" y="449600"/>
              <a:ext cx="333375" cy="641350"/>
            </a:xfrm>
            <a:custGeom>
              <a:avLst/>
              <a:gdLst>
                <a:gd name="T0" fmla="*/ 0 w 210"/>
                <a:gd name="T1" fmla="*/ 0 h 404"/>
                <a:gd name="T2" fmla="*/ 210 w 210"/>
                <a:gd name="T3" fmla="*/ 0 h 404"/>
                <a:gd name="T4" fmla="*/ 210 w 210"/>
                <a:gd name="T5" fmla="*/ 78 h 404"/>
                <a:gd name="T6" fmla="*/ 149 w 210"/>
                <a:gd name="T7" fmla="*/ 78 h 404"/>
                <a:gd name="T8" fmla="*/ 149 w 210"/>
                <a:gd name="T9" fmla="*/ 404 h 404"/>
                <a:gd name="T10" fmla="*/ 61 w 210"/>
                <a:gd name="T11" fmla="*/ 404 h 404"/>
                <a:gd name="T12" fmla="*/ 61 w 210"/>
                <a:gd name="T13" fmla="*/ 78 h 404"/>
                <a:gd name="T14" fmla="*/ 0 w 210"/>
                <a:gd name="T15" fmla="*/ 78 h 404"/>
                <a:gd name="T16" fmla="*/ 0 w 210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404">
                  <a:moveTo>
                    <a:pt x="0" y="0"/>
                  </a:moveTo>
                  <a:lnTo>
                    <a:pt x="210" y="0"/>
                  </a:lnTo>
                  <a:lnTo>
                    <a:pt x="210" y="78"/>
                  </a:lnTo>
                  <a:lnTo>
                    <a:pt x="149" y="78"/>
                  </a:lnTo>
                  <a:lnTo>
                    <a:pt x="149" y="404"/>
                  </a:lnTo>
                  <a:lnTo>
                    <a:pt x="61" y="404"/>
                  </a:lnTo>
                  <a:lnTo>
                    <a:pt x="61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8420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9" name="Freeform 14"/>
            <p:cNvSpPr>
              <a:spLocks noEditPoints="1"/>
            </p:cNvSpPr>
            <p:nvPr/>
          </p:nvSpPr>
          <p:spPr bwMode="auto">
            <a:xfrm>
              <a:off x="4354513" y="449600"/>
              <a:ext cx="338138" cy="641350"/>
            </a:xfrm>
            <a:custGeom>
              <a:avLst/>
              <a:gdLst>
                <a:gd name="T0" fmla="*/ 37 w 90"/>
                <a:gd name="T1" fmla="*/ 26 h 171"/>
                <a:gd name="T2" fmla="*/ 51 w 90"/>
                <a:gd name="T3" fmla="*/ 30 h 171"/>
                <a:gd name="T4" fmla="*/ 55 w 90"/>
                <a:gd name="T5" fmla="*/ 45 h 171"/>
                <a:gd name="T6" fmla="*/ 55 w 90"/>
                <a:gd name="T7" fmla="*/ 54 h 171"/>
                <a:gd name="T8" fmla="*/ 51 w 90"/>
                <a:gd name="T9" fmla="*/ 70 h 171"/>
                <a:gd name="T10" fmla="*/ 37 w 90"/>
                <a:gd name="T11" fmla="*/ 74 h 171"/>
                <a:gd name="T12" fmla="*/ 34 w 90"/>
                <a:gd name="T13" fmla="*/ 74 h 171"/>
                <a:gd name="T14" fmla="*/ 34 w 90"/>
                <a:gd name="T15" fmla="*/ 26 h 171"/>
                <a:gd name="T16" fmla="*/ 37 w 90"/>
                <a:gd name="T17" fmla="*/ 26 h 171"/>
                <a:gd name="T18" fmla="*/ 0 w 90"/>
                <a:gd name="T19" fmla="*/ 171 h 171"/>
                <a:gd name="T20" fmla="*/ 34 w 90"/>
                <a:gd name="T21" fmla="*/ 171 h 171"/>
                <a:gd name="T22" fmla="*/ 34 w 90"/>
                <a:gd name="T23" fmla="*/ 99 h 171"/>
                <a:gd name="T24" fmla="*/ 37 w 90"/>
                <a:gd name="T25" fmla="*/ 99 h 171"/>
                <a:gd name="T26" fmla="*/ 51 w 90"/>
                <a:gd name="T27" fmla="*/ 103 h 171"/>
                <a:gd name="T28" fmla="*/ 55 w 90"/>
                <a:gd name="T29" fmla="*/ 119 h 171"/>
                <a:gd name="T30" fmla="*/ 55 w 90"/>
                <a:gd name="T31" fmla="*/ 171 h 171"/>
                <a:gd name="T32" fmla="*/ 90 w 90"/>
                <a:gd name="T33" fmla="*/ 171 h 171"/>
                <a:gd name="T34" fmla="*/ 90 w 90"/>
                <a:gd name="T35" fmla="*/ 129 h 171"/>
                <a:gd name="T36" fmla="*/ 83 w 90"/>
                <a:gd name="T37" fmla="*/ 97 h 171"/>
                <a:gd name="T38" fmla="*/ 56 w 90"/>
                <a:gd name="T39" fmla="*/ 86 h 171"/>
                <a:gd name="T40" fmla="*/ 83 w 90"/>
                <a:gd name="T41" fmla="*/ 74 h 171"/>
                <a:gd name="T42" fmla="*/ 90 w 90"/>
                <a:gd name="T43" fmla="*/ 47 h 171"/>
                <a:gd name="T44" fmla="*/ 90 w 90"/>
                <a:gd name="T45" fmla="*/ 40 h 171"/>
                <a:gd name="T46" fmla="*/ 79 w 90"/>
                <a:gd name="T47" fmla="*/ 9 h 171"/>
                <a:gd name="T48" fmla="*/ 43 w 90"/>
                <a:gd name="T49" fmla="*/ 0 h 171"/>
                <a:gd name="T50" fmla="*/ 0 w 90"/>
                <a:gd name="T51" fmla="*/ 0 h 171"/>
                <a:gd name="T52" fmla="*/ 0 w 90"/>
                <a:gd name="T5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71">
                  <a:moveTo>
                    <a:pt x="37" y="26"/>
                  </a:moveTo>
                  <a:cubicBezTo>
                    <a:pt x="44" y="26"/>
                    <a:pt x="48" y="27"/>
                    <a:pt x="51" y="30"/>
                  </a:cubicBezTo>
                  <a:cubicBezTo>
                    <a:pt x="54" y="33"/>
                    <a:pt x="55" y="38"/>
                    <a:pt x="55" y="4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4" y="67"/>
                    <a:pt x="51" y="70"/>
                  </a:cubicBezTo>
                  <a:cubicBezTo>
                    <a:pt x="48" y="73"/>
                    <a:pt x="44" y="74"/>
                    <a:pt x="3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7" y="26"/>
                  </a:lnTo>
                  <a:close/>
                  <a:moveTo>
                    <a:pt x="0" y="171"/>
                  </a:moveTo>
                  <a:cubicBezTo>
                    <a:pt x="34" y="171"/>
                    <a:pt x="34" y="171"/>
                    <a:pt x="34" y="171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44" y="99"/>
                    <a:pt x="49" y="100"/>
                    <a:pt x="51" y="103"/>
                  </a:cubicBezTo>
                  <a:cubicBezTo>
                    <a:pt x="54" y="105"/>
                    <a:pt x="55" y="110"/>
                    <a:pt x="55" y="119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14"/>
                    <a:pt x="88" y="103"/>
                    <a:pt x="83" y="97"/>
                  </a:cubicBezTo>
                  <a:cubicBezTo>
                    <a:pt x="78" y="91"/>
                    <a:pt x="69" y="87"/>
                    <a:pt x="56" y="86"/>
                  </a:cubicBezTo>
                  <a:cubicBezTo>
                    <a:pt x="69" y="84"/>
                    <a:pt x="77" y="80"/>
                    <a:pt x="83" y="74"/>
                  </a:cubicBezTo>
                  <a:cubicBezTo>
                    <a:pt x="88" y="69"/>
                    <a:pt x="90" y="59"/>
                    <a:pt x="90" y="47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26"/>
                    <a:pt x="87" y="16"/>
                    <a:pt x="79" y="9"/>
                  </a:cubicBezTo>
                  <a:cubicBezTo>
                    <a:pt x="72" y="3"/>
                    <a:pt x="60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solidFill>
              <a:srgbClr val="AA8420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4730750" y="449600"/>
              <a:ext cx="352425" cy="652463"/>
            </a:xfrm>
            <a:custGeom>
              <a:avLst/>
              <a:gdLst>
                <a:gd name="T0" fmla="*/ 0 w 94"/>
                <a:gd name="T1" fmla="*/ 0 h 174"/>
                <a:gd name="T2" fmla="*/ 35 w 94"/>
                <a:gd name="T3" fmla="*/ 0 h 174"/>
                <a:gd name="T4" fmla="*/ 35 w 94"/>
                <a:gd name="T5" fmla="*/ 121 h 174"/>
                <a:gd name="T6" fmla="*/ 38 w 94"/>
                <a:gd name="T7" fmla="*/ 143 h 174"/>
                <a:gd name="T8" fmla="*/ 47 w 94"/>
                <a:gd name="T9" fmla="*/ 148 h 174"/>
                <a:gd name="T10" fmla="*/ 56 w 94"/>
                <a:gd name="T11" fmla="*/ 143 h 174"/>
                <a:gd name="T12" fmla="*/ 59 w 94"/>
                <a:gd name="T13" fmla="*/ 121 h 174"/>
                <a:gd name="T14" fmla="*/ 59 w 94"/>
                <a:gd name="T15" fmla="*/ 0 h 174"/>
                <a:gd name="T16" fmla="*/ 94 w 94"/>
                <a:gd name="T17" fmla="*/ 0 h 174"/>
                <a:gd name="T18" fmla="*/ 94 w 94"/>
                <a:gd name="T19" fmla="*/ 113 h 174"/>
                <a:gd name="T20" fmla="*/ 84 w 94"/>
                <a:gd name="T21" fmla="*/ 161 h 174"/>
                <a:gd name="T22" fmla="*/ 47 w 94"/>
                <a:gd name="T23" fmla="*/ 174 h 174"/>
                <a:gd name="T24" fmla="*/ 10 w 94"/>
                <a:gd name="T25" fmla="*/ 161 h 174"/>
                <a:gd name="T26" fmla="*/ 0 w 94"/>
                <a:gd name="T27" fmla="*/ 113 h 174"/>
                <a:gd name="T28" fmla="*/ 0 w 94"/>
                <a:gd name="T2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74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32"/>
                    <a:pt x="36" y="139"/>
                    <a:pt x="38" y="143"/>
                  </a:cubicBezTo>
                  <a:cubicBezTo>
                    <a:pt x="40" y="146"/>
                    <a:pt x="43" y="148"/>
                    <a:pt x="47" y="148"/>
                  </a:cubicBezTo>
                  <a:cubicBezTo>
                    <a:pt x="51" y="148"/>
                    <a:pt x="54" y="146"/>
                    <a:pt x="56" y="143"/>
                  </a:cubicBezTo>
                  <a:cubicBezTo>
                    <a:pt x="58" y="139"/>
                    <a:pt x="59" y="132"/>
                    <a:pt x="59" y="1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37"/>
                    <a:pt x="91" y="152"/>
                    <a:pt x="84" y="161"/>
                  </a:cubicBezTo>
                  <a:cubicBezTo>
                    <a:pt x="77" y="170"/>
                    <a:pt x="64" y="174"/>
                    <a:pt x="47" y="174"/>
                  </a:cubicBezTo>
                  <a:cubicBezTo>
                    <a:pt x="29" y="174"/>
                    <a:pt x="17" y="170"/>
                    <a:pt x="10" y="161"/>
                  </a:cubicBezTo>
                  <a:cubicBezTo>
                    <a:pt x="3" y="153"/>
                    <a:pt x="0" y="137"/>
                    <a:pt x="0" y="11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A8420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5116513" y="449600"/>
              <a:ext cx="490538" cy="641350"/>
            </a:xfrm>
            <a:custGeom>
              <a:avLst/>
              <a:gdLst>
                <a:gd name="T0" fmla="*/ 0 w 309"/>
                <a:gd name="T1" fmla="*/ 0 h 404"/>
                <a:gd name="T2" fmla="*/ 127 w 309"/>
                <a:gd name="T3" fmla="*/ 0 h 404"/>
                <a:gd name="T4" fmla="*/ 153 w 309"/>
                <a:gd name="T5" fmla="*/ 227 h 404"/>
                <a:gd name="T6" fmla="*/ 182 w 309"/>
                <a:gd name="T7" fmla="*/ 0 h 404"/>
                <a:gd name="T8" fmla="*/ 309 w 309"/>
                <a:gd name="T9" fmla="*/ 0 h 404"/>
                <a:gd name="T10" fmla="*/ 309 w 309"/>
                <a:gd name="T11" fmla="*/ 404 h 404"/>
                <a:gd name="T12" fmla="*/ 241 w 309"/>
                <a:gd name="T13" fmla="*/ 404 h 404"/>
                <a:gd name="T14" fmla="*/ 241 w 309"/>
                <a:gd name="T15" fmla="*/ 78 h 404"/>
                <a:gd name="T16" fmla="*/ 189 w 309"/>
                <a:gd name="T17" fmla="*/ 404 h 404"/>
                <a:gd name="T18" fmla="*/ 113 w 309"/>
                <a:gd name="T19" fmla="*/ 404 h 404"/>
                <a:gd name="T20" fmla="*/ 66 w 309"/>
                <a:gd name="T21" fmla="*/ 78 h 404"/>
                <a:gd name="T22" fmla="*/ 66 w 309"/>
                <a:gd name="T23" fmla="*/ 404 h 404"/>
                <a:gd name="T24" fmla="*/ 0 w 309"/>
                <a:gd name="T25" fmla="*/ 404 h 404"/>
                <a:gd name="T26" fmla="*/ 0 w 309"/>
                <a:gd name="T2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9" h="404">
                  <a:moveTo>
                    <a:pt x="0" y="0"/>
                  </a:moveTo>
                  <a:lnTo>
                    <a:pt x="127" y="0"/>
                  </a:lnTo>
                  <a:lnTo>
                    <a:pt x="153" y="227"/>
                  </a:lnTo>
                  <a:lnTo>
                    <a:pt x="182" y="0"/>
                  </a:lnTo>
                  <a:lnTo>
                    <a:pt x="309" y="0"/>
                  </a:lnTo>
                  <a:lnTo>
                    <a:pt x="309" y="404"/>
                  </a:lnTo>
                  <a:lnTo>
                    <a:pt x="241" y="404"/>
                  </a:lnTo>
                  <a:lnTo>
                    <a:pt x="241" y="78"/>
                  </a:lnTo>
                  <a:lnTo>
                    <a:pt x="189" y="404"/>
                  </a:lnTo>
                  <a:lnTo>
                    <a:pt x="113" y="404"/>
                  </a:lnTo>
                  <a:lnTo>
                    <a:pt x="66" y="78"/>
                  </a:lnTo>
                  <a:lnTo>
                    <a:pt x="66" y="404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8420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1133475" y="344825"/>
              <a:ext cx="542925" cy="833438"/>
            </a:xfrm>
            <a:custGeom>
              <a:avLst/>
              <a:gdLst>
                <a:gd name="T0" fmla="*/ 113 w 145"/>
                <a:gd name="T1" fmla="*/ 0 h 222"/>
                <a:gd name="T2" fmla="*/ 16 w 145"/>
                <a:gd name="T3" fmla="*/ 0 h 222"/>
                <a:gd name="T4" fmla="*/ 0 w 145"/>
                <a:gd name="T5" fmla="*/ 53 h 222"/>
                <a:gd name="T6" fmla="*/ 61 w 145"/>
                <a:gd name="T7" fmla="*/ 163 h 222"/>
                <a:gd name="T8" fmla="*/ 2 w 145"/>
                <a:gd name="T9" fmla="*/ 222 h 222"/>
                <a:gd name="T10" fmla="*/ 113 w 145"/>
                <a:gd name="T11" fmla="*/ 222 h 222"/>
                <a:gd name="T12" fmla="*/ 145 w 145"/>
                <a:gd name="T13" fmla="*/ 190 h 222"/>
                <a:gd name="T14" fmla="*/ 145 w 145"/>
                <a:gd name="T15" fmla="*/ 33 h 222"/>
                <a:gd name="T16" fmla="*/ 113 w 145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22">
                  <a:moveTo>
                    <a:pt x="11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8" y="67"/>
                    <a:pt x="76" y="116"/>
                    <a:pt x="61" y="163"/>
                  </a:cubicBezTo>
                  <a:cubicBezTo>
                    <a:pt x="53" y="191"/>
                    <a:pt x="32" y="212"/>
                    <a:pt x="2" y="222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31" y="222"/>
                    <a:pt x="145" y="208"/>
                    <a:pt x="145" y="190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15"/>
                    <a:pt x="131" y="0"/>
                    <a:pt x="113" y="0"/>
                  </a:cubicBez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450850" y="344825"/>
              <a:ext cx="547688" cy="833438"/>
            </a:xfrm>
            <a:custGeom>
              <a:avLst/>
              <a:gdLst>
                <a:gd name="T0" fmla="*/ 146 w 146"/>
                <a:gd name="T1" fmla="*/ 170 h 222"/>
                <a:gd name="T2" fmla="*/ 84 w 146"/>
                <a:gd name="T3" fmla="*/ 60 h 222"/>
                <a:gd name="T4" fmla="*/ 145 w 146"/>
                <a:gd name="T5" fmla="*/ 0 h 222"/>
                <a:gd name="T6" fmla="*/ 33 w 146"/>
                <a:gd name="T7" fmla="*/ 0 h 222"/>
                <a:gd name="T8" fmla="*/ 0 w 146"/>
                <a:gd name="T9" fmla="*/ 33 h 222"/>
                <a:gd name="T10" fmla="*/ 0 w 146"/>
                <a:gd name="T11" fmla="*/ 190 h 222"/>
                <a:gd name="T12" fmla="*/ 33 w 146"/>
                <a:gd name="T13" fmla="*/ 222 h 222"/>
                <a:gd name="T14" fmla="*/ 129 w 146"/>
                <a:gd name="T15" fmla="*/ 222 h 222"/>
                <a:gd name="T16" fmla="*/ 146 w 146"/>
                <a:gd name="T17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22">
                  <a:moveTo>
                    <a:pt x="146" y="170"/>
                  </a:moveTo>
                  <a:cubicBezTo>
                    <a:pt x="97" y="156"/>
                    <a:pt x="70" y="106"/>
                    <a:pt x="84" y="60"/>
                  </a:cubicBezTo>
                  <a:cubicBezTo>
                    <a:pt x="93" y="30"/>
                    <a:pt x="117" y="9"/>
                    <a:pt x="1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8"/>
                    <a:pt x="15" y="222"/>
                    <a:pt x="33" y="222"/>
                  </a:cubicBezTo>
                  <a:cubicBezTo>
                    <a:pt x="129" y="222"/>
                    <a:pt x="129" y="222"/>
                    <a:pt x="129" y="222"/>
                  </a:cubicBezTo>
                  <a:lnTo>
                    <a:pt x="146" y="170"/>
                  </a:lnTo>
                  <a:close/>
                </a:path>
              </a:pathLst>
            </a:custGeom>
            <a:solidFill>
              <a:srgbClr val="00367F"/>
            </a:solidFill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44" name="TextBox 36"/>
          <p:cNvSpPr txBox="1">
            <a:spLocks noChangeArrowheads="1"/>
          </p:cNvSpPr>
          <p:nvPr/>
        </p:nvSpPr>
        <p:spPr bwMode="auto">
          <a:xfrm>
            <a:off x="7550150" y="363538"/>
            <a:ext cx="1485900" cy="200025"/>
          </a:xfrm>
          <a:prstGeom prst="rect">
            <a:avLst/>
          </a:prstGeom>
          <a:noFill/>
          <a:ln>
            <a:noFill/>
          </a:ln>
          <a:effectLst>
            <a:outerShdw blurRad="50800" dist="12700" dir="2700000" algn="tl" rotWithShape="0">
              <a:schemeClr val="bg1"/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r>
              <a:rPr lang="en-US" altLang="zh-CN" sz="700">
                <a:solidFill>
                  <a:srgbClr val="006BD6"/>
                </a:solidFill>
                <a:latin typeface="Calibri" pitchFamily="34" charset="0"/>
                <a:ea typeface="微软雅黑" pitchFamily="34" charset="-122"/>
              </a:rPr>
              <a:t>Innovation changes the future</a:t>
            </a:r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80963" y="723900"/>
            <a:ext cx="8977312" cy="0"/>
          </a:xfrm>
          <a:prstGeom prst="line">
            <a:avLst/>
          </a:prstGeom>
          <a:ln w="12700">
            <a:solidFill>
              <a:srgbClr val="006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80963" y="6529388"/>
            <a:ext cx="8977312" cy="0"/>
          </a:xfrm>
          <a:prstGeom prst="line">
            <a:avLst/>
          </a:prstGeom>
          <a:ln w="12700">
            <a:solidFill>
              <a:srgbClr val="006B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3525838" y="6529388"/>
            <a:ext cx="2092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6BD6"/>
                </a:solidFill>
                <a:latin typeface="Calibri" pitchFamily="34" charset="0"/>
              </a:rPr>
              <a:t>www.spreadtrum.com</a:t>
            </a:r>
            <a:endParaRPr lang="zh-CN" altLang="zh-CN" b="0">
              <a:solidFill>
                <a:srgbClr val="006BD6"/>
              </a:solidFill>
              <a:latin typeface="Calibri" pitchFamily="34" charset="0"/>
            </a:endParaRPr>
          </a:p>
        </p:txBody>
      </p:sp>
      <p:sp>
        <p:nvSpPr>
          <p:cNvPr id="48" name="灯片编号占位符 1"/>
          <p:cNvSpPr txBox="1">
            <a:spLocks noGrp="1"/>
          </p:cNvSpPr>
          <p:nvPr/>
        </p:nvSpPr>
        <p:spPr bwMode="auto">
          <a:xfrm>
            <a:off x="7283450" y="6575425"/>
            <a:ext cx="17526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/>
          <a:p>
            <a:pPr algn="r"/>
            <a:r>
              <a:rPr lang="en-US" altLang="zh-CN" sz="1400">
                <a:solidFill>
                  <a:srgbClr val="006BD6"/>
                </a:solidFill>
                <a:latin typeface="Calibri" pitchFamily="34" charset="0"/>
                <a:ea typeface="@微软雅黑" charset="-122"/>
              </a:rPr>
              <a:t>  </a:t>
            </a:r>
            <a:fld id="{BF516EDC-21AE-41B9-94D3-EB731D087405}" type="slidenum">
              <a:rPr lang="en-US" altLang="zh-CN" sz="1400">
                <a:solidFill>
                  <a:srgbClr val="006BD6"/>
                </a:solidFill>
                <a:latin typeface="Calibri" pitchFamily="34" charset="0"/>
                <a:ea typeface="@微软雅黑" charset="-122"/>
              </a:rPr>
              <a:pPr algn="r"/>
              <a:t>‹#›</a:t>
            </a:fld>
            <a:r>
              <a:rPr lang="en-US" altLang="zh-CN" sz="1400">
                <a:solidFill>
                  <a:srgbClr val="006BD6"/>
                </a:solidFill>
                <a:latin typeface="Calibri" pitchFamily="34" charset="0"/>
                <a:ea typeface="@微软雅黑" charset="-122"/>
              </a:rPr>
              <a:t> </a:t>
            </a:r>
          </a:p>
        </p:txBody>
      </p:sp>
      <p:sp>
        <p:nvSpPr>
          <p:cNvPr id="1039369" name="Title Placeholder 1"/>
          <p:cNvSpPr>
            <a:spLocks noGrp="1"/>
          </p:cNvSpPr>
          <p:nvPr>
            <p:ph type="title"/>
          </p:nvPr>
        </p:nvSpPr>
        <p:spPr bwMode="auto">
          <a:xfrm>
            <a:off x="12700" y="-174625"/>
            <a:ext cx="627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937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04900"/>
            <a:ext cx="82296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9" name="Date Placeholder 4"/>
          <p:cNvSpPr>
            <a:spLocks noGrp="1"/>
          </p:cNvSpPr>
          <p:nvPr>
            <p:ph type="dt" sz="half" idx="2"/>
          </p:nvPr>
        </p:nvSpPr>
        <p:spPr>
          <a:xfrm>
            <a:off x="176213" y="65151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BD6"/>
                </a:solidFill>
                <a:latin typeface="Calibri" pitchFamily="34" charset="0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ransition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500" b="1">
          <a:solidFill>
            <a:srgbClr val="0033CC"/>
          </a:solidFill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2860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7432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2004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657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ransition>
    <p:dissolve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  . </a:t>
            </a:r>
            <a:fld id="{928E9837-F861-4221-A07C-D1A6A872F23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3218" name="标题 6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endParaRPr lang="zh-CN" altLang="zh-CN">
              <a:ea typeface="华文仿宋" pitchFamily="2" charset="-122"/>
            </a:endParaRPr>
          </a:p>
        </p:txBody>
      </p:sp>
      <p:sp>
        <p:nvSpPr>
          <p:cNvPr id="1033219" name="副标题 7"/>
          <p:cNvSpPr>
            <a:spLocks noGrp="1"/>
          </p:cNvSpPr>
          <p:nvPr>
            <p:ph type="subTitle" idx="4294967295"/>
          </p:nvPr>
        </p:nvSpPr>
        <p:spPr>
          <a:xfrm>
            <a:off x="1517650" y="3644900"/>
            <a:ext cx="6340475" cy="1635125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zh-CN" altLang="zh-CN">
              <a:solidFill>
                <a:srgbClr val="898989"/>
              </a:solidFill>
              <a:ea typeface="华文仿宋" pitchFamily="2" charset="-122"/>
            </a:endParaRPr>
          </a:p>
        </p:txBody>
      </p:sp>
      <p:pic>
        <p:nvPicPr>
          <p:cNvPr id="1033220" name="Picture 2" descr="E:\展讯通信\水珠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2225" y="0"/>
            <a:ext cx="91662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6" descr="E:\blue shina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/>
            </a:extLst>
          </a:blip>
          <a:srcRect l="32883" t="36083" r="38556" b="36028"/>
          <a:stretch/>
        </p:blipFill>
        <p:spPr bwMode="auto">
          <a:xfrm>
            <a:off x="261575" y="2192693"/>
            <a:ext cx="2370229" cy="2314458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/>
          </a:extLst>
        </p:spPr>
      </p:pic>
      <p:grpSp>
        <p:nvGrpSpPr>
          <p:cNvPr id="2" name="组合 10"/>
          <p:cNvGrpSpPr/>
          <p:nvPr/>
        </p:nvGrpSpPr>
        <p:grpSpPr bwMode="auto">
          <a:xfrm>
            <a:off x="536244" y="3221883"/>
            <a:ext cx="1795653" cy="290220"/>
            <a:chOff x="450850" y="344825"/>
            <a:chExt cx="5156201" cy="833438"/>
          </a:xfrm>
          <a:solidFill>
            <a:schemeClr val="bg1"/>
          </a:solidFill>
          <a:effectLst/>
          <a:scene3d>
            <a:camera prst="orthographicFront"/>
            <a:lightRig rig="balanced" dir="t"/>
          </a:scene3d>
        </p:grpSpPr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830263" y="524213"/>
              <a:ext cx="471488" cy="473075"/>
            </a:xfrm>
            <a:prstGeom prst="ellipse">
              <a:avLst/>
            </a:pr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1755775" y="441663"/>
              <a:ext cx="341313" cy="660400"/>
            </a:xfrm>
            <a:custGeom>
              <a:avLst/>
              <a:gdLst>
                <a:gd name="T0" fmla="*/ 89 w 91"/>
                <a:gd name="T1" fmla="*/ 40 h 176"/>
                <a:gd name="T2" fmla="*/ 89 w 91"/>
                <a:gd name="T3" fmla="*/ 53 h 176"/>
                <a:gd name="T4" fmla="*/ 55 w 91"/>
                <a:gd name="T5" fmla="*/ 53 h 176"/>
                <a:gd name="T6" fmla="*/ 55 w 91"/>
                <a:gd name="T7" fmla="*/ 38 h 176"/>
                <a:gd name="T8" fmla="*/ 53 w 91"/>
                <a:gd name="T9" fmla="*/ 28 h 176"/>
                <a:gd name="T10" fmla="*/ 46 w 91"/>
                <a:gd name="T11" fmla="*/ 26 h 176"/>
                <a:gd name="T12" fmla="*/ 40 w 91"/>
                <a:gd name="T13" fmla="*/ 28 h 176"/>
                <a:gd name="T14" fmla="*/ 38 w 91"/>
                <a:gd name="T15" fmla="*/ 38 h 176"/>
                <a:gd name="T16" fmla="*/ 38 w 91"/>
                <a:gd name="T17" fmla="*/ 49 h 176"/>
                <a:gd name="T18" fmla="*/ 41 w 91"/>
                <a:gd name="T19" fmla="*/ 61 h 176"/>
                <a:gd name="T20" fmla="*/ 53 w 91"/>
                <a:gd name="T21" fmla="*/ 72 h 176"/>
                <a:gd name="T22" fmla="*/ 67 w 91"/>
                <a:gd name="T23" fmla="*/ 83 h 176"/>
                <a:gd name="T24" fmla="*/ 71 w 91"/>
                <a:gd name="T25" fmla="*/ 86 h 176"/>
                <a:gd name="T26" fmla="*/ 85 w 91"/>
                <a:gd name="T27" fmla="*/ 100 h 176"/>
                <a:gd name="T28" fmla="*/ 89 w 91"/>
                <a:gd name="T29" fmla="*/ 110 h 176"/>
                <a:gd name="T30" fmla="*/ 91 w 91"/>
                <a:gd name="T31" fmla="*/ 125 h 176"/>
                <a:gd name="T32" fmla="*/ 91 w 91"/>
                <a:gd name="T33" fmla="*/ 135 h 176"/>
                <a:gd name="T34" fmla="*/ 78 w 91"/>
                <a:gd name="T35" fmla="*/ 166 h 176"/>
                <a:gd name="T36" fmla="*/ 43 w 91"/>
                <a:gd name="T37" fmla="*/ 176 h 176"/>
                <a:gd name="T38" fmla="*/ 10 w 91"/>
                <a:gd name="T39" fmla="*/ 166 h 176"/>
                <a:gd name="T40" fmla="*/ 0 w 91"/>
                <a:gd name="T41" fmla="*/ 133 h 176"/>
                <a:gd name="T42" fmla="*/ 0 w 91"/>
                <a:gd name="T43" fmla="*/ 120 h 176"/>
                <a:gd name="T44" fmla="*/ 35 w 91"/>
                <a:gd name="T45" fmla="*/ 120 h 176"/>
                <a:gd name="T46" fmla="*/ 35 w 91"/>
                <a:gd name="T47" fmla="*/ 135 h 176"/>
                <a:gd name="T48" fmla="*/ 38 w 91"/>
                <a:gd name="T49" fmla="*/ 146 h 176"/>
                <a:gd name="T50" fmla="*/ 46 w 91"/>
                <a:gd name="T51" fmla="*/ 150 h 176"/>
                <a:gd name="T52" fmla="*/ 53 w 91"/>
                <a:gd name="T53" fmla="*/ 147 h 176"/>
                <a:gd name="T54" fmla="*/ 55 w 91"/>
                <a:gd name="T55" fmla="*/ 135 h 176"/>
                <a:gd name="T56" fmla="*/ 55 w 91"/>
                <a:gd name="T57" fmla="*/ 128 h 176"/>
                <a:gd name="T58" fmla="*/ 52 w 91"/>
                <a:gd name="T59" fmla="*/ 116 h 176"/>
                <a:gd name="T60" fmla="*/ 38 w 91"/>
                <a:gd name="T61" fmla="*/ 102 h 176"/>
                <a:gd name="T62" fmla="*/ 23 w 91"/>
                <a:gd name="T63" fmla="*/ 91 h 176"/>
                <a:gd name="T64" fmla="*/ 8 w 91"/>
                <a:gd name="T65" fmla="*/ 74 h 176"/>
                <a:gd name="T66" fmla="*/ 4 w 91"/>
                <a:gd name="T67" fmla="*/ 53 h 176"/>
                <a:gd name="T68" fmla="*/ 4 w 91"/>
                <a:gd name="T69" fmla="*/ 38 h 176"/>
                <a:gd name="T70" fmla="*/ 16 w 91"/>
                <a:gd name="T71" fmla="*/ 10 h 176"/>
                <a:gd name="T72" fmla="*/ 49 w 91"/>
                <a:gd name="T73" fmla="*/ 0 h 176"/>
                <a:gd name="T74" fmla="*/ 79 w 91"/>
                <a:gd name="T75" fmla="*/ 10 h 176"/>
                <a:gd name="T76" fmla="*/ 89 w 91"/>
                <a:gd name="T77" fmla="*/ 4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1" h="176">
                  <a:moveTo>
                    <a:pt x="89" y="40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5" y="33"/>
                    <a:pt x="54" y="30"/>
                    <a:pt x="53" y="28"/>
                  </a:cubicBezTo>
                  <a:cubicBezTo>
                    <a:pt x="52" y="26"/>
                    <a:pt x="49" y="26"/>
                    <a:pt x="46" y="26"/>
                  </a:cubicBezTo>
                  <a:cubicBezTo>
                    <a:pt x="43" y="26"/>
                    <a:pt x="41" y="26"/>
                    <a:pt x="40" y="28"/>
                  </a:cubicBezTo>
                  <a:cubicBezTo>
                    <a:pt x="38" y="30"/>
                    <a:pt x="38" y="33"/>
                    <a:pt x="38" y="38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8" y="53"/>
                    <a:pt x="39" y="57"/>
                    <a:pt x="41" y="61"/>
                  </a:cubicBezTo>
                  <a:cubicBezTo>
                    <a:pt x="43" y="64"/>
                    <a:pt x="47" y="68"/>
                    <a:pt x="53" y="72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8" y="84"/>
                    <a:pt x="69" y="85"/>
                    <a:pt x="71" y="86"/>
                  </a:cubicBezTo>
                  <a:cubicBezTo>
                    <a:pt x="78" y="91"/>
                    <a:pt x="83" y="96"/>
                    <a:pt x="85" y="100"/>
                  </a:cubicBezTo>
                  <a:cubicBezTo>
                    <a:pt x="87" y="103"/>
                    <a:pt x="89" y="107"/>
                    <a:pt x="89" y="110"/>
                  </a:cubicBezTo>
                  <a:cubicBezTo>
                    <a:pt x="90" y="114"/>
                    <a:pt x="91" y="119"/>
                    <a:pt x="91" y="12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48"/>
                    <a:pt x="87" y="159"/>
                    <a:pt x="78" y="166"/>
                  </a:cubicBezTo>
                  <a:cubicBezTo>
                    <a:pt x="70" y="173"/>
                    <a:pt x="59" y="176"/>
                    <a:pt x="43" y="176"/>
                  </a:cubicBezTo>
                  <a:cubicBezTo>
                    <a:pt x="28" y="176"/>
                    <a:pt x="17" y="173"/>
                    <a:pt x="10" y="166"/>
                  </a:cubicBezTo>
                  <a:cubicBezTo>
                    <a:pt x="3" y="160"/>
                    <a:pt x="0" y="149"/>
                    <a:pt x="0" y="13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40"/>
                    <a:pt x="36" y="144"/>
                    <a:pt x="38" y="146"/>
                  </a:cubicBezTo>
                  <a:cubicBezTo>
                    <a:pt x="39" y="149"/>
                    <a:pt x="42" y="150"/>
                    <a:pt x="46" y="150"/>
                  </a:cubicBezTo>
                  <a:cubicBezTo>
                    <a:pt x="49" y="150"/>
                    <a:pt x="52" y="149"/>
                    <a:pt x="53" y="147"/>
                  </a:cubicBezTo>
                  <a:cubicBezTo>
                    <a:pt x="55" y="144"/>
                    <a:pt x="55" y="141"/>
                    <a:pt x="55" y="135"/>
                  </a:cubicBezTo>
                  <a:cubicBezTo>
                    <a:pt x="55" y="128"/>
                    <a:pt x="55" y="128"/>
                    <a:pt x="55" y="128"/>
                  </a:cubicBezTo>
                  <a:cubicBezTo>
                    <a:pt x="55" y="124"/>
                    <a:pt x="54" y="119"/>
                    <a:pt x="52" y="116"/>
                  </a:cubicBezTo>
                  <a:cubicBezTo>
                    <a:pt x="50" y="112"/>
                    <a:pt x="45" y="108"/>
                    <a:pt x="38" y="102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16" y="86"/>
                    <a:pt x="11" y="80"/>
                    <a:pt x="8" y="74"/>
                  </a:cubicBezTo>
                  <a:cubicBezTo>
                    <a:pt x="5" y="68"/>
                    <a:pt x="4" y="61"/>
                    <a:pt x="4" y="53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7"/>
                    <a:pt x="8" y="17"/>
                    <a:pt x="16" y="10"/>
                  </a:cubicBezTo>
                  <a:cubicBezTo>
                    <a:pt x="24" y="3"/>
                    <a:pt x="35" y="0"/>
                    <a:pt x="49" y="0"/>
                  </a:cubicBezTo>
                  <a:cubicBezTo>
                    <a:pt x="63" y="0"/>
                    <a:pt x="72" y="3"/>
                    <a:pt x="79" y="10"/>
                  </a:cubicBezTo>
                  <a:cubicBezTo>
                    <a:pt x="86" y="17"/>
                    <a:pt x="89" y="27"/>
                    <a:pt x="89" y="40"/>
                  </a:cubicBez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2130425" y="449600"/>
              <a:ext cx="334963" cy="641350"/>
            </a:xfrm>
            <a:custGeom>
              <a:avLst/>
              <a:gdLst>
                <a:gd name="T0" fmla="*/ 36 w 89"/>
                <a:gd name="T1" fmla="*/ 26 h 171"/>
                <a:gd name="T2" fmla="*/ 50 w 89"/>
                <a:gd name="T3" fmla="*/ 30 h 171"/>
                <a:gd name="T4" fmla="*/ 53 w 89"/>
                <a:gd name="T5" fmla="*/ 47 h 171"/>
                <a:gd name="T6" fmla="*/ 53 w 89"/>
                <a:gd name="T7" fmla="*/ 57 h 171"/>
                <a:gd name="T8" fmla="*/ 50 w 89"/>
                <a:gd name="T9" fmla="*/ 74 h 171"/>
                <a:gd name="T10" fmla="*/ 36 w 89"/>
                <a:gd name="T11" fmla="*/ 79 h 171"/>
                <a:gd name="T12" fmla="*/ 33 w 89"/>
                <a:gd name="T13" fmla="*/ 79 h 171"/>
                <a:gd name="T14" fmla="*/ 33 w 89"/>
                <a:gd name="T15" fmla="*/ 26 h 171"/>
                <a:gd name="T16" fmla="*/ 36 w 89"/>
                <a:gd name="T17" fmla="*/ 26 h 171"/>
                <a:gd name="T18" fmla="*/ 0 w 89"/>
                <a:gd name="T19" fmla="*/ 171 h 171"/>
                <a:gd name="T20" fmla="*/ 33 w 89"/>
                <a:gd name="T21" fmla="*/ 171 h 171"/>
                <a:gd name="T22" fmla="*/ 33 w 89"/>
                <a:gd name="T23" fmla="*/ 104 h 171"/>
                <a:gd name="T24" fmla="*/ 43 w 89"/>
                <a:gd name="T25" fmla="*/ 104 h 171"/>
                <a:gd name="T26" fmla="*/ 77 w 89"/>
                <a:gd name="T27" fmla="*/ 93 h 171"/>
                <a:gd name="T28" fmla="*/ 89 w 89"/>
                <a:gd name="T29" fmla="*/ 58 h 171"/>
                <a:gd name="T30" fmla="*/ 89 w 89"/>
                <a:gd name="T31" fmla="*/ 47 h 171"/>
                <a:gd name="T32" fmla="*/ 77 w 89"/>
                <a:gd name="T33" fmla="*/ 11 h 171"/>
                <a:gd name="T34" fmla="*/ 37 w 89"/>
                <a:gd name="T35" fmla="*/ 0 h 171"/>
                <a:gd name="T36" fmla="*/ 0 w 89"/>
                <a:gd name="T37" fmla="*/ 0 h 171"/>
                <a:gd name="T38" fmla="*/ 0 w 89"/>
                <a:gd name="T3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171">
                  <a:moveTo>
                    <a:pt x="36" y="26"/>
                  </a:moveTo>
                  <a:cubicBezTo>
                    <a:pt x="43" y="26"/>
                    <a:pt x="47" y="27"/>
                    <a:pt x="50" y="30"/>
                  </a:cubicBezTo>
                  <a:cubicBezTo>
                    <a:pt x="52" y="33"/>
                    <a:pt x="53" y="39"/>
                    <a:pt x="53" y="47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66"/>
                    <a:pt x="52" y="71"/>
                    <a:pt x="50" y="74"/>
                  </a:cubicBezTo>
                  <a:cubicBezTo>
                    <a:pt x="47" y="78"/>
                    <a:pt x="43" y="79"/>
                    <a:pt x="36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3" y="26"/>
                    <a:pt x="33" y="26"/>
                    <a:pt x="33" y="26"/>
                  </a:cubicBezTo>
                  <a:lnTo>
                    <a:pt x="36" y="26"/>
                  </a:lnTo>
                  <a:close/>
                  <a:moveTo>
                    <a:pt x="0" y="171"/>
                  </a:moveTo>
                  <a:cubicBezTo>
                    <a:pt x="33" y="171"/>
                    <a:pt x="33" y="171"/>
                    <a:pt x="33" y="171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59" y="104"/>
                    <a:pt x="70" y="101"/>
                    <a:pt x="77" y="93"/>
                  </a:cubicBezTo>
                  <a:cubicBezTo>
                    <a:pt x="85" y="86"/>
                    <a:pt x="89" y="74"/>
                    <a:pt x="89" y="58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9" y="30"/>
                    <a:pt x="85" y="18"/>
                    <a:pt x="77" y="11"/>
                  </a:cubicBezTo>
                  <a:cubicBezTo>
                    <a:pt x="69" y="4"/>
                    <a:pt x="56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498725" y="449600"/>
              <a:ext cx="336550" cy="641350"/>
            </a:xfrm>
            <a:custGeom>
              <a:avLst/>
              <a:gdLst>
                <a:gd name="T0" fmla="*/ 36 w 90"/>
                <a:gd name="T1" fmla="*/ 26 h 171"/>
                <a:gd name="T2" fmla="*/ 51 w 90"/>
                <a:gd name="T3" fmla="*/ 30 h 171"/>
                <a:gd name="T4" fmla="*/ 55 w 90"/>
                <a:gd name="T5" fmla="*/ 45 h 171"/>
                <a:gd name="T6" fmla="*/ 55 w 90"/>
                <a:gd name="T7" fmla="*/ 54 h 171"/>
                <a:gd name="T8" fmla="*/ 51 w 90"/>
                <a:gd name="T9" fmla="*/ 70 h 171"/>
                <a:gd name="T10" fmla="*/ 36 w 90"/>
                <a:gd name="T11" fmla="*/ 74 h 171"/>
                <a:gd name="T12" fmla="*/ 33 w 90"/>
                <a:gd name="T13" fmla="*/ 74 h 171"/>
                <a:gd name="T14" fmla="*/ 33 w 90"/>
                <a:gd name="T15" fmla="*/ 26 h 171"/>
                <a:gd name="T16" fmla="*/ 36 w 90"/>
                <a:gd name="T17" fmla="*/ 26 h 171"/>
                <a:gd name="T18" fmla="*/ 0 w 90"/>
                <a:gd name="T19" fmla="*/ 171 h 171"/>
                <a:gd name="T20" fmla="*/ 33 w 90"/>
                <a:gd name="T21" fmla="*/ 171 h 171"/>
                <a:gd name="T22" fmla="*/ 33 w 90"/>
                <a:gd name="T23" fmla="*/ 99 h 171"/>
                <a:gd name="T24" fmla="*/ 37 w 90"/>
                <a:gd name="T25" fmla="*/ 99 h 171"/>
                <a:gd name="T26" fmla="*/ 51 w 90"/>
                <a:gd name="T27" fmla="*/ 103 h 171"/>
                <a:gd name="T28" fmla="*/ 55 w 90"/>
                <a:gd name="T29" fmla="*/ 119 h 171"/>
                <a:gd name="T30" fmla="*/ 55 w 90"/>
                <a:gd name="T31" fmla="*/ 171 h 171"/>
                <a:gd name="T32" fmla="*/ 90 w 90"/>
                <a:gd name="T33" fmla="*/ 171 h 171"/>
                <a:gd name="T34" fmla="*/ 90 w 90"/>
                <a:gd name="T35" fmla="*/ 129 h 171"/>
                <a:gd name="T36" fmla="*/ 82 w 90"/>
                <a:gd name="T37" fmla="*/ 97 h 171"/>
                <a:gd name="T38" fmla="*/ 56 w 90"/>
                <a:gd name="T39" fmla="*/ 86 h 171"/>
                <a:gd name="T40" fmla="*/ 82 w 90"/>
                <a:gd name="T41" fmla="*/ 74 h 171"/>
                <a:gd name="T42" fmla="*/ 90 w 90"/>
                <a:gd name="T43" fmla="*/ 47 h 171"/>
                <a:gd name="T44" fmla="*/ 90 w 90"/>
                <a:gd name="T45" fmla="*/ 40 h 171"/>
                <a:gd name="T46" fmla="*/ 79 w 90"/>
                <a:gd name="T47" fmla="*/ 9 h 171"/>
                <a:gd name="T48" fmla="*/ 43 w 90"/>
                <a:gd name="T49" fmla="*/ 0 h 171"/>
                <a:gd name="T50" fmla="*/ 0 w 90"/>
                <a:gd name="T51" fmla="*/ 0 h 171"/>
                <a:gd name="T52" fmla="*/ 0 w 90"/>
                <a:gd name="T5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71">
                  <a:moveTo>
                    <a:pt x="36" y="26"/>
                  </a:moveTo>
                  <a:cubicBezTo>
                    <a:pt x="43" y="26"/>
                    <a:pt x="48" y="27"/>
                    <a:pt x="51" y="30"/>
                  </a:cubicBezTo>
                  <a:cubicBezTo>
                    <a:pt x="53" y="33"/>
                    <a:pt x="55" y="38"/>
                    <a:pt x="55" y="4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3" y="67"/>
                    <a:pt x="51" y="70"/>
                  </a:cubicBezTo>
                  <a:cubicBezTo>
                    <a:pt x="48" y="73"/>
                    <a:pt x="43" y="74"/>
                    <a:pt x="36" y="74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26"/>
                    <a:pt x="33" y="26"/>
                    <a:pt x="33" y="26"/>
                  </a:cubicBezTo>
                  <a:lnTo>
                    <a:pt x="36" y="26"/>
                  </a:lnTo>
                  <a:close/>
                  <a:moveTo>
                    <a:pt x="0" y="171"/>
                  </a:moveTo>
                  <a:cubicBezTo>
                    <a:pt x="33" y="171"/>
                    <a:pt x="33" y="171"/>
                    <a:pt x="33" y="171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44" y="99"/>
                    <a:pt x="49" y="100"/>
                    <a:pt x="51" y="103"/>
                  </a:cubicBezTo>
                  <a:cubicBezTo>
                    <a:pt x="53" y="105"/>
                    <a:pt x="55" y="110"/>
                    <a:pt x="55" y="119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14"/>
                    <a:pt x="87" y="103"/>
                    <a:pt x="82" y="97"/>
                  </a:cubicBezTo>
                  <a:cubicBezTo>
                    <a:pt x="77" y="91"/>
                    <a:pt x="68" y="87"/>
                    <a:pt x="56" y="86"/>
                  </a:cubicBezTo>
                  <a:cubicBezTo>
                    <a:pt x="68" y="84"/>
                    <a:pt x="77" y="80"/>
                    <a:pt x="82" y="74"/>
                  </a:cubicBezTo>
                  <a:cubicBezTo>
                    <a:pt x="87" y="69"/>
                    <a:pt x="90" y="59"/>
                    <a:pt x="90" y="47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26"/>
                    <a:pt x="86" y="16"/>
                    <a:pt x="79" y="9"/>
                  </a:cubicBezTo>
                  <a:cubicBezTo>
                    <a:pt x="72" y="3"/>
                    <a:pt x="60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870200" y="449600"/>
              <a:ext cx="277813" cy="641350"/>
            </a:xfrm>
            <a:custGeom>
              <a:avLst/>
              <a:gdLst>
                <a:gd name="T0" fmla="*/ 0 w 175"/>
                <a:gd name="T1" fmla="*/ 0 h 404"/>
                <a:gd name="T2" fmla="*/ 167 w 175"/>
                <a:gd name="T3" fmla="*/ 0 h 404"/>
                <a:gd name="T4" fmla="*/ 167 w 175"/>
                <a:gd name="T5" fmla="*/ 78 h 404"/>
                <a:gd name="T6" fmla="*/ 85 w 175"/>
                <a:gd name="T7" fmla="*/ 78 h 404"/>
                <a:gd name="T8" fmla="*/ 85 w 175"/>
                <a:gd name="T9" fmla="*/ 154 h 404"/>
                <a:gd name="T10" fmla="*/ 160 w 175"/>
                <a:gd name="T11" fmla="*/ 154 h 404"/>
                <a:gd name="T12" fmla="*/ 160 w 175"/>
                <a:gd name="T13" fmla="*/ 232 h 404"/>
                <a:gd name="T14" fmla="*/ 85 w 175"/>
                <a:gd name="T15" fmla="*/ 232 h 404"/>
                <a:gd name="T16" fmla="*/ 85 w 175"/>
                <a:gd name="T17" fmla="*/ 326 h 404"/>
                <a:gd name="T18" fmla="*/ 175 w 175"/>
                <a:gd name="T19" fmla="*/ 326 h 404"/>
                <a:gd name="T20" fmla="*/ 175 w 175"/>
                <a:gd name="T21" fmla="*/ 404 h 404"/>
                <a:gd name="T22" fmla="*/ 0 w 175"/>
                <a:gd name="T23" fmla="*/ 404 h 404"/>
                <a:gd name="T24" fmla="*/ 0 w 175"/>
                <a:gd name="T25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404">
                  <a:moveTo>
                    <a:pt x="0" y="0"/>
                  </a:moveTo>
                  <a:lnTo>
                    <a:pt x="167" y="0"/>
                  </a:lnTo>
                  <a:lnTo>
                    <a:pt x="167" y="78"/>
                  </a:lnTo>
                  <a:lnTo>
                    <a:pt x="85" y="78"/>
                  </a:lnTo>
                  <a:lnTo>
                    <a:pt x="85" y="154"/>
                  </a:lnTo>
                  <a:lnTo>
                    <a:pt x="160" y="154"/>
                  </a:lnTo>
                  <a:lnTo>
                    <a:pt x="160" y="232"/>
                  </a:lnTo>
                  <a:lnTo>
                    <a:pt x="85" y="232"/>
                  </a:lnTo>
                  <a:lnTo>
                    <a:pt x="85" y="326"/>
                  </a:lnTo>
                  <a:lnTo>
                    <a:pt x="175" y="326"/>
                  </a:lnTo>
                  <a:lnTo>
                    <a:pt x="175" y="404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3181350" y="449600"/>
              <a:ext cx="396875" cy="641350"/>
            </a:xfrm>
            <a:custGeom>
              <a:avLst/>
              <a:gdLst>
                <a:gd name="T0" fmla="*/ 127 w 250"/>
                <a:gd name="T1" fmla="*/ 78 h 404"/>
                <a:gd name="T2" fmla="*/ 146 w 250"/>
                <a:gd name="T3" fmla="*/ 234 h 404"/>
                <a:gd name="T4" fmla="*/ 101 w 250"/>
                <a:gd name="T5" fmla="*/ 234 h 404"/>
                <a:gd name="T6" fmla="*/ 127 w 250"/>
                <a:gd name="T7" fmla="*/ 78 h 404"/>
                <a:gd name="T8" fmla="*/ 0 w 250"/>
                <a:gd name="T9" fmla="*/ 404 h 404"/>
                <a:gd name="T10" fmla="*/ 73 w 250"/>
                <a:gd name="T11" fmla="*/ 404 h 404"/>
                <a:gd name="T12" fmla="*/ 90 w 250"/>
                <a:gd name="T13" fmla="*/ 310 h 404"/>
                <a:gd name="T14" fmla="*/ 158 w 250"/>
                <a:gd name="T15" fmla="*/ 310 h 404"/>
                <a:gd name="T16" fmla="*/ 170 w 250"/>
                <a:gd name="T17" fmla="*/ 404 h 404"/>
                <a:gd name="T18" fmla="*/ 250 w 250"/>
                <a:gd name="T19" fmla="*/ 404 h 404"/>
                <a:gd name="T20" fmla="*/ 182 w 250"/>
                <a:gd name="T21" fmla="*/ 0 h 404"/>
                <a:gd name="T22" fmla="*/ 75 w 250"/>
                <a:gd name="T23" fmla="*/ 0 h 404"/>
                <a:gd name="T24" fmla="*/ 0 w 250"/>
                <a:gd name="T25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404">
                  <a:moveTo>
                    <a:pt x="127" y="78"/>
                  </a:moveTo>
                  <a:lnTo>
                    <a:pt x="146" y="234"/>
                  </a:lnTo>
                  <a:lnTo>
                    <a:pt x="101" y="234"/>
                  </a:lnTo>
                  <a:lnTo>
                    <a:pt x="127" y="78"/>
                  </a:lnTo>
                  <a:close/>
                  <a:moveTo>
                    <a:pt x="0" y="404"/>
                  </a:moveTo>
                  <a:lnTo>
                    <a:pt x="73" y="404"/>
                  </a:lnTo>
                  <a:lnTo>
                    <a:pt x="90" y="310"/>
                  </a:lnTo>
                  <a:lnTo>
                    <a:pt x="158" y="310"/>
                  </a:lnTo>
                  <a:lnTo>
                    <a:pt x="170" y="404"/>
                  </a:lnTo>
                  <a:lnTo>
                    <a:pt x="250" y="404"/>
                  </a:lnTo>
                  <a:lnTo>
                    <a:pt x="182" y="0"/>
                  </a:lnTo>
                  <a:lnTo>
                    <a:pt x="75" y="0"/>
                  </a:lnTo>
                  <a:lnTo>
                    <a:pt x="0" y="404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3613150" y="449600"/>
              <a:ext cx="347663" cy="641350"/>
            </a:xfrm>
            <a:custGeom>
              <a:avLst/>
              <a:gdLst>
                <a:gd name="T0" fmla="*/ 39 w 93"/>
                <a:gd name="T1" fmla="*/ 26 h 171"/>
                <a:gd name="T2" fmla="*/ 54 w 93"/>
                <a:gd name="T3" fmla="*/ 30 h 171"/>
                <a:gd name="T4" fmla="*/ 58 w 93"/>
                <a:gd name="T5" fmla="*/ 44 h 171"/>
                <a:gd name="T6" fmla="*/ 58 w 93"/>
                <a:gd name="T7" fmla="*/ 127 h 171"/>
                <a:gd name="T8" fmla="*/ 54 w 93"/>
                <a:gd name="T9" fmla="*/ 141 h 171"/>
                <a:gd name="T10" fmla="*/ 39 w 93"/>
                <a:gd name="T11" fmla="*/ 145 h 171"/>
                <a:gd name="T12" fmla="*/ 36 w 93"/>
                <a:gd name="T13" fmla="*/ 145 h 171"/>
                <a:gd name="T14" fmla="*/ 36 w 93"/>
                <a:gd name="T15" fmla="*/ 26 h 171"/>
                <a:gd name="T16" fmla="*/ 39 w 93"/>
                <a:gd name="T17" fmla="*/ 26 h 171"/>
                <a:gd name="T18" fmla="*/ 0 w 93"/>
                <a:gd name="T19" fmla="*/ 171 h 171"/>
                <a:gd name="T20" fmla="*/ 34 w 93"/>
                <a:gd name="T21" fmla="*/ 171 h 171"/>
                <a:gd name="T22" fmla="*/ 64 w 93"/>
                <a:gd name="T23" fmla="*/ 168 h 171"/>
                <a:gd name="T24" fmla="*/ 81 w 93"/>
                <a:gd name="T25" fmla="*/ 158 h 171"/>
                <a:gd name="T26" fmla="*/ 91 w 93"/>
                <a:gd name="T27" fmla="*/ 139 h 171"/>
                <a:gd name="T28" fmla="*/ 93 w 93"/>
                <a:gd name="T29" fmla="*/ 107 h 171"/>
                <a:gd name="T30" fmla="*/ 93 w 93"/>
                <a:gd name="T31" fmla="*/ 64 h 171"/>
                <a:gd name="T32" fmla="*/ 91 w 93"/>
                <a:gd name="T33" fmla="*/ 32 h 171"/>
                <a:gd name="T34" fmla="*/ 81 w 93"/>
                <a:gd name="T35" fmla="*/ 14 h 171"/>
                <a:gd name="T36" fmla="*/ 64 w 93"/>
                <a:gd name="T37" fmla="*/ 3 h 171"/>
                <a:gd name="T38" fmla="*/ 34 w 93"/>
                <a:gd name="T39" fmla="*/ 0 h 171"/>
                <a:gd name="T40" fmla="*/ 0 w 93"/>
                <a:gd name="T41" fmla="*/ 0 h 171"/>
                <a:gd name="T42" fmla="*/ 0 w 93"/>
                <a:gd name="T4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71">
                  <a:moveTo>
                    <a:pt x="39" y="26"/>
                  </a:moveTo>
                  <a:cubicBezTo>
                    <a:pt x="46" y="26"/>
                    <a:pt x="51" y="28"/>
                    <a:pt x="54" y="30"/>
                  </a:cubicBezTo>
                  <a:cubicBezTo>
                    <a:pt x="57" y="33"/>
                    <a:pt x="58" y="38"/>
                    <a:pt x="58" y="44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34"/>
                    <a:pt x="57" y="138"/>
                    <a:pt x="54" y="141"/>
                  </a:cubicBezTo>
                  <a:cubicBezTo>
                    <a:pt x="51" y="144"/>
                    <a:pt x="46" y="145"/>
                    <a:pt x="39" y="145"/>
                  </a:cubicBezTo>
                  <a:cubicBezTo>
                    <a:pt x="36" y="145"/>
                    <a:pt x="36" y="145"/>
                    <a:pt x="36" y="145"/>
                  </a:cubicBezTo>
                  <a:cubicBezTo>
                    <a:pt x="36" y="26"/>
                    <a:pt x="36" y="26"/>
                    <a:pt x="36" y="26"/>
                  </a:cubicBezTo>
                  <a:lnTo>
                    <a:pt x="39" y="26"/>
                  </a:lnTo>
                  <a:close/>
                  <a:moveTo>
                    <a:pt x="0" y="171"/>
                  </a:moveTo>
                  <a:cubicBezTo>
                    <a:pt x="34" y="171"/>
                    <a:pt x="34" y="171"/>
                    <a:pt x="34" y="171"/>
                  </a:cubicBezTo>
                  <a:cubicBezTo>
                    <a:pt x="47" y="171"/>
                    <a:pt x="57" y="170"/>
                    <a:pt x="64" y="168"/>
                  </a:cubicBezTo>
                  <a:cubicBezTo>
                    <a:pt x="71" y="166"/>
                    <a:pt x="77" y="163"/>
                    <a:pt x="81" y="158"/>
                  </a:cubicBezTo>
                  <a:cubicBezTo>
                    <a:pt x="86" y="153"/>
                    <a:pt x="89" y="147"/>
                    <a:pt x="91" y="139"/>
                  </a:cubicBezTo>
                  <a:cubicBezTo>
                    <a:pt x="92" y="131"/>
                    <a:pt x="93" y="121"/>
                    <a:pt x="93" y="107"/>
                  </a:cubicBezTo>
                  <a:cubicBezTo>
                    <a:pt x="93" y="64"/>
                    <a:pt x="93" y="64"/>
                    <a:pt x="93" y="64"/>
                  </a:cubicBezTo>
                  <a:cubicBezTo>
                    <a:pt x="93" y="51"/>
                    <a:pt x="92" y="40"/>
                    <a:pt x="91" y="32"/>
                  </a:cubicBezTo>
                  <a:cubicBezTo>
                    <a:pt x="89" y="25"/>
                    <a:pt x="86" y="19"/>
                    <a:pt x="81" y="14"/>
                  </a:cubicBezTo>
                  <a:cubicBezTo>
                    <a:pt x="77" y="9"/>
                    <a:pt x="71" y="5"/>
                    <a:pt x="64" y="3"/>
                  </a:cubicBezTo>
                  <a:cubicBezTo>
                    <a:pt x="58" y="1"/>
                    <a:pt x="48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3987800" y="449600"/>
              <a:ext cx="333375" cy="641350"/>
            </a:xfrm>
            <a:custGeom>
              <a:avLst/>
              <a:gdLst>
                <a:gd name="T0" fmla="*/ 0 w 210"/>
                <a:gd name="T1" fmla="*/ 0 h 404"/>
                <a:gd name="T2" fmla="*/ 210 w 210"/>
                <a:gd name="T3" fmla="*/ 0 h 404"/>
                <a:gd name="T4" fmla="*/ 210 w 210"/>
                <a:gd name="T5" fmla="*/ 78 h 404"/>
                <a:gd name="T6" fmla="*/ 149 w 210"/>
                <a:gd name="T7" fmla="*/ 78 h 404"/>
                <a:gd name="T8" fmla="*/ 149 w 210"/>
                <a:gd name="T9" fmla="*/ 404 h 404"/>
                <a:gd name="T10" fmla="*/ 61 w 210"/>
                <a:gd name="T11" fmla="*/ 404 h 404"/>
                <a:gd name="T12" fmla="*/ 61 w 210"/>
                <a:gd name="T13" fmla="*/ 78 h 404"/>
                <a:gd name="T14" fmla="*/ 0 w 210"/>
                <a:gd name="T15" fmla="*/ 78 h 404"/>
                <a:gd name="T16" fmla="*/ 0 w 210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" h="404">
                  <a:moveTo>
                    <a:pt x="0" y="0"/>
                  </a:moveTo>
                  <a:lnTo>
                    <a:pt x="210" y="0"/>
                  </a:lnTo>
                  <a:lnTo>
                    <a:pt x="210" y="78"/>
                  </a:lnTo>
                  <a:lnTo>
                    <a:pt x="149" y="78"/>
                  </a:lnTo>
                  <a:lnTo>
                    <a:pt x="149" y="404"/>
                  </a:lnTo>
                  <a:lnTo>
                    <a:pt x="61" y="404"/>
                  </a:lnTo>
                  <a:lnTo>
                    <a:pt x="61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/>
          </p:nvSpPr>
          <p:spPr bwMode="auto">
            <a:xfrm>
              <a:off x="4354513" y="449600"/>
              <a:ext cx="338138" cy="641350"/>
            </a:xfrm>
            <a:custGeom>
              <a:avLst/>
              <a:gdLst>
                <a:gd name="T0" fmla="*/ 37 w 90"/>
                <a:gd name="T1" fmla="*/ 26 h 171"/>
                <a:gd name="T2" fmla="*/ 51 w 90"/>
                <a:gd name="T3" fmla="*/ 30 h 171"/>
                <a:gd name="T4" fmla="*/ 55 w 90"/>
                <a:gd name="T5" fmla="*/ 45 h 171"/>
                <a:gd name="T6" fmla="*/ 55 w 90"/>
                <a:gd name="T7" fmla="*/ 54 h 171"/>
                <a:gd name="T8" fmla="*/ 51 w 90"/>
                <a:gd name="T9" fmla="*/ 70 h 171"/>
                <a:gd name="T10" fmla="*/ 37 w 90"/>
                <a:gd name="T11" fmla="*/ 74 h 171"/>
                <a:gd name="T12" fmla="*/ 34 w 90"/>
                <a:gd name="T13" fmla="*/ 74 h 171"/>
                <a:gd name="T14" fmla="*/ 34 w 90"/>
                <a:gd name="T15" fmla="*/ 26 h 171"/>
                <a:gd name="T16" fmla="*/ 37 w 90"/>
                <a:gd name="T17" fmla="*/ 26 h 171"/>
                <a:gd name="T18" fmla="*/ 0 w 90"/>
                <a:gd name="T19" fmla="*/ 171 h 171"/>
                <a:gd name="T20" fmla="*/ 34 w 90"/>
                <a:gd name="T21" fmla="*/ 171 h 171"/>
                <a:gd name="T22" fmla="*/ 34 w 90"/>
                <a:gd name="T23" fmla="*/ 99 h 171"/>
                <a:gd name="T24" fmla="*/ 37 w 90"/>
                <a:gd name="T25" fmla="*/ 99 h 171"/>
                <a:gd name="T26" fmla="*/ 51 w 90"/>
                <a:gd name="T27" fmla="*/ 103 h 171"/>
                <a:gd name="T28" fmla="*/ 55 w 90"/>
                <a:gd name="T29" fmla="*/ 119 h 171"/>
                <a:gd name="T30" fmla="*/ 55 w 90"/>
                <a:gd name="T31" fmla="*/ 171 h 171"/>
                <a:gd name="T32" fmla="*/ 90 w 90"/>
                <a:gd name="T33" fmla="*/ 171 h 171"/>
                <a:gd name="T34" fmla="*/ 90 w 90"/>
                <a:gd name="T35" fmla="*/ 129 h 171"/>
                <a:gd name="T36" fmla="*/ 83 w 90"/>
                <a:gd name="T37" fmla="*/ 97 h 171"/>
                <a:gd name="T38" fmla="*/ 56 w 90"/>
                <a:gd name="T39" fmla="*/ 86 h 171"/>
                <a:gd name="T40" fmla="*/ 83 w 90"/>
                <a:gd name="T41" fmla="*/ 74 h 171"/>
                <a:gd name="T42" fmla="*/ 90 w 90"/>
                <a:gd name="T43" fmla="*/ 47 h 171"/>
                <a:gd name="T44" fmla="*/ 90 w 90"/>
                <a:gd name="T45" fmla="*/ 40 h 171"/>
                <a:gd name="T46" fmla="*/ 79 w 90"/>
                <a:gd name="T47" fmla="*/ 9 h 171"/>
                <a:gd name="T48" fmla="*/ 43 w 90"/>
                <a:gd name="T49" fmla="*/ 0 h 171"/>
                <a:gd name="T50" fmla="*/ 0 w 90"/>
                <a:gd name="T51" fmla="*/ 0 h 171"/>
                <a:gd name="T52" fmla="*/ 0 w 90"/>
                <a:gd name="T53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71">
                  <a:moveTo>
                    <a:pt x="37" y="26"/>
                  </a:moveTo>
                  <a:cubicBezTo>
                    <a:pt x="44" y="26"/>
                    <a:pt x="48" y="27"/>
                    <a:pt x="51" y="30"/>
                  </a:cubicBezTo>
                  <a:cubicBezTo>
                    <a:pt x="54" y="33"/>
                    <a:pt x="55" y="38"/>
                    <a:pt x="55" y="45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62"/>
                    <a:pt x="54" y="67"/>
                    <a:pt x="51" y="70"/>
                  </a:cubicBezTo>
                  <a:cubicBezTo>
                    <a:pt x="48" y="73"/>
                    <a:pt x="44" y="74"/>
                    <a:pt x="37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26"/>
                    <a:pt x="34" y="26"/>
                    <a:pt x="34" y="26"/>
                  </a:cubicBezTo>
                  <a:lnTo>
                    <a:pt x="37" y="26"/>
                  </a:lnTo>
                  <a:close/>
                  <a:moveTo>
                    <a:pt x="0" y="171"/>
                  </a:moveTo>
                  <a:cubicBezTo>
                    <a:pt x="34" y="171"/>
                    <a:pt x="34" y="171"/>
                    <a:pt x="34" y="171"/>
                  </a:cubicBezTo>
                  <a:cubicBezTo>
                    <a:pt x="34" y="99"/>
                    <a:pt x="34" y="99"/>
                    <a:pt x="34" y="99"/>
                  </a:cubicBezTo>
                  <a:cubicBezTo>
                    <a:pt x="37" y="99"/>
                    <a:pt x="37" y="99"/>
                    <a:pt x="37" y="99"/>
                  </a:cubicBezTo>
                  <a:cubicBezTo>
                    <a:pt x="44" y="99"/>
                    <a:pt x="49" y="100"/>
                    <a:pt x="51" y="103"/>
                  </a:cubicBezTo>
                  <a:cubicBezTo>
                    <a:pt x="54" y="105"/>
                    <a:pt x="55" y="110"/>
                    <a:pt x="55" y="119"/>
                  </a:cubicBezTo>
                  <a:cubicBezTo>
                    <a:pt x="55" y="171"/>
                    <a:pt x="55" y="171"/>
                    <a:pt x="55" y="171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90" y="129"/>
                    <a:pt x="90" y="129"/>
                    <a:pt x="90" y="129"/>
                  </a:cubicBezTo>
                  <a:cubicBezTo>
                    <a:pt x="90" y="114"/>
                    <a:pt x="88" y="103"/>
                    <a:pt x="83" y="97"/>
                  </a:cubicBezTo>
                  <a:cubicBezTo>
                    <a:pt x="78" y="91"/>
                    <a:pt x="69" y="87"/>
                    <a:pt x="56" y="86"/>
                  </a:cubicBezTo>
                  <a:cubicBezTo>
                    <a:pt x="69" y="84"/>
                    <a:pt x="77" y="80"/>
                    <a:pt x="83" y="74"/>
                  </a:cubicBezTo>
                  <a:cubicBezTo>
                    <a:pt x="88" y="69"/>
                    <a:pt x="90" y="59"/>
                    <a:pt x="90" y="47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26"/>
                    <a:pt x="87" y="16"/>
                    <a:pt x="79" y="9"/>
                  </a:cubicBezTo>
                  <a:cubicBezTo>
                    <a:pt x="72" y="3"/>
                    <a:pt x="60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71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4730750" y="449600"/>
              <a:ext cx="352425" cy="652463"/>
            </a:xfrm>
            <a:custGeom>
              <a:avLst/>
              <a:gdLst>
                <a:gd name="T0" fmla="*/ 0 w 94"/>
                <a:gd name="T1" fmla="*/ 0 h 174"/>
                <a:gd name="T2" fmla="*/ 35 w 94"/>
                <a:gd name="T3" fmla="*/ 0 h 174"/>
                <a:gd name="T4" fmla="*/ 35 w 94"/>
                <a:gd name="T5" fmla="*/ 121 h 174"/>
                <a:gd name="T6" fmla="*/ 38 w 94"/>
                <a:gd name="T7" fmla="*/ 143 h 174"/>
                <a:gd name="T8" fmla="*/ 47 w 94"/>
                <a:gd name="T9" fmla="*/ 148 h 174"/>
                <a:gd name="T10" fmla="*/ 56 w 94"/>
                <a:gd name="T11" fmla="*/ 143 h 174"/>
                <a:gd name="T12" fmla="*/ 59 w 94"/>
                <a:gd name="T13" fmla="*/ 121 h 174"/>
                <a:gd name="T14" fmla="*/ 59 w 94"/>
                <a:gd name="T15" fmla="*/ 0 h 174"/>
                <a:gd name="T16" fmla="*/ 94 w 94"/>
                <a:gd name="T17" fmla="*/ 0 h 174"/>
                <a:gd name="T18" fmla="*/ 94 w 94"/>
                <a:gd name="T19" fmla="*/ 113 h 174"/>
                <a:gd name="T20" fmla="*/ 84 w 94"/>
                <a:gd name="T21" fmla="*/ 161 h 174"/>
                <a:gd name="T22" fmla="*/ 47 w 94"/>
                <a:gd name="T23" fmla="*/ 174 h 174"/>
                <a:gd name="T24" fmla="*/ 10 w 94"/>
                <a:gd name="T25" fmla="*/ 161 h 174"/>
                <a:gd name="T26" fmla="*/ 0 w 94"/>
                <a:gd name="T27" fmla="*/ 113 h 174"/>
                <a:gd name="T28" fmla="*/ 0 w 94"/>
                <a:gd name="T2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74">
                  <a:moveTo>
                    <a:pt x="0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121"/>
                    <a:pt x="35" y="121"/>
                    <a:pt x="35" y="121"/>
                  </a:cubicBezTo>
                  <a:cubicBezTo>
                    <a:pt x="35" y="132"/>
                    <a:pt x="36" y="139"/>
                    <a:pt x="38" y="143"/>
                  </a:cubicBezTo>
                  <a:cubicBezTo>
                    <a:pt x="40" y="146"/>
                    <a:pt x="43" y="148"/>
                    <a:pt x="47" y="148"/>
                  </a:cubicBezTo>
                  <a:cubicBezTo>
                    <a:pt x="51" y="148"/>
                    <a:pt x="54" y="146"/>
                    <a:pt x="56" y="143"/>
                  </a:cubicBezTo>
                  <a:cubicBezTo>
                    <a:pt x="58" y="139"/>
                    <a:pt x="59" y="132"/>
                    <a:pt x="59" y="12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13"/>
                    <a:pt x="94" y="113"/>
                    <a:pt x="94" y="113"/>
                  </a:cubicBezTo>
                  <a:cubicBezTo>
                    <a:pt x="94" y="137"/>
                    <a:pt x="91" y="152"/>
                    <a:pt x="84" y="161"/>
                  </a:cubicBezTo>
                  <a:cubicBezTo>
                    <a:pt x="77" y="170"/>
                    <a:pt x="64" y="174"/>
                    <a:pt x="47" y="174"/>
                  </a:cubicBezTo>
                  <a:cubicBezTo>
                    <a:pt x="29" y="174"/>
                    <a:pt x="17" y="170"/>
                    <a:pt x="10" y="161"/>
                  </a:cubicBezTo>
                  <a:cubicBezTo>
                    <a:pt x="3" y="153"/>
                    <a:pt x="0" y="137"/>
                    <a:pt x="0" y="11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22" name="Freeform 16"/>
            <p:cNvSpPr>
              <a:spLocks/>
            </p:cNvSpPr>
            <p:nvPr/>
          </p:nvSpPr>
          <p:spPr bwMode="auto">
            <a:xfrm>
              <a:off x="5116513" y="449600"/>
              <a:ext cx="490538" cy="641350"/>
            </a:xfrm>
            <a:custGeom>
              <a:avLst/>
              <a:gdLst>
                <a:gd name="T0" fmla="*/ 0 w 309"/>
                <a:gd name="T1" fmla="*/ 0 h 404"/>
                <a:gd name="T2" fmla="*/ 127 w 309"/>
                <a:gd name="T3" fmla="*/ 0 h 404"/>
                <a:gd name="T4" fmla="*/ 153 w 309"/>
                <a:gd name="T5" fmla="*/ 227 h 404"/>
                <a:gd name="T6" fmla="*/ 182 w 309"/>
                <a:gd name="T7" fmla="*/ 0 h 404"/>
                <a:gd name="T8" fmla="*/ 309 w 309"/>
                <a:gd name="T9" fmla="*/ 0 h 404"/>
                <a:gd name="T10" fmla="*/ 309 w 309"/>
                <a:gd name="T11" fmla="*/ 404 h 404"/>
                <a:gd name="T12" fmla="*/ 241 w 309"/>
                <a:gd name="T13" fmla="*/ 404 h 404"/>
                <a:gd name="T14" fmla="*/ 241 w 309"/>
                <a:gd name="T15" fmla="*/ 78 h 404"/>
                <a:gd name="T16" fmla="*/ 189 w 309"/>
                <a:gd name="T17" fmla="*/ 404 h 404"/>
                <a:gd name="T18" fmla="*/ 113 w 309"/>
                <a:gd name="T19" fmla="*/ 404 h 404"/>
                <a:gd name="T20" fmla="*/ 66 w 309"/>
                <a:gd name="T21" fmla="*/ 78 h 404"/>
                <a:gd name="T22" fmla="*/ 66 w 309"/>
                <a:gd name="T23" fmla="*/ 404 h 404"/>
                <a:gd name="T24" fmla="*/ 0 w 309"/>
                <a:gd name="T25" fmla="*/ 404 h 404"/>
                <a:gd name="T26" fmla="*/ 0 w 309"/>
                <a:gd name="T2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9" h="404">
                  <a:moveTo>
                    <a:pt x="0" y="0"/>
                  </a:moveTo>
                  <a:lnTo>
                    <a:pt x="127" y="0"/>
                  </a:lnTo>
                  <a:lnTo>
                    <a:pt x="153" y="227"/>
                  </a:lnTo>
                  <a:lnTo>
                    <a:pt x="182" y="0"/>
                  </a:lnTo>
                  <a:lnTo>
                    <a:pt x="309" y="0"/>
                  </a:lnTo>
                  <a:lnTo>
                    <a:pt x="309" y="404"/>
                  </a:lnTo>
                  <a:lnTo>
                    <a:pt x="241" y="404"/>
                  </a:lnTo>
                  <a:lnTo>
                    <a:pt x="241" y="78"/>
                  </a:lnTo>
                  <a:lnTo>
                    <a:pt x="189" y="404"/>
                  </a:lnTo>
                  <a:lnTo>
                    <a:pt x="113" y="404"/>
                  </a:lnTo>
                  <a:lnTo>
                    <a:pt x="66" y="78"/>
                  </a:lnTo>
                  <a:lnTo>
                    <a:pt x="66" y="404"/>
                  </a:lnTo>
                  <a:lnTo>
                    <a:pt x="0" y="40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1133475" y="344825"/>
              <a:ext cx="542925" cy="833438"/>
            </a:xfrm>
            <a:custGeom>
              <a:avLst/>
              <a:gdLst>
                <a:gd name="T0" fmla="*/ 113 w 145"/>
                <a:gd name="T1" fmla="*/ 0 h 222"/>
                <a:gd name="T2" fmla="*/ 16 w 145"/>
                <a:gd name="T3" fmla="*/ 0 h 222"/>
                <a:gd name="T4" fmla="*/ 0 w 145"/>
                <a:gd name="T5" fmla="*/ 53 h 222"/>
                <a:gd name="T6" fmla="*/ 61 w 145"/>
                <a:gd name="T7" fmla="*/ 163 h 222"/>
                <a:gd name="T8" fmla="*/ 2 w 145"/>
                <a:gd name="T9" fmla="*/ 222 h 222"/>
                <a:gd name="T10" fmla="*/ 113 w 145"/>
                <a:gd name="T11" fmla="*/ 222 h 222"/>
                <a:gd name="T12" fmla="*/ 145 w 145"/>
                <a:gd name="T13" fmla="*/ 190 h 222"/>
                <a:gd name="T14" fmla="*/ 145 w 145"/>
                <a:gd name="T15" fmla="*/ 33 h 222"/>
                <a:gd name="T16" fmla="*/ 113 w 145"/>
                <a:gd name="T17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222">
                  <a:moveTo>
                    <a:pt x="113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48" y="67"/>
                    <a:pt x="76" y="116"/>
                    <a:pt x="61" y="163"/>
                  </a:cubicBezTo>
                  <a:cubicBezTo>
                    <a:pt x="53" y="191"/>
                    <a:pt x="32" y="212"/>
                    <a:pt x="2" y="222"/>
                  </a:cubicBezTo>
                  <a:cubicBezTo>
                    <a:pt x="113" y="222"/>
                    <a:pt x="113" y="222"/>
                    <a:pt x="113" y="222"/>
                  </a:cubicBezTo>
                  <a:cubicBezTo>
                    <a:pt x="131" y="222"/>
                    <a:pt x="145" y="208"/>
                    <a:pt x="145" y="190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15"/>
                    <a:pt x="131" y="0"/>
                    <a:pt x="113" y="0"/>
                  </a:cubicBez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450850" y="344825"/>
              <a:ext cx="547688" cy="833438"/>
            </a:xfrm>
            <a:custGeom>
              <a:avLst/>
              <a:gdLst>
                <a:gd name="T0" fmla="*/ 146 w 146"/>
                <a:gd name="T1" fmla="*/ 170 h 222"/>
                <a:gd name="T2" fmla="*/ 84 w 146"/>
                <a:gd name="T3" fmla="*/ 60 h 222"/>
                <a:gd name="T4" fmla="*/ 145 w 146"/>
                <a:gd name="T5" fmla="*/ 0 h 222"/>
                <a:gd name="T6" fmla="*/ 33 w 146"/>
                <a:gd name="T7" fmla="*/ 0 h 222"/>
                <a:gd name="T8" fmla="*/ 0 w 146"/>
                <a:gd name="T9" fmla="*/ 33 h 222"/>
                <a:gd name="T10" fmla="*/ 0 w 146"/>
                <a:gd name="T11" fmla="*/ 190 h 222"/>
                <a:gd name="T12" fmla="*/ 33 w 146"/>
                <a:gd name="T13" fmla="*/ 222 h 222"/>
                <a:gd name="T14" fmla="*/ 129 w 146"/>
                <a:gd name="T15" fmla="*/ 222 h 222"/>
                <a:gd name="T16" fmla="*/ 146 w 146"/>
                <a:gd name="T17" fmla="*/ 1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222">
                  <a:moveTo>
                    <a:pt x="146" y="170"/>
                  </a:moveTo>
                  <a:cubicBezTo>
                    <a:pt x="97" y="156"/>
                    <a:pt x="70" y="106"/>
                    <a:pt x="84" y="60"/>
                  </a:cubicBezTo>
                  <a:cubicBezTo>
                    <a:pt x="93" y="30"/>
                    <a:pt x="117" y="9"/>
                    <a:pt x="14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08"/>
                    <a:pt x="15" y="222"/>
                    <a:pt x="33" y="222"/>
                  </a:cubicBezTo>
                  <a:cubicBezTo>
                    <a:pt x="129" y="222"/>
                    <a:pt x="129" y="222"/>
                    <a:pt x="129" y="222"/>
                  </a:cubicBezTo>
                  <a:lnTo>
                    <a:pt x="146" y="170"/>
                  </a:lnTo>
                  <a:close/>
                </a:path>
              </a:pathLst>
            </a:custGeom>
            <a:grpFill/>
            <a:ln>
              <a:noFill/>
            </a:ln>
            <a:sp3d extrusionH="63500"/>
            <a:extLst>
              <a:ext uri="{91240B29-F687-4F45-9708-019B960494DF}"/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1033223" name="TextBox 5"/>
          <p:cNvSpPr txBox="1">
            <a:spLocks noChangeArrowheads="1"/>
          </p:cNvSpPr>
          <p:nvPr/>
        </p:nvSpPr>
        <p:spPr bwMode="auto">
          <a:xfrm>
            <a:off x="2627313" y="3589338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008EDE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endParaRPr lang="zh-CN" altLang="en-US" sz="2400" dirty="0">
              <a:solidFill>
                <a:srgbClr val="008E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552734" y="2855957"/>
            <a:ext cx="5410166" cy="62731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balanced" dir="t"/>
          </a:scene3d>
          <a:sp3d prstMaterial="matte"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0" hangingPunct="0"/>
            <a:r>
              <a:rPr lang="en-US" altLang="zh-CN" sz="3200" dirty="0" smtClean="0">
                <a:solidFill>
                  <a:srgbClr val="008EDE"/>
                </a:solidFill>
                <a:latin typeface="微软雅黑" pitchFamily="34" charset="-122"/>
                <a:ea typeface="微软雅黑" pitchFamily="34" charset="-122"/>
              </a:rPr>
              <a:t>Android FM</a:t>
            </a:r>
            <a:r>
              <a:rPr lang="zh-CN" altLang="en-US" sz="3200" dirty="0" smtClean="0">
                <a:solidFill>
                  <a:srgbClr val="008EDE"/>
                </a:solidFill>
                <a:latin typeface="微软雅黑" pitchFamily="34" charset="-122"/>
                <a:ea typeface="微软雅黑" pitchFamily="34" charset="-122"/>
              </a:rPr>
              <a:t>模块介绍</a:t>
            </a:r>
            <a:endParaRPr lang="zh-CN" altLang="en-US" sz="3200" dirty="0">
              <a:solidFill>
                <a:srgbClr val="008ED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3227" name="TextBox 19"/>
          <p:cNvSpPr txBox="1">
            <a:spLocks noChangeArrowheads="1"/>
          </p:cNvSpPr>
          <p:nvPr/>
        </p:nvSpPr>
        <p:spPr bwMode="auto">
          <a:xfrm>
            <a:off x="90488" y="84138"/>
            <a:ext cx="209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8EDE"/>
                </a:solidFill>
                <a:latin typeface="Calibri" pitchFamily="34" charset="0"/>
              </a:rPr>
              <a:t>www.spreadtrum.com</a:t>
            </a:r>
            <a:endParaRPr lang="zh-CN" altLang="zh-CN" b="0">
              <a:solidFill>
                <a:srgbClr val="008EDE"/>
              </a:solidFill>
              <a:latin typeface="Calibri" pitchFamily="34" charset="0"/>
            </a:endParaRPr>
          </a:p>
        </p:txBody>
      </p:sp>
      <p:sp>
        <p:nvSpPr>
          <p:cNvPr id="1033228" name="矩形 34"/>
          <p:cNvSpPr>
            <a:spLocks noChangeArrowheads="1"/>
          </p:cNvSpPr>
          <p:nvPr/>
        </p:nvSpPr>
        <p:spPr bwMode="auto">
          <a:xfrm>
            <a:off x="2012950" y="6316663"/>
            <a:ext cx="4778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上海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 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北京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深圳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圣迭戈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韩国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印度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/>
          </p:cNvSpPr>
          <p:nvPr/>
        </p:nvSpPr>
        <p:spPr>
          <a:xfrm>
            <a:off x="6902450" y="6524625"/>
            <a:ext cx="2133600" cy="2873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BD6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  . </a:t>
            </a:r>
            <a:fld id="{0F5F025B-D638-4EA2-9945-6D8A57E4C64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BD6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6BD6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638175" y="6499225"/>
            <a:ext cx="2133600" cy="287338"/>
          </a:xfrm>
          <a:prstGeom prst="rect">
            <a:avLst/>
          </a:prstGeom>
        </p:spPr>
        <p:txBody>
          <a:bodyPr/>
          <a:lstStyle/>
          <a:p>
            <a:fld id="{3E176FB1-EDB3-4A5A-9733-98F9A8354E5E}" type="datetime1">
              <a:rPr lang="zh-CN" altLang="en-US"/>
              <a:pPr/>
              <a:t>2012-8-2</a:t>
            </a:fld>
            <a:endParaRPr lang="en-US" altLang="zh-CN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214282" y="857232"/>
            <a:ext cx="8550306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lang="zh-CN" altLang="en-US" sz="1200" b="0" kern="0" dirty="0" smtClean="0">
                <a:latin typeface="+mn-lt"/>
                <a:ea typeface="+mn-ea"/>
              </a:rPr>
              <a:t>模块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US" altLang="zh-CN" sz="1200" b="0" kern="0" dirty="0" smtClean="0">
              <a:latin typeface="+mn-lt"/>
              <a:ea typeface="+mn-ea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7488258" cy="1143000"/>
          </a:xfrm>
        </p:spPr>
        <p:txBody>
          <a:bodyPr/>
          <a:lstStyle/>
          <a:p>
            <a:r>
              <a:rPr lang="en-US" altLang="zh-CN" dirty="0" err="1" smtClean="0"/>
              <a:t>FmRadio</a:t>
            </a:r>
            <a:r>
              <a:rPr lang="en-US" altLang="zh-CN" dirty="0" smtClean="0"/>
              <a:t>(BCM)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95538" y="1268413"/>
            <a:ext cx="9128126" cy="5156200"/>
            <a:chOff x="-1509" y="1008"/>
            <a:chExt cx="5829" cy="3039"/>
          </a:xfrm>
        </p:grpSpPr>
        <p:sp>
          <p:nvSpPr>
            <p:cNvPr id="1076229" name="AutoShape 5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0" name="AutoShape 6"/>
            <p:cNvSpPr>
              <a:spLocks noChangeArrowheads="1"/>
            </p:cNvSpPr>
            <p:nvPr/>
          </p:nvSpPr>
          <p:spPr bwMode="black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1076232" name="AutoShape 8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硬件接口介绍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1076234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5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6" name="Oval 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7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8" name="Oval 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9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1076241" name="AutoShape 17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驱动代码结构</a:t>
                </a: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1076243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4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5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6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7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8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1076250" name="AutoShape 26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上层代码结构</a:t>
                </a: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1076252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3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4" name="Oval 3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5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6" name="Oval 3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7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1076259" name="AutoShape 35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framework</a:t>
                </a:r>
                <a:r>
                  <a:rPr lang="zh-CN" altLang="zh-CN" dirty="0" smtClean="0"/>
                  <a:t>接口</a:t>
                </a:r>
                <a:r>
                  <a:rPr lang="zh-CN" altLang="en-US" dirty="0" smtClean="0"/>
                  <a:t>及工作流程</a:t>
                </a: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1076261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2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3" name="Oval 3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4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5" name="Oval 4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6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1076268" name="AutoShape 44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模块客户化配置</a:t>
                </a:r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1076270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1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2" name="Oval 4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3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4" name="Oval 5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5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916754" cy="1143000"/>
          </a:xfrm>
        </p:spPr>
        <p:txBody>
          <a:bodyPr/>
          <a:lstStyle/>
          <a:p>
            <a:r>
              <a:rPr lang="en-US" altLang="zh-CN" dirty="0" smtClean="0"/>
              <a:t>FM Framework</a:t>
            </a:r>
            <a:r>
              <a:rPr lang="zh-CN" altLang="zh-CN" dirty="0" smtClean="0"/>
              <a:t>调用接口说明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197493"/>
          </a:xfrm>
        </p:spPr>
        <p:txBody>
          <a:bodyPr/>
          <a:lstStyle/>
          <a:p>
            <a:pPr>
              <a:buNone/>
            </a:pPr>
            <a:r>
              <a:rPr lang="en-US" altLang="zh-CN" sz="1200" dirty="0" smtClean="0"/>
              <a:t>	FM framework</a:t>
            </a:r>
            <a:r>
              <a:rPr lang="zh-CN" altLang="zh-CN" sz="1200" dirty="0" smtClean="0"/>
              <a:t>调用接口位于</a:t>
            </a:r>
            <a:r>
              <a:rPr lang="en-US" altLang="zh-CN" sz="1200" dirty="0" smtClean="0"/>
              <a:t>frameworks/base/core/java/android/hardware/</a:t>
            </a:r>
            <a:r>
              <a:rPr lang="en-US" altLang="zh-CN" sz="1200" dirty="0" err="1" smtClean="0"/>
              <a:t>fmradio</a:t>
            </a:r>
            <a:r>
              <a:rPr lang="en-US" altLang="zh-CN" sz="1200" dirty="0" smtClean="0"/>
              <a:t>/</a:t>
            </a:r>
            <a:r>
              <a:rPr lang="zh-CN" altLang="zh-CN" sz="1200" dirty="0" smtClean="0"/>
              <a:t>目录下。该调用接口采用同步方式实现。主要功能类位于文件</a:t>
            </a:r>
            <a:r>
              <a:rPr lang="en-US" altLang="zh-CN" sz="1200" dirty="0" smtClean="0"/>
              <a:t>FmReceiver.java</a:t>
            </a:r>
            <a:r>
              <a:rPr lang="zh-CN" altLang="zh-CN" sz="1200" dirty="0" smtClean="0"/>
              <a:t>中。</a:t>
            </a: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Font typeface="Wingdings" pitchFamily="2" charset="2"/>
              <a:buChar char="l"/>
            </a:pPr>
            <a:r>
              <a:rPr lang="en-US" altLang="zh-CN" sz="1200" b="1" dirty="0" err="1" smtClean="0"/>
              <a:t>FmReceiver</a:t>
            </a:r>
            <a:r>
              <a:rPr lang="zh-CN" altLang="zh-CN" sz="1200" b="1" dirty="0" smtClean="0"/>
              <a:t>类使用说明</a:t>
            </a:r>
            <a:endParaRPr lang="en-US" altLang="zh-CN" sz="1200" b="1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zh-CN" sz="1200" dirty="0" smtClean="0"/>
              <a:t>要调用</a:t>
            </a:r>
            <a:r>
              <a:rPr lang="en-US" altLang="zh-CN" sz="1200" dirty="0" err="1" smtClean="0"/>
              <a:t>FmReceiver</a:t>
            </a:r>
            <a:r>
              <a:rPr lang="zh-CN" altLang="zh-CN" sz="1200" dirty="0" smtClean="0"/>
              <a:t>类方法需先创建该类实例，创建实例过程中会打开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设备，并设置回调函数，由于目前已经修改为同步调用方式，回调函数实际没有被使用，可以设置为</a:t>
            </a:r>
            <a:r>
              <a:rPr lang="en-US" altLang="zh-CN" sz="1200" dirty="0" smtClean="0"/>
              <a:t>null</a:t>
            </a:r>
            <a:r>
              <a:rPr lang="zh-CN" altLang="zh-CN" sz="1200" dirty="0" smtClean="0"/>
              <a:t>，在创建成功后可调用以下方法：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u="sng" dirty="0" smtClean="0"/>
              <a:t>调用</a:t>
            </a:r>
            <a:r>
              <a:rPr lang="en-US" altLang="zh-CN" sz="1100" u="sng" dirty="0" smtClean="0"/>
              <a:t>enable</a:t>
            </a:r>
            <a:r>
              <a:rPr lang="zh-CN" altLang="zh-CN" sz="1100" u="sng" dirty="0" smtClean="0"/>
              <a:t>方法给</a:t>
            </a:r>
            <a:r>
              <a:rPr lang="en-US" altLang="zh-CN" sz="1100" u="sng" dirty="0" smtClean="0"/>
              <a:t>FM</a:t>
            </a:r>
            <a:r>
              <a:rPr lang="zh-CN" altLang="zh-CN" sz="1100" u="sng" dirty="0" smtClean="0"/>
              <a:t>加电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enable (</a:t>
            </a:r>
            <a:r>
              <a:rPr lang="en-US" altLang="zh-CN" sz="1100" dirty="0" err="1" smtClean="0"/>
              <a:t>FmConfig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configSettings</a:t>
            </a:r>
            <a:r>
              <a:rPr lang="en-US" altLang="zh-CN" sz="1100" dirty="0" smtClean="0"/>
              <a:t>)</a:t>
            </a:r>
            <a:endParaRPr lang="zh-CN" altLang="zh-CN" sz="1100" dirty="0" smtClean="0"/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参数说明：</a:t>
            </a:r>
            <a:r>
              <a:rPr lang="en-US" altLang="zh-CN" sz="1100" dirty="0" err="1" smtClean="0"/>
              <a:t>configSettings</a:t>
            </a:r>
            <a:r>
              <a:rPr lang="zh-CN" altLang="zh-CN" sz="1100" dirty="0" smtClean="0"/>
              <a:t>是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配置参数，目前实际上没有用到该参数，因此可以传入</a:t>
            </a:r>
            <a:r>
              <a:rPr lang="en-US" altLang="zh-CN" sz="1100" dirty="0" smtClean="0"/>
              <a:t>null</a:t>
            </a:r>
            <a:r>
              <a:rPr lang="zh-CN" altLang="zh-CN" sz="1100" dirty="0" smtClean="0"/>
              <a:t>。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返回结果：调用成功后返回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  <a:endParaRPr lang="zh-CN" altLang="zh-CN" sz="12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smtClean="0"/>
              <a:t>disable</a:t>
            </a:r>
            <a:r>
              <a:rPr lang="zh-CN" altLang="zh-CN" sz="1100" dirty="0" smtClean="0"/>
              <a:t>方法给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去电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disable()</a:t>
            </a:r>
            <a:endParaRPr lang="zh-CN" altLang="zh-CN" sz="1100" dirty="0" smtClean="0"/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返回结果：调用成功后返回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  <a:endParaRPr lang="en-US" altLang="zh-CN" sz="11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searchStations</a:t>
            </a:r>
            <a:r>
              <a:rPr lang="zh-CN" altLang="zh-CN" sz="1100" dirty="0" smtClean="0"/>
              <a:t>方法进行搜台</a:t>
            </a:r>
            <a:endParaRPr lang="en-US" altLang="zh-CN" sz="1100" dirty="0" smtClean="0"/>
          </a:p>
          <a:p>
            <a:pPr lvl="2">
              <a:buNone/>
            </a:pP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searchStations</a:t>
            </a:r>
            <a:r>
              <a:rPr lang="en-US" altLang="zh-CN" sz="1100" dirty="0" smtClean="0"/>
              <a:t> 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freq,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direction,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timeout)</a:t>
            </a:r>
            <a:r>
              <a:rPr lang="zh-CN" altLang="zh-CN" sz="1100" dirty="0" smtClean="0"/>
              <a:t>；</a:t>
            </a:r>
          </a:p>
          <a:p>
            <a:pPr lvl="2">
              <a:buNone/>
            </a:pPr>
            <a:r>
              <a:rPr lang="en-US" altLang="zh-CN" sz="1100" dirty="0" smtClean="0"/>
              <a:t>          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searchStations</a:t>
            </a:r>
            <a:r>
              <a:rPr lang="en-US" altLang="zh-CN" sz="1100" dirty="0" smtClean="0"/>
              <a:t> 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freq,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direction, 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timeout</a:t>
            </a:r>
            <a:r>
              <a:rPr lang="zh-CN" altLang="zh-CN" sz="1100" dirty="0" smtClean="0"/>
              <a:t>，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reserve)</a:t>
            </a:r>
            <a:r>
              <a:rPr lang="zh-CN" altLang="zh-CN" sz="1100" dirty="0" smtClean="0"/>
              <a:t>；</a:t>
            </a:r>
            <a:endParaRPr lang="en-US" altLang="zh-CN" sz="1100" dirty="0" smtClean="0"/>
          </a:p>
          <a:p>
            <a:pPr lvl="2">
              <a:buNone/>
            </a:pPr>
            <a:r>
              <a:rPr lang="zh-CN" altLang="zh-CN" sz="1100" dirty="0" smtClean="0"/>
              <a:t>参数说明：</a:t>
            </a:r>
            <a:r>
              <a:rPr lang="en-US" altLang="zh-CN" sz="1100" dirty="0" smtClean="0"/>
              <a:t> freq</a:t>
            </a:r>
            <a:r>
              <a:rPr lang="zh-CN" altLang="zh-CN" sz="1100" dirty="0" smtClean="0"/>
              <a:t>表示搜台起始频率，单位为</a:t>
            </a:r>
            <a:r>
              <a:rPr lang="en-US" altLang="zh-CN" sz="1100" dirty="0" smtClean="0"/>
              <a:t>100KHz</a:t>
            </a:r>
            <a:r>
              <a:rPr lang="zh-CN" altLang="zh-CN" sz="1100" dirty="0" smtClean="0"/>
              <a:t>；</a:t>
            </a:r>
          </a:p>
          <a:p>
            <a:pPr lvl="2">
              <a:buNone/>
            </a:pPr>
            <a:r>
              <a:rPr lang="en-US" altLang="zh-CN" sz="1100" dirty="0" smtClean="0"/>
              <a:t>           direction</a:t>
            </a:r>
            <a:r>
              <a:rPr lang="zh-CN" altLang="zh-CN" sz="1100" dirty="0" smtClean="0"/>
              <a:t>表示搜索方向，</a:t>
            </a:r>
            <a:r>
              <a:rPr lang="en-US" altLang="zh-CN" sz="1100" dirty="0" err="1" smtClean="0"/>
              <a:t>FmReceiver.FM_RX_SEARCHDIR_DOWN</a:t>
            </a:r>
            <a:r>
              <a:rPr lang="zh-CN" altLang="zh-CN" sz="1100" dirty="0" smtClean="0"/>
              <a:t>表示向下搜索，</a:t>
            </a:r>
            <a:endParaRPr lang="en-US" altLang="zh-CN" sz="1100" dirty="0" smtClean="0"/>
          </a:p>
          <a:p>
            <a:pPr lvl="2">
              <a:buNone/>
            </a:pPr>
            <a:r>
              <a:rPr lang="en-US" altLang="zh-CN" sz="1100" dirty="0" smtClean="0"/>
              <a:t>           </a:t>
            </a:r>
            <a:r>
              <a:rPr lang="en-US" altLang="zh-CN" sz="1100" dirty="0" err="1" smtClean="0"/>
              <a:t>FmReceiver.FM_RX_SEARCHDIR_UP</a:t>
            </a:r>
            <a:r>
              <a:rPr lang="zh-CN" altLang="zh-CN" sz="1100" dirty="0" smtClean="0"/>
              <a:t>表示向上搜索；</a:t>
            </a:r>
          </a:p>
          <a:p>
            <a:pPr lvl="2">
              <a:buNone/>
            </a:pPr>
            <a:r>
              <a:rPr lang="en-US" altLang="zh-CN" sz="1100" dirty="0" smtClean="0"/>
              <a:t>           timeout</a:t>
            </a:r>
            <a:r>
              <a:rPr lang="zh-CN" altLang="zh-CN" sz="1100" dirty="0" smtClean="0"/>
              <a:t>表示每次搜索超时时间，单位毫秒；</a:t>
            </a:r>
          </a:p>
          <a:p>
            <a:pPr lvl="2">
              <a:buNone/>
            </a:pPr>
            <a:r>
              <a:rPr lang="en-US" altLang="zh-CN" sz="1100" dirty="0" smtClean="0"/>
              <a:t>           reserve</a:t>
            </a:r>
            <a:r>
              <a:rPr lang="zh-CN" altLang="zh-CN" sz="1100" dirty="0" smtClean="0"/>
              <a:t>是保留字段，目前没有使用；</a:t>
            </a:r>
          </a:p>
          <a:p>
            <a:pPr lvl="2">
              <a:buNone/>
            </a:pPr>
            <a:r>
              <a:rPr lang="zh-CN" altLang="zh-CN" sz="1100" dirty="0" smtClean="0"/>
              <a:t>返回结果：调用成功后返回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getTunedFrequency</a:t>
            </a:r>
            <a:r>
              <a:rPr lang="zh-CN" altLang="zh-CN" sz="1100" dirty="0" smtClean="0"/>
              <a:t>方法获取当前频道</a:t>
            </a:r>
            <a:endParaRPr lang="en-US" altLang="zh-CN" sz="1100" dirty="0" smtClean="0"/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getTunedFrequency</a:t>
            </a:r>
            <a:r>
              <a:rPr lang="en-US" altLang="zh-CN" sz="1100" dirty="0" smtClean="0"/>
              <a:t> ()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返回结果：调用成功返回当前频道，单位</a:t>
            </a:r>
            <a:r>
              <a:rPr lang="en-US" altLang="zh-CN" sz="1100" dirty="0" smtClean="0"/>
              <a:t>100KHz</a:t>
            </a:r>
            <a:r>
              <a:rPr lang="zh-CN" altLang="zh-CN" sz="1100" dirty="0" smtClean="0"/>
              <a:t>，出错返回负值；</a:t>
            </a:r>
          </a:p>
          <a:p>
            <a:pPr lvl="1">
              <a:buNone/>
            </a:pPr>
            <a:endParaRPr lang="zh-CN" altLang="zh-CN" sz="1100" dirty="0" smtClean="0"/>
          </a:p>
          <a:p>
            <a:pPr lvl="2">
              <a:buNone/>
            </a:pPr>
            <a:endParaRPr lang="zh-CN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>
              <a:buNone/>
            </a:pPr>
            <a:endParaRPr lang="zh-CN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916754" cy="1143000"/>
          </a:xfrm>
        </p:spPr>
        <p:txBody>
          <a:bodyPr/>
          <a:lstStyle/>
          <a:p>
            <a:r>
              <a:rPr lang="en-US" altLang="zh-CN" dirty="0" smtClean="0"/>
              <a:t>FM Framework</a:t>
            </a:r>
            <a:r>
              <a:rPr lang="zh-CN" altLang="zh-CN" dirty="0" smtClean="0"/>
              <a:t>调用接口说明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197493"/>
          </a:xfrm>
        </p:spPr>
        <p:txBody>
          <a:bodyPr/>
          <a:lstStyle/>
          <a:p>
            <a:pPr>
              <a:buNone/>
            </a:pPr>
            <a:endParaRPr lang="en-US" altLang="zh-CN" sz="1200" dirty="0" smtClean="0"/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setStation</a:t>
            </a:r>
            <a:r>
              <a:rPr lang="zh-CN" altLang="zh-CN" sz="1100" dirty="0" smtClean="0"/>
              <a:t>方法设置频道</a:t>
            </a:r>
            <a:endParaRPr lang="en-US" altLang="zh-CN" sz="1100" dirty="0" smtClean="0"/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setStation</a:t>
            </a:r>
            <a:r>
              <a:rPr lang="en-US" altLang="zh-CN" sz="1100" dirty="0" smtClean="0"/>
              <a:t> 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frequencyKHz</a:t>
            </a:r>
            <a:r>
              <a:rPr lang="en-US" altLang="zh-CN" sz="1100" dirty="0" smtClean="0"/>
              <a:t>)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参数说明：</a:t>
            </a:r>
            <a:r>
              <a:rPr lang="en-US" altLang="zh-CN" sz="1100" dirty="0" err="1" smtClean="0"/>
              <a:t>frequencyKHz</a:t>
            </a:r>
            <a:r>
              <a:rPr lang="zh-CN" altLang="zh-CN" sz="1100" dirty="0" smtClean="0"/>
              <a:t>表示待要调频的频道，单位为</a:t>
            </a:r>
            <a:r>
              <a:rPr lang="en-US" altLang="zh-CN" sz="1100" dirty="0" smtClean="0"/>
              <a:t>100KHz</a:t>
            </a:r>
            <a:r>
              <a:rPr lang="zh-CN" altLang="zh-CN" sz="1100" dirty="0" smtClean="0"/>
              <a:t>；</a:t>
            </a:r>
            <a:endParaRPr lang="en-US" altLang="zh-CN" sz="1100" dirty="0" smtClean="0"/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setMuteMode</a:t>
            </a:r>
            <a:r>
              <a:rPr lang="zh-CN" altLang="zh-CN" sz="1100" dirty="0" smtClean="0"/>
              <a:t>方法对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静音和解除静音</a:t>
            </a:r>
            <a:endParaRPr lang="en-US" altLang="zh-CN" sz="1100" dirty="0" smtClean="0"/>
          </a:p>
          <a:p>
            <a:pPr lvl="2">
              <a:buNone/>
            </a:pP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setMuteMode</a:t>
            </a:r>
            <a:r>
              <a:rPr lang="en-US" altLang="zh-CN" sz="1100" dirty="0" smtClean="0"/>
              <a:t> 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mode)</a:t>
            </a:r>
            <a:r>
              <a:rPr lang="zh-CN" altLang="zh-CN" sz="1100" dirty="0" smtClean="0"/>
              <a:t>；</a:t>
            </a:r>
          </a:p>
          <a:p>
            <a:pPr lvl="2">
              <a:buNone/>
            </a:pPr>
            <a:r>
              <a:rPr lang="zh-CN" altLang="zh-CN" sz="1100" dirty="0" smtClean="0"/>
              <a:t>参数说明：</a:t>
            </a:r>
            <a:r>
              <a:rPr lang="en-US" altLang="zh-CN" sz="1100" dirty="0" smtClean="0"/>
              <a:t>mode</a:t>
            </a:r>
            <a:r>
              <a:rPr lang="zh-CN" altLang="zh-CN" sz="1100" dirty="0" smtClean="0"/>
              <a:t>用于控制对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静音还是解除静音，</a:t>
            </a:r>
            <a:r>
              <a:rPr lang="en-US" altLang="zh-CN" sz="1100" dirty="0" smtClean="0"/>
              <a:t>mode</a:t>
            </a:r>
            <a:r>
              <a:rPr lang="zh-CN" altLang="zh-CN" sz="1100" dirty="0" smtClean="0"/>
              <a:t>为</a:t>
            </a:r>
            <a:r>
              <a:rPr lang="en-US" altLang="zh-CN" sz="1100" dirty="0" smtClean="0"/>
              <a:t>0</a:t>
            </a:r>
            <a:r>
              <a:rPr lang="zh-CN" altLang="zh-CN" sz="1100" dirty="0" smtClean="0"/>
              <a:t>时解除静音，为</a:t>
            </a:r>
            <a:r>
              <a:rPr lang="en-US" altLang="zh-CN" sz="1100" dirty="0" smtClean="0"/>
              <a:t>1</a:t>
            </a:r>
            <a:r>
              <a:rPr lang="zh-CN" altLang="zh-CN" sz="1100" dirty="0" smtClean="0"/>
              <a:t>时则静音；</a:t>
            </a:r>
          </a:p>
          <a:p>
            <a:pPr lvl="2">
              <a:buNone/>
            </a:pPr>
            <a:r>
              <a:rPr lang="zh-CN" altLang="zh-CN" sz="1100" dirty="0" smtClean="0"/>
              <a:t>返回结果：调用成功返回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setVolume</a:t>
            </a:r>
            <a:r>
              <a:rPr lang="zh-CN" altLang="zh-CN" sz="1100" dirty="0" smtClean="0"/>
              <a:t>方法调节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音量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setVolume</a:t>
            </a:r>
            <a:r>
              <a:rPr lang="en-US" altLang="zh-CN" sz="1100" dirty="0" smtClean="0"/>
              <a:t> (</a:t>
            </a:r>
            <a:r>
              <a:rPr lang="en-US" altLang="zh-CN" sz="1100" dirty="0" err="1" smtClean="0"/>
              <a:t>int</a:t>
            </a:r>
            <a:r>
              <a:rPr lang="en-US" altLang="zh-CN" sz="1100" dirty="0" smtClean="0"/>
              <a:t> value)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参数说明：</a:t>
            </a:r>
            <a:r>
              <a:rPr lang="en-US" altLang="zh-CN" sz="1100" dirty="0" smtClean="0"/>
              <a:t>value</a:t>
            </a:r>
            <a:r>
              <a:rPr lang="zh-CN" altLang="zh-CN" sz="1100" dirty="0" smtClean="0"/>
              <a:t>表示音量值，目前范围是</a:t>
            </a:r>
            <a:r>
              <a:rPr lang="en-US" altLang="zh-CN" sz="1100" dirty="0" smtClean="0"/>
              <a:t>0-15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err="1" smtClean="0"/>
              <a:t>cancelSearch</a:t>
            </a:r>
            <a:r>
              <a:rPr lang="zh-CN" altLang="zh-CN" sz="1100" dirty="0" smtClean="0"/>
              <a:t>方法取消搜索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</a:t>
            </a:r>
            <a:r>
              <a:rPr lang="en-US" altLang="zh-CN" sz="1100" dirty="0" err="1" smtClean="0"/>
              <a:t>cancelSearch</a:t>
            </a:r>
            <a:r>
              <a:rPr lang="en-US" altLang="zh-CN" sz="1100" dirty="0" smtClean="0"/>
              <a:t> ()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返回结果：调用声明返回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。</a:t>
            </a:r>
          </a:p>
          <a:p>
            <a:pPr lvl="1">
              <a:buFont typeface="Arial" pitchFamily="34" charset="0"/>
              <a:buChar char="•"/>
            </a:pPr>
            <a:r>
              <a:rPr lang="zh-CN" altLang="zh-CN" sz="1100" dirty="0" smtClean="0"/>
              <a:t>调用</a:t>
            </a:r>
            <a:r>
              <a:rPr lang="en-US" altLang="zh-CN" sz="1100" dirty="0" smtClean="0"/>
              <a:t>release</a:t>
            </a:r>
            <a:r>
              <a:rPr lang="zh-CN" altLang="zh-CN" sz="1100" dirty="0" smtClean="0"/>
              <a:t>方法关闭</a:t>
            </a:r>
            <a:r>
              <a:rPr lang="en-US" altLang="zh-CN" sz="1100" dirty="0" smtClean="0"/>
              <a:t>FM</a:t>
            </a:r>
            <a:r>
              <a:rPr lang="zh-CN" altLang="zh-CN" sz="1100" dirty="0" smtClean="0"/>
              <a:t>设备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完整声明：</a:t>
            </a:r>
            <a:r>
              <a:rPr lang="en-US" altLang="zh-CN" sz="1100" dirty="0" smtClean="0"/>
              <a:t>public </a:t>
            </a:r>
            <a:r>
              <a:rPr lang="en-US" altLang="zh-CN" sz="1100" dirty="0" err="1" smtClean="0"/>
              <a:t>boolean</a:t>
            </a:r>
            <a:r>
              <a:rPr lang="en-US" altLang="zh-CN" sz="1100" dirty="0" smtClean="0"/>
              <a:t> release()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r>
              <a:rPr lang="en-US" altLang="zh-CN" sz="1100" dirty="0" smtClean="0"/>
              <a:t>	</a:t>
            </a:r>
            <a:r>
              <a:rPr lang="zh-CN" altLang="zh-CN" sz="1100" dirty="0" smtClean="0"/>
              <a:t>返回结果：调用成功返回</a:t>
            </a:r>
            <a:r>
              <a:rPr lang="en-US" altLang="zh-CN" sz="1100" dirty="0" smtClean="0"/>
              <a:t>true</a:t>
            </a:r>
            <a:r>
              <a:rPr lang="zh-CN" altLang="zh-CN" sz="1100" dirty="0" smtClean="0"/>
              <a:t>，出错返回</a:t>
            </a:r>
            <a:r>
              <a:rPr lang="en-US" altLang="zh-CN" sz="1100" dirty="0" smtClean="0"/>
              <a:t>false</a:t>
            </a:r>
            <a:r>
              <a:rPr lang="zh-CN" altLang="zh-CN" sz="1100" dirty="0" smtClean="0"/>
              <a:t>；</a:t>
            </a:r>
          </a:p>
          <a:p>
            <a:pPr lvl="1">
              <a:buNone/>
            </a:pPr>
            <a:endParaRPr lang="en-US" altLang="zh-CN" sz="1100" dirty="0" smtClean="0"/>
          </a:p>
          <a:p>
            <a:pPr lvl="1">
              <a:buNone/>
            </a:pPr>
            <a:r>
              <a:rPr lang="zh-CN" altLang="zh-CN" sz="1100" dirty="0" smtClean="0"/>
              <a:t>除了上述方法之外，</a:t>
            </a:r>
            <a:r>
              <a:rPr lang="en-US" altLang="zh-CN" sz="1100" dirty="0" err="1" smtClean="0"/>
              <a:t>FmReceiver</a:t>
            </a:r>
            <a:r>
              <a:rPr lang="zh-CN" altLang="zh-CN" sz="1100" dirty="0" smtClean="0"/>
              <a:t>还有一些方法，但那些没有介绍到的方法，或者是由于修改为同步方式已经没用，或者由于底层硬件不支持。</a:t>
            </a:r>
            <a:endParaRPr lang="en-US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 lvl="2">
              <a:buNone/>
            </a:pPr>
            <a:endParaRPr lang="zh-CN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>
              <a:buNone/>
            </a:pPr>
            <a:endParaRPr lang="zh-CN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916754" cy="1143000"/>
          </a:xfrm>
        </p:spPr>
        <p:txBody>
          <a:bodyPr/>
          <a:lstStyle/>
          <a:p>
            <a:r>
              <a:rPr lang="en-US" altLang="zh-CN" dirty="0" smtClean="0"/>
              <a:t>FM Framework</a:t>
            </a:r>
            <a:r>
              <a:rPr lang="zh-CN" altLang="zh-CN" dirty="0" smtClean="0"/>
              <a:t>调用接口说明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197493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l"/>
            </a:pPr>
            <a:r>
              <a:rPr lang="en-US" altLang="zh-CN" sz="1200" b="1" dirty="0" smtClean="0"/>
              <a:t>FM</a:t>
            </a:r>
            <a:r>
              <a:rPr lang="zh-CN" altLang="zh-CN" sz="1200" b="1" dirty="0" smtClean="0"/>
              <a:t>音频通路设置</a:t>
            </a:r>
            <a:endParaRPr lang="en-US" altLang="zh-CN" sz="1200" b="1" dirty="0" smtClean="0"/>
          </a:p>
          <a:p>
            <a:pPr marL="342900" lvl="1" indent="-342900">
              <a:buNone/>
            </a:pPr>
            <a:r>
              <a:rPr lang="en-US" altLang="zh-CN" sz="1200" b="1" dirty="0" smtClean="0"/>
              <a:t>	</a:t>
            </a:r>
            <a:r>
              <a:rPr lang="zh-CN" altLang="zh-CN" sz="1200" dirty="0" smtClean="0"/>
              <a:t>上述</a:t>
            </a:r>
            <a:r>
              <a:rPr lang="en-US" altLang="zh-CN" sz="1200" dirty="0" err="1" smtClean="0"/>
              <a:t>FmReceiver</a:t>
            </a:r>
            <a:r>
              <a:rPr lang="zh-CN" altLang="zh-CN" sz="1200" dirty="0" smtClean="0"/>
              <a:t>方法是用来控制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本身，而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音频通路跟上述部分是独立的，因此单独分为一节介绍。设置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音频通路采用向</a:t>
            </a:r>
            <a:r>
              <a:rPr lang="en-US" altLang="zh-CN" sz="1200" dirty="0" err="1" smtClean="0"/>
              <a:t>AudioServer</a:t>
            </a:r>
            <a:r>
              <a:rPr lang="zh-CN" altLang="zh-CN" sz="1200" dirty="0" smtClean="0"/>
              <a:t>发送</a:t>
            </a:r>
            <a:r>
              <a:rPr lang="en-US" altLang="zh-CN" sz="1200" dirty="0" smtClean="0"/>
              <a:t>Intent</a:t>
            </a:r>
            <a:r>
              <a:rPr lang="zh-CN" altLang="zh-CN" sz="1200" dirty="0" smtClean="0"/>
              <a:t>的方式，</a:t>
            </a:r>
            <a:r>
              <a:rPr lang="en-US" altLang="zh-CN" sz="1200" dirty="0" smtClean="0"/>
              <a:t>Intent</a:t>
            </a:r>
            <a:r>
              <a:rPr lang="zh-CN" altLang="zh-CN" sz="1200" dirty="0" smtClean="0"/>
              <a:t>中的</a:t>
            </a:r>
            <a:r>
              <a:rPr lang="en-US" altLang="zh-CN" sz="1200" dirty="0" smtClean="0"/>
              <a:t>action</a:t>
            </a:r>
            <a:r>
              <a:rPr lang="zh-CN" altLang="zh-CN" sz="1200" dirty="0" smtClean="0"/>
              <a:t>为</a:t>
            </a:r>
            <a:r>
              <a:rPr lang="en-US" altLang="zh-CN" sz="1200" dirty="0" err="1" smtClean="0"/>
              <a:t>Intent.ACTION_FM</a:t>
            </a:r>
            <a:r>
              <a:rPr lang="zh-CN" altLang="zh-CN" sz="1200" dirty="0" smtClean="0"/>
              <a:t>，另外包含</a:t>
            </a:r>
            <a:r>
              <a:rPr lang="en-US" altLang="zh-CN" sz="1200" dirty="0" smtClean="0"/>
              <a:t>state</a:t>
            </a:r>
            <a:r>
              <a:rPr lang="zh-CN" altLang="zh-CN" sz="1200" dirty="0" smtClean="0"/>
              <a:t>和</a:t>
            </a:r>
            <a:r>
              <a:rPr lang="en-US" altLang="zh-CN" sz="1200" dirty="0" smtClean="0"/>
              <a:t>speaker</a:t>
            </a:r>
            <a:r>
              <a:rPr lang="zh-CN" altLang="zh-CN" sz="1200" dirty="0" smtClean="0"/>
              <a:t>两个字段。其中，</a:t>
            </a:r>
            <a:r>
              <a:rPr lang="en-US" altLang="zh-CN" sz="1200" dirty="0" err="1" smtClean="0"/>
              <a:t>statet</a:t>
            </a:r>
            <a:r>
              <a:rPr lang="zh-CN" altLang="zh-CN" sz="1200" dirty="0" smtClean="0"/>
              <a:t>为</a:t>
            </a:r>
            <a:r>
              <a:rPr lang="en-US" altLang="zh-CN" sz="1200" dirty="0" smtClean="0"/>
              <a:t>0</a:t>
            </a:r>
            <a:r>
              <a:rPr lang="zh-CN" altLang="zh-CN" sz="1200" dirty="0" smtClean="0"/>
              <a:t>表示需要关闭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音频通路，</a:t>
            </a:r>
            <a:r>
              <a:rPr lang="en-US" altLang="zh-CN" sz="1200" dirty="0" smtClean="0"/>
              <a:t>state</a:t>
            </a:r>
            <a:r>
              <a:rPr lang="zh-CN" altLang="zh-CN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zh-CN" sz="1200" dirty="0" smtClean="0"/>
              <a:t>表示需要设置音频通路，具体是设置到</a:t>
            </a:r>
            <a:r>
              <a:rPr lang="en-US" altLang="zh-CN" sz="1200" dirty="0" smtClean="0"/>
              <a:t>headset</a:t>
            </a:r>
            <a:r>
              <a:rPr lang="zh-CN" altLang="zh-CN" sz="1200" dirty="0" smtClean="0"/>
              <a:t>还是</a:t>
            </a:r>
            <a:r>
              <a:rPr lang="en-US" altLang="zh-CN" sz="1200" dirty="0" smtClean="0"/>
              <a:t>speaker</a:t>
            </a:r>
            <a:r>
              <a:rPr lang="zh-CN" altLang="zh-CN" sz="1200" dirty="0" smtClean="0"/>
              <a:t>，就由</a:t>
            </a:r>
            <a:r>
              <a:rPr lang="en-US" altLang="zh-CN" sz="1200" dirty="0" smtClean="0"/>
              <a:t>speaker</a:t>
            </a:r>
            <a:r>
              <a:rPr lang="zh-CN" altLang="zh-CN" sz="1200" dirty="0" smtClean="0"/>
              <a:t>字段控制，</a:t>
            </a:r>
            <a:r>
              <a:rPr lang="en-US" altLang="zh-CN" sz="1200" dirty="0" smtClean="0"/>
              <a:t>speaker</a:t>
            </a:r>
            <a:r>
              <a:rPr lang="zh-CN" altLang="zh-CN" sz="1200" dirty="0" smtClean="0"/>
              <a:t>为</a:t>
            </a:r>
            <a:r>
              <a:rPr lang="en-US" altLang="zh-CN" sz="1200" dirty="0" smtClean="0"/>
              <a:t>1</a:t>
            </a:r>
            <a:r>
              <a:rPr lang="zh-CN" altLang="zh-CN" sz="1200" dirty="0" smtClean="0"/>
              <a:t>设置到</a:t>
            </a:r>
            <a:r>
              <a:rPr lang="en-US" altLang="zh-CN" sz="1200" dirty="0" smtClean="0"/>
              <a:t>speaker</a:t>
            </a:r>
            <a:r>
              <a:rPr lang="zh-CN" altLang="zh-CN" sz="1200" dirty="0" smtClean="0"/>
              <a:t>，为</a:t>
            </a:r>
            <a:r>
              <a:rPr lang="en-US" altLang="zh-CN" sz="1200" dirty="0" smtClean="0"/>
              <a:t>0</a:t>
            </a:r>
            <a:r>
              <a:rPr lang="zh-CN" altLang="zh-CN" sz="1200" dirty="0" smtClean="0"/>
              <a:t>则设置到</a:t>
            </a:r>
            <a:r>
              <a:rPr lang="en-US" altLang="zh-CN" sz="1200" dirty="0" smtClean="0"/>
              <a:t>headset</a:t>
            </a:r>
            <a:r>
              <a:rPr lang="zh-CN" altLang="zh-CN" sz="1200" dirty="0" smtClean="0"/>
              <a:t>。</a:t>
            </a:r>
          </a:p>
          <a:p>
            <a:pPr marL="342900" lvl="1" indent="-342900">
              <a:buNone/>
            </a:pPr>
            <a:r>
              <a:rPr lang="en-US" altLang="zh-CN" sz="1200" b="1" dirty="0" smtClean="0"/>
              <a:t>	</a:t>
            </a:r>
          </a:p>
          <a:p>
            <a:pPr marL="342900" lvl="1" indent="-342900">
              <a:buNone/>
            </a:pPr>
            <a:r>
              <a:rPr lang="en-US" altLang="zh-CN" sz="1200" b="1" dirty="0" smtClean="0"/>
              <a:t>	</a:t>
            </a:r>
            <a:r>
              <a:rPr lang="zh-CN" altLang="zh-CN" sz="1200" dirty="0" smtClean="0"/>
              <a:t>另外，为了能够响应音量键对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音量的调节，需要监听</a:t>
            </a:r>
            <a:r>
              <a:rPr lang="en-US" altLang="zh-CN" sz="1200" dirty="0" smtClean="0"/>
              <a:t>action</a:t>
            </a:r>
            <a:r>
              <a:rPr lang="zh-CN" altLang="zh-CN" sz="1200" dirty="0" smtClean="0"/>
              <a:t>为</a:t>
            </a:r>
            <a:r>
              <a:rPr lang="en-US" altLang="zh-CN" sz="1200" dirty="0" err="1" smtClean="0"/>
              <a:t>AudioManager.VOLUME_CHANGED_ACTION</a:t>
            </a:r>
            <a:r>
              <a:rPr lang="zh-CN" altLang="zh-CN" sz="1200" dirty="0" smtClean="0"/>
              <a:t>的</a:t>
            </a:r>
            <a:r>
              <a:rPr lang="en-US" altLang="zh-CN" sz="1200" dirty="0" smtClean="0"/>
              <a:t>Intent</a:t>
            </a:r>
            <a:r>
              <a:rPr lang="zh-CN" altLang="zh-CN" sz="1200" dirty="0" smtClean="0"/>
              <a:t>，并在处理代码中调用</a:t>
            </a:r>
            <a:r>
              <a:rPr lang="en-US" altLang="zh-CN" sz="1200" dirty="0" err="1" smtClean="0"/>
              <a:t>FmReceiver</a:t>
            </a:r>
            <a:r>
              <a:rPr lang="zh-CN" altLang="zh-CN" sz="1200" dirty="0" smtClean="0"/>
              <a:t>的</a:t>
            </a:r>
            <a:r>
              <a:rPr lang="en-US" altLang="zh-CN" sz="1200" dirty="0" err="1" smtClean="0"/>
              <a:t>setVolume</a:t>
            </a:r>
            <a:r>
              <a:rPr lang="zh-CN" altLang="zh-CN" sz="1200" dirty="0" smtClean="0"/>
              <a:t>方法对</a:t>
            </a:r>
            <a:r>
              <a:rPr lang="en-US" altLang="zh-CN" sz="1200" dirty="0" smtClean="0"/>
              <a:t>FM</a:t>
            </a:r>
            <a:r>
              <a:rPr lang="zh-CN" altLang="zh-CN" sz="1200" dirty="0" smtClean="0"/>
              <a:t>音量进行调节。</a:t>
            </a:r>
          </a:p>
          <a:p>
            <a:pPr marL="342900" lvl="1" indent="-342900">
              <a:buNone/>
            </a:pPr>
            <a:endParaRPr lang="zh-CN" altLang="zh-CN" sz="1200" b="1" dirty="0" smtClean="0"/>
          </a:p>
          <a:p>
            <a:pPr lvl="1">
              <a:buNone/>
            </a:pPr>
            <a:endParaRPr lang="zh-CN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 lvl="2">
              <a:buNone/>
            </a:pPr>
            <a:endParaRPr lang="zh-CN" altLang="zh-CN" sz="1100" dirty="0" smtClean="0"/>
          </a:p>
          <a:p>
            <a:pPr lvl="1">
              <a:buNone/>
            </a:pPr>
            <a:endParaRPr lang="zh-CN" altLang="zh-CN" sz="1100" dirty="0" smtClean="0"/>
          </a:p>
          <a:p>
            <a:pPr>
              <a:buNone/>
            </a:pPr>
            <a:endParaRPr lang="zh-CN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6916754" cy="1143000"/>
          </a:xfrm>
        </p:spPr>
        <p:txBody>
          <a:bodyPr/>
          <a:lstStyle/>
          <a:p>
            <a:r>
              <a:rPr lang="en-US" altLang="zh-CN" dirty="0" smtClean="0"/>
              <a:t>FM </a:t>
            </a:r>
            <a:r>
              <a:rPr lang="zh-CN" altLang="en-US" dirty="0" smtClean="0"/>
              <a:t>模块整体工作流程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5197493"/>
          </a:xfrm>
        </p:spPr>
        <p:txBody>
          <a:bodyPr/>
          <a:lstStyle/>
          <a:p>
            <a:pPr>
              <a:buNone/>
            </a:pPr>
            <a:r>
              <a:rPr lang="zh-CN" altLang="en-US" sz="1200" dirty="0" smtClean="0"/>
              <a:t>以</a:t>
            </a:r>
            <a:r>
              <a:rPr lang="en-US" altLang="zh-CN" sz="1200" dirty="0" smtClean="0"/>
              <a:t>open fm</a:t>
            </a:r>
            <a:r>
              <a:rPr lang="zh-CN" altLang="en-US" sz="1200" dirty="0" smtClean="0"/>
              <a:t>为例，流程如下图所示，其他如</a:t>
            </a:r>
            <a:r>
              <a:rPr lang="en-US" altLang="zh-CN" sz="1200" dirty="0" smtClean="0"/>
              <a:t>tune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search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close</a:t>
            </a:r>
            <a:r>
              <a:rPr lang="zh-CN" altLang="en-US" sz="1200" dirty="0" smtClean="0"/>
              <a:t>等操作都类似。</a:t>
            </a:r>
            <a:endParaRPr lang="en-US" altLang="zh-CN" sz="12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500034" y="1428736"/>
            <a:ext cx="142876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solidFill>
                  <a:srgbClr val="EB3BA0"/>
                </a:solidFill>
                <a:effectLst/>
                <a:latin typeface="Arial" charset="0"/>
                <a:ea typeface="宋体" pitchFamily="2" charset="-122"/>
              </a:rPr>
              <a:t>     </a:t>
            </a:r>
            <a:r>
              <a:rPr kumimoji="0" lang="en-US" altLang="zh-CN" sz="1200" b="1" i="0" u="none" strike="noStrike" cap="none" normalizeH="0" baseline="0" dirty="0" err="1" smtClean="0">
                <a:ln>
                  <a:noFill/>
                </a:ln>
                <a:solidFill>
                  <a:srgbClr val="EB3BA0"/>
                </a:solidFill>
                <a:effectLst/>
                <a:latin typeface="Arial" charset="0"/>
                <a:ea typeface="宋体" pitchFamily="2" charset="-122"/>
              </a:rPr>
              <a:t>RadioService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rgbClr val="EB3BA0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 smtClean="0">
                <a:solidFill>
                  <a:srgbClr val="EB3BA0"/>
                </a:solidFill>
              </a:rPr>
              <a:t>  (no source code)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EB3BA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000232" y="1428736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FmTransceiver.java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43306" y="1428736"/>
            <a:ext cx="1571636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olidFill>
                  <a:schemeClr val="accent6"/>
                </a:solidFill>
              </a:rPr>
              <a:t>FmRxControls.java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286380" y="1428736"/>
            <a:ext cx="207170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olidFill>
                  <a:srgbClr val="FF9900"/>
                </a:solidFill>
              </a:rPr>
              <a:t>android_hardware_fm.cpp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FF99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358082" y="1428736"/>
            <a:ext cx="142876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>
                <a:solidFill>
                  <a:srgbClr val="666699"/>
                </a:solidFill>
              </a:rPr>
              <a:t>kt0812g_fm_ctrl.c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solidFill>
                <a:srgbClr val="666699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 rot="5400000">
            <a:off x="-821569" y="3893347"/>
            <a:ext cx="407196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rot="5400000">
            <a:off x="750067" y="3893347"/>
            <a:ext cx="407196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rot="5400000">
            <a:off x="2250265" y="3893347"/>
            <a:ext cx="407196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rot="5400000">
            <a:off x="4321967" y="3893347"/>
            <a:ext cx="407196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 rot="5400000">
            <a:off x="6036479" y="3893347"/>
            <a:ext cx="407196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accent4">
                <a:lumMod val="50000"/>
                <a:lumOff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500034" y="5572140"/>
            <a:ext cx="1643074" cy="1000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solidFill>
                  <a:srgbClr val="EB3BA0"/>
                </a:solidFill>
              </a:rPr>
              <a:t>■ APP</a:t>
            </a:r>
          </a:p>
          <a:p>
            <a:r>
              <a:rPr lang="en-US" altLang="zh-CN" sz="1000" dirty="0" smtClean="0">
                <a:solidFill>
                  <a:schemeClr val="accent6"/>
                </a:solidFill>
              </a:rPr>
              <a:t>■ Framework</a:t>
            </a:r>
          </a:p>
          <a:p>
            <a:r>
              <a:rPr lang="en-US" altLang="zh-CN" sz="1000" dirty="0" smtClean="0">
                <a:solidFill>
                  <a:srgbClr val="FF9900"/>
                </a:solidFill>
              </a:rPr>
              <a:t>■ JNI</a:t>
            </a:r>
          </a:p>
          <a:p>
            <a:r>
              <a:rPr lang="en-US" altLang="zh-CN" sz="1000" dirty="0" smtClean="0">
                <a:solidFill>
                  <a:srgbClr val="666699"/>
                </a:solidFill>
              </a:rPr>
              <a:t>■ Driver</a:t>
            </a:r>
            <a:endParaRPr kumimoji="0" lang="zh-CN" altLang="en-US" sz="1000" b="1" i="0" u="none" strike="noStrike" cap="none" normalizeH="0" baseline="0" dirty="0" smtClean="0">
              <a:ln>
                <a:noFill/>
              </a:ln>
              <a:solidFill>
                <a:srgbClr val="666699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43042" y="1857364"/>
            <a:ext cx="92869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/>
              <a:t> acquire()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1214414" y="2214554"/>
            <a:ext cx="157163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2786050" y="2500306"/>
            <a:ext cx="35719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4429124" y="2071678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acquireFdNative</a:t>
            </a:r>
            <a:r>
              <a:rPr lang="en-US" altLang="zh-CN" sz="1200" dirty="0" smtClean="0"/>
              <a:t>()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6357950" y="2786058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 bwMode="auto">
          <a:xfrm>
            <a:off x="6429388" y="2357430"/>
            <a:ext cx="221457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 smtClean="0"/>
              <a:t> open ("/dev/KT0812G_FM")</a:t>
            </a:r>
            <a:endParaRPr kumimoji="0" lang="zh-CN" altLang="en-US" sz="11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1214414" y="3214686"/>
            <a:ext cx="307183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1571604" y="2786058"/>
            <a:ext cx="785818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fmOn</a:t>
            </a:r>
            <a:r>
              <a:rPr lang="en-US" altLang="zh-CN" sz="1200" dirty="0" smtClean="0"/>
              <a:t>()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4286248" y="3571876"/>
            <a:ext cx="207170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500562" y="3214686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err="1" smtClean="0"/>
              <a:t>setControlNative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V4L2_CID_PRIVATE_TAVARUA_STATE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357950" y="3929066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429388" y="3571876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 err="1" smtClean="0"/>
              <a:t>Ioctl</a:t>
            </a:r>
            <a:r>
              <a:rPr lang="en-US" altLang="zh-CN" sz="1100" dirty="0" smtClean="0"/>
              <a:t>: </a:t>
            </a:r>
            <a:r>
              <a:rPr lang="en-US" altLang="zh-CN" sz="800" dirty="0" smtClean="0">
                <a:solidFill>
                  <a:srgbClr val="FF0000"/>
                </a:solidFill>
              </a:rPr>
              <a:t>FM_IOCTL_ENABLE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643042" y="3786190"/>
            <a:ext cx="100013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setVolume</a:t>
            </a:r>
            <a:r>
              <a:rPr lang="en-US" altLang="zh-CN" sz="1200" dirty="0" smtClean="0"/>
              <a:t>()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 bwMode="auto">
          <a:xfrm>
            <a:off x="1214414" y="4214818"/>
            <a:ext cx="307183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429124" y="4071942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err="1" smtClean="0"/>
              <a:t>setControlNative</a:t>
            </a:r>
            <a:r>
              <a:rPr lang="en-US" altLang="zh-CN" sz="1200" dirty="0" smtClean="0"/>
              <a:t>()</a:t>
            </a:r>
          </a:p>
          <a:p>
            <a:r>
              <a:rPr lang="en-US" altLang="zh-CN" sz="800" dirty="0" smtClean="0">
                <a:solidFill>
                  <a:srgbClr val="FF0000"/>
                </a:solidFill>
              </a:rPr>
              <a:t>V4L2_CID_AUDIO_VOLUME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4286248" y="4500570"/>
            <a:ext cx="207170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429388" y="4500570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 err="1" smtClean="0"/>
              <a:t>Ioctl</a:t>
            </a:r>
            <a:r>
              <a:rPr lang="en-US" altLang="zh-CN" sz="1100" dirty="0" smtClean="0"/>
              <a:t>: </a:t>
            </a:r>
            <a:r>
              <a:rPr lang="en-US" altLang="zh-CN" sz="800" dirty="0" smtClean="0">
                <a:solidFill>
                  <a:srgbClr val="FF0000"/>
                </a:solidFill>
              </a:rPr>
              <a:t>FM_IOCTL_SET_VOLUME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6357950" y="4857760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643042" y="4643446"/>
            <a:ext cx="1000132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err="1" smtClean="0"/>
              <a:t>setStation</a:t>
            </a:r>
            <a:r>
              <a:rPr lang="en-US" altLang="zh-CN" sz="1200" dirty="0" smtClean="0"/>
              <a:t>()</a:t>
            </a:r>
            <a:endParaRPr kumimoji="0" lang="zh-CN" altLang="en-US" sz="12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1214414" y="5000636"/>
            <a:ext cx="307183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4429124" y="5000636"/>
            <a:ext cx="1428760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 err="1" smtClean="0"/>
              <a:t>setFreqNative</a:t>
            </a:r>
            <a:r>
              <a:rPr lang="en-US" altLang="zh-CN" sz="1200" dirty="0" smtClean="0"/>
              <a:t>()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4286248" y="5357826"/>
            <a:ext cx="207170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429388" y="5357826"/>
            <a:ext cx="1643074" cy="35719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100" dirty="0" err="1" smtClean="0"/>
              <a:t>Ioctl</a:t>
            </a:r>
            <a:r>
              <a:rPr lang="en-US" altLang="zh-CN" sz="1100" dirty="0" smtClean="0"/>
              <a:t>: </a:t>
            </a:r>
            <a:r>
              <a:rPr lang="en-US" altLang="zh-CN" sz="800" dirty="0" smtClean="0">
                <a:solidFill>
                  <a:srgbClr val="FF0000"/>
                </a:solidFill>
              </a:rPr>
              <a:t>FM_IOCTL_SET_TUNE</a:t>
            </a:r>
            <a:endParaRPr kumimoji="0" lang="zh-CN" altLang="en-US" sz="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6357950" y="5715016"/>
            <a:ext cx="1714512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95538" y="1268413"/>
            <a:ext cx="9128126" cy="5156200"/>
            <a:chOff x="-1509" y="1008"/>
            <a:chExt cx="5829" cy="3039"/>
          </a:xfrm>
        </p:grpSpPr>
        <p:sp>
          <p:nvSpPr>
            <p:cNvPr id="1076229" name="AutoShape 5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0" name="AutoShape 6"/>
            <p:cNvSpPr>
              <a:spLocks noChangeArrowheads="1"/>
            </p:cNvSpPr>
            <p:nvPr/>
          </p:nvSpPr>
          <p:spPr bwMode="black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1076232" name="AutoShape 8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硬件接口介绍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1076234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5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6" name="Oval 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7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8" name="Oval 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9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1076241" name="AutoShape 17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驱动代码结构</a:t>
                </a: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1076243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4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5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6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7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8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1076250" name="AutoShape 26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上层代码结构</a:t>
                </a: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1076252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3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4" name="Oval 3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5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6" name="Oval 3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7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1076259" name="AutoShape 35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模块整体工作流程</a:t>
                </a: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1076261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2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3" name="Oval 3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4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5" name="Oval 4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6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1076268" name="AutoShape 44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模块客户化配置</a:t>
                </a:r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1076270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1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2" name="Oval 4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3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4" name="Oval 5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5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SC8810 FM </a:t>
            </a:r>
            <a:r>
              <a:rPr lang="zh-CN" altLang="en-US" dirty="0" smtClean="0"/>
              <a:t>模块客户化配置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472518" cy="5643602"/>
          </a:xfrm>
        </p:spPr>
        <p:txBody>
          <a:bodyPr/>
          <a:lstStyle/>
          <a:p>
            <a:pPr>
              <a:buNone/>
            </a:pPr>
            <a:r>
              <a:rPr lang="zh-CN" altLang="en-US" sz="1200" dirty="0" smtClean="0"/>
              <a:t>如果客户更换了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芯片，需要新增一个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驱动，可以直接在现有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代码基础上移植：</a:t>
            </a:r>
            <a:endParaRPr lang="en-US" altLang="zh-CN" sz="12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200" dirty="0" smtClean="0"/>
              <a:t>在</a:t>
            </a:r>
            <a:r>
              <a:rPr lang="en-US" altLang="zh-CN" sz="1200" dirty="0" smtClean="0"/>
              <a:t>3rdparty/fm/</a:t>
            </a:r>
            <a:r>
              <a:rPr lang="zh-CN" altLang="en-US" sz="1200" dirty="0" smtClean="0"/>
              <a:t>目录下，复制目录</a:t>
            </a:r>
            <a:r>
              <a:rPr lang="en-US" altLang="zh-CN" sz="1200" dirty="0" smtClean="0"/>
              <a:t>kt0812G</a:t>
            </a:r>
            <a:r>
              <a:rPr lang="zh-CN" altLang="en-US" sz="1200" dirty="0" smtClean="0"/>
              <a:t>到当前目录，并用新的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芯片型号重命名之，例如</a:t>
            </a:r>
            <a:r>
              <a:rPr lang="en-US" altLang="zh-CN" sz="1200" dirty="0" smtClean="0">
                <a:solidFill>
                  <a:srgbClr val="FF0000"/>
                </a:solidFill>
              </a:rPr>
              <a:t>BK1080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/>
              <a:t>customize/make/sp8810ga.mak</a:t>
            </a:r>
            <a:r>
              <a:rPr lang="zh-CN" altLang="en-US" sz="1200" dirty="0" smtClean="0"/>
              <a:t>中的</a:t>
            </a:r>
            <a:r>
              <a:rPr lang="en-US" altLang="zh-CN" sz="1200" dirty="0" smtClean="0"/>
              <a:t>3RDPARTY_FM = kt0812G </a:t>
            </a:r>
            <a:r>
              <a:rPr lang="zh-CN" altLang="en-US" sz="1200" dirty="0" smtClean="0"/>
              <a:t>改为 </a:t>
            </a:r>
            <a:r>
              <a:rPr lang="en-US" altLang="zh-CN" sz="1200" dirty="0" smtClean="0"/>
              <a:t>3RDPARTY_FM = </a:t>
            </a:r>
            <a:r>
              <a:rPr lang="en-US" altLang="zh-CN" sz="1200" dirty="0" smtClean="0">
                <a:solidFill>
                  <a:srgbClr val="FF0000"/>
                </a:solidFill>
              </a:rPr>
              <a:t>BK1080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/>
              <a:t>3rdparty/fm/kt0812G/special/build.sh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ko</a:t>
            </a:r>
            <a:r>
              <a:rPr lang="en-US" altLang="zh-CN" sz="1200" dirty="0" smtClean="0"/>
              <a:t>/kt0812g_fm_ctrl.ko:/system/lib/modules </a:t>
            </a:r>
            <a:r>
              <a:rPr lang="zh-CN" altLang="en-US" sz="1200" dirty="0" smtClean="0"/>
              <a:t>改为 </a:t>
            </a:r>
            <a:r>
              <a:rPr lang="en-US" altLang="zh-CN" sz="1200" dirty="0" err="1" smtClean="0"/>
              <a:t>ko</a:t>
            </a:r>
            <a:r>
              <a:rPr lang="en-US" altLang="zh-CN" sz="1200" dirty="0" smtClean="0"/>
              <a:t>/</a:t>
            </a:r>
            <a:r>
              <a:rPr lang="en-US" altLang="zh-CN" sz="12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200" dirty="0" smtClean="0"/>
              <a:t>_fm_ctrl.ko:/system/lib/modules</a:t>
            </a:r>
          </a:p>
          <a:p>
            <a:pPr>
              <a:buFont typeface="Wingdings" pitchFamily="2" charset="2"/>
              <a:buChar char="u"/>
            </a:pPr>
            <a:r>
              <a:rPr lang="en-US" altLang="zh-CN" sz="1200" dirty="0" smtClean="0"/>
              <a:t>3rdparty/fm/kt0812G/special/init.3rdparty.rc</a:t>
            </a:r>
            <a:r>
              <a:rPr lang="zh-CN" altLang="en-US" sz="1200" dirty="0" smtClean="0"/>
              <a:t>中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insmod</a:t>
            </a:r>
            <a:r>
              <a:rPr lang="en-US" altLang="zh-CN" sz="1200" dirty="0" smtClean="0"/>
              <a:t> /system/lib/modules/kt0812g_fm_ctrl.ko </a:t>
            </a:r>
            <a:r>
              <a:rPr lang="zh-CN" altLang="en-US" sz="1200" dirty="0" smtClean="0"/>
              <a:t>改为 </a:t>
            </a:r>
            <a:r>
              <a:rPr lang="en-US" altLang="zh-CN" sz="1200" dirty="0" err="1" smtClean="0"/>
              <a:t>insmod</a:t>
            </a:r>
            <a:r>
              <a:rPr lang="en-US" altLang="zh-CN" sz="1200" dirty="0" smtClean="0"/>
              <a:t> /system/lib/modules/</a:t>
            </a:r>
            <a:r>
              <a:rPr lang="en-US" altLang="zh-CN" sz="12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200" dirty="0" smtClean="0"/>
              <a:t>_fm_ctrl.ko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pt-BR" altLang="zh-CN" sz="1200" dirty="0" smtClean="0"/>
              <a:t>device /dev/KT0812G_FM 666 system audio </a:t>
            </a:r>
            <a:r>
              <a:rPr lang="zh-CN" altLang="en-US" sz="1200" dirty="0" smtClean="0"/>
              <a:t>改为 </a:t>
            </a:r>
            <a:r>
              <a:rPr lang="pt-BR" altLang="zh-CN" sz="1200" dirty="0" smtClean="0"/>
              <a:t>device /dev/</a:t>
            </a:r>
            <a:r>
              <a:rPr lang="en-US" altLang="zh-CN" sz="1200" dirty="0" smtClean="0">
                <a:solidFill>
                  <a:srgbClr val="FF0000"/>
                </a:solidFill>
              </a:rPr>
              <a:t>BK1080</a:t>
            </a:r>
            <a:r>
              <a:rPr lang="pt-BR" altLang="zh-CN" sz="1200" dirty="0" smtClean="0"/>
              <a:t>_FM 666 system audio </a:t>
            </a:r>
            <a:endParaRPr lang="en-US" altLang="zh-CN" sz="120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200" dirty="0" smtClean="0"/>
              <a:t>移植新的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驱动：</a:t>
            </a:r>
            <a:endParaRPr lang="en-US" altLang="zh-CN" sz="1200" dirty="0" smtClean="0"/>
          </a:p>
          <a:p>
            <a:pPr lvl="1"/>
            <a:r>
              <a:rPr lang="zh-CN" altLang="en-US" sz="1100" dirty="0" smtClean="0"/>
              <a:t> 把</a:t>
            </a:r>
            <a:r>
              <a:rPr lang="en-US" altLang="zh-CN" sz="1100" dirty="0" smtClean="0"/>
              <a:t>3rdparty/fm/special/driver</a:t>
            </a:r>
            <a:r>
              <a:rPr lang="zh-CN" altLang="en-US" sz="1100" dirty="0" smtClean="0"/>
              <a:t>下的</a:t>
            </a:r>
            <a:r>
              <a:rPr lang="en-US" altLang="zh-CN" sz="1100" dirty="0" smtClean="0"/>
              <a:t>kt0812g_fm_ctrl.c</a:t>
            </a:r>
            <a:r>
              <a:rPr lang="zh-CN" altLang="en-US" sz="1100" dirty="0" smtClean="0"/>
              <a:t>和</a:t>
            </a:r>
            <a:r>
              <a:rPr lang="en-US" altLang="zh-CN" sz="1100" dirty="0" smtClean="0"/>
              <a:t>kt0812g_fm_ctrl.h</a:t>
            </a:r>
            <a:r>
              <a:rPr lang="zh-CN" altLang="en-US" sz="1100" dirty="0" smtClean="0"/>
              <a:t>重命名为</a:t>
            </a:r>
            <a:r>
              <a:rPr lang="en-US" altLang="zh-CN" sz="11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100" dirty="0" smtClean="0"/>
              <a:t>_fm_ctrl.c, </a:t>
            </a:r>
            <a:r>
              <a:rPr lang="en-US" altLang="zh-CN" sz="11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100" dirty="0" smtClean="0"/>
              <a:t>_fm_ctrl.h</a:t>
            </a:r>
          </a:p>
          <a:p>
            <a:pPr lvl="1"/>
            <a:r>
              <a:rPr lang="en-US" altLang="zh-CN" sz="1100" dirty="0" smtClean="0"/>
              <a:t> </a:t>
            </a:r>
            <a:r>
              <a:rPr lang="zh-CN" altLang="en-US" sz="1100" dirty="0" smtClean="0"/>
              <a:t>把</a:t>
            </a:r>
            <a:r>
              <a:rPr lang="en-US" altLang="zh-CN" sz="1100" dirty="0" smtClean="0"/>
              <a:t>3rdparty/fm/special/driver/</a:t>
            </a:r>
            <a:r>
              <a:rPr lang="en-US" altLang="zh-CN" sz="1100" dirty="0" err="1" smtClean="0"/>
              <a:t>Makefile</a:t>
            </a:r>
            <a:r>
              <a:rPr lang="zh-CN" altLang="en-US" sz="1100" dirty="0" smtClean="0"/>
              <a:t>中</a:t>
            </a:r>
            <a:r>
              <a:rPr lang="en-US" altLang="zh-CN" sz="1100" dirty="0" err="1" smtClean="0"/>
              <a:t>obj</a:t>
            </a:r>
            <a:r>
              <a:rPr lang="en-US" altLang="zh-CN" sz="1100" dirty="0" smtClean="0"/>
              <a:t>-m:=kt0812g_fm_ctrl.o </a:t>
            </a:r>
            <a:r>
              <a:rPr lang="zh-CN" altLang="en-US" sz="1100" dirty="0" smtClean="0"/>
              <a:t>改为</a:t>
            </a:r>
            <a:r>
              <a:rPr lang="en-US" altLang="zh-CN" sz="1100" dirty="0" err="1" smtClean="0"/>
              <a:t>obj</a:t>
            </a:r>
            <a:r>
              <a:rPr lang="en-US" altLang="zh-CN" sz="1100" dirty="0" smtClean="0"/>
              <a:t>-m:=</a:t>
            </a:r>
            <a:r>
              <a:rPr lang="en-US" altLang="zh-CN" sz="11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100" dirty="0" smtClean="0"/>
              <a:t>_fm_ctrl.o</a:t>
            </a:r>
          </a:p>
          <a:p>
            <a:pPr lvl="1"/>
            <a:r>
              <a:rPr lang="en-US" altLang="zh-CN" sz="1100" dirty="0" smtClean="0"/>
              <a:t> </a:t>
            </a:r>
            <a:r>
              <a:rPr lang="zh-CN" altLang="en-US" sz="1100" dirty="0" smtClean="0"/>
              <a:t>把新的</a:t>
            </a:r>
            <a:r>
              <a:rPr lang="en-US" altLang="zh-CN" sz="1100" dirty="0" smtClean="0"/>
              <a:t>FM</a:t>
            </a:r>
            <a:r>
              <a:rPr lang="zh-CN" altLang="en-US" sz="1100" dirty="0" smtClean="0"/>
              <a:t>驱动移植进</a:t>
            </a:r>
            <a:r>
              <a:rPr lang="en-US" altLang="zh-CN" sz="11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100" dirty="0" smtClean="0"/>
              <a:t>_fm_ctrl.c </a:t>
            </a:r>
            <a:r>
              <a:rPr lang="zh-CN" altLang="en-US" sz="1100" dirty="0" smtClean="0"/>
              <a:t>和 </a:t>
            </a:r>
            <a:r>
              <a:rPr lang="en-US" altLang="zh-CN" sz="1100" dirty="0" smtClean="0">
                <a:solidFill>
                  <a:srgbClr val="FF0000"/>
                </a:solidFill>
              </a:rPr>
              <a:t>bk1080</a:t>
            </a:r>
            <a:r>
              <a:rPr lang="en-US" altLang="zh-CN" sz="1100" dirty="0" smtClean="0"/>
              <a:t>_fm_ctrl.h</a:t>
            </a:r>
            <a:r>
              <a:rPr lang="zh-CN" altLang="en-US" sz="1100" dirty="0" smtClean="0"/>
              <a:t>中，需要注意几点：</a:t>
            </a:r>
            <a:endParaRPr lang="en-US" altLang="zh-CN" sz="1100" dirty="0" smtClean="0"/>
          </a:p>
          <a:p>
            <a:pPr lvl="2">
              <a:buFont typeface="Arial" pitchFamily="34" charset="0"/>
              <a:buChar char="•"/>
            </a:pPr>
            <a:r>
              <a:rPr lang="en-US" altLang="zh-CN" sz="1050" dirty="0" smtClean="0"/>
              <a:t> I2C</a:t>
            </a:r>
            <a:r>
              <a:rPr lang="zh-CN" altLang="en-US" sz="1050" dirty="0" smtClean="0"/>
              <a:t>总线号和设备地址：</a:t>
            </a:r>
            <a:endParaRPr lang="en-US" altLang="zh-CN" sz="1050" dirty="0" smtClean="0"/>
          </a:p>
          <a:p>
            <a:pPr lvl="2">
              <a:buNone/>
            </a:pPr>
            <a:r>
              <a:rPr lang="en-US" altLang="zh-CN" sz="1050" dirty="0" smtClean="0"/>
              <a:t>  #define </a:t>
            </a:r>
            <a:r>
              <a:rPr lang="en-US" altLang="zh-CN" sz="1050" dirty="0" smtClean="0">
                <a:solidFill>
                  <a:srgbClr val="FF0000"/>
                </a:solidFill>
              </a:rPr>
              <a:t>BK1080</a:t>
            </a:r>
            <a:r>
              <a:rPr lang="en-US" altLang="zh-CN" sz="1050" dirty="0" smtClean="0"/>
              <a:t>_I2C_ADDR    </a:t>
            </a:r>
            <a:r>
              <a:rPr lang="en-US" altLang="zh-CN" sz="1050" dirty="0" smtClean="0">
                <a:solidFill>
                  <a:srgbClr val="FF0000"/>
                </a:solidFill>
              </a:rPr>
              <a:t>0x37</a:t>
            </a:r>
            <a:r>
              <a:rPr lang="en-US" altLang="zh-CN" sz="1050" dirty="0" smtClean="0"/>
              <a:t>  // 7</a:t>
            </a:r>
            <a:r>
              <a:rPr lang="zh-CN" altLang="en-US" sz="1050" dirty="0" smtClean="0"/>
              <a:t>位地址，不含读写位</a:t>
            </a:r>
            <a:endParaRPr lang="en-US" altLang="zh-CN" sz="1050" dirty="0" smtClean="0"/>
          </a:p>
          <a:p>
            <a:pPr lvl="2">
              <a:buNone/>
            </a:pPr>
            <a:r>
              <a:rPr lang="en-US" altLang="zh-CN" sz="1050" dirty="0" smtClean="0"/>
              <a:t>  #define I2C_STATIC_BUS_NUM        </a:t>
            </a:r>
            <a:r>
              <a:rPr lang="en-US" altLang="zh-CN" sz="1050" dirty="0" smtClean="0">
                <a:solidFill>
                  <a:srgbClr val="FF0000"/>
                </a:solidFill>
              </a:rPr>
              <a:t>(2)</a:t>
            </a:r>
            <a:r>
              <a:rPr lang="en-US" altLang="zh-CN" sz="1050" dirty="0" smtClean="0"/>
              <a:t> // </a:t>
            </a:r>
            <a:r>
              <a:rPr lang="zh-CN" altLang="en-US" sz="1050" dirty="0" smtClean="0"/>
              <a:t>根据客户板子的设计改成相应的总线号</a:t>
            </a:r>
            <a:endParaRPr lang="en-US" altLang="zh-CN" sz="1050" dirty="0" smtClean="0"/>
          </a:p>
          <a:p>
            <a:pPr lvl="2"/>
            <a:r>
              <a:rPr lang="zh-CN" altLang="en-US" sz="1050" dirty="0" smtClean="0"/>
              <a:t> 驱动的设备名和</a:t>
            </a:r>
            <a:r>
              <a:rPr lang="en-US" altLang="zh-CN" sz="1050" dirty="0" smtClean="0"/>
              <a:t>frameworks/base/core/java/android/hardware/</a:t>
            </a:r>
            <a:r>
              <a:rPr lang="en-US" altLang="zh-CN" sz="1050" dirty="0" err="1" smtClean="0"/>
              <a:t>fmradio</a:t>
            </a:r>
            <a:r>
              <a:rPr lang="en-US" altLang="zh-CN" sz="1050" dirty="0" smtClean="0"/>
              <a:t>/FmTransceiver.java</a:t>
            </a:r>
            <a:r>
              <a:rPr lang="zh-CN" altLang="en-US" sz="1050" dirty="0" smtClean="0"/>
              <a:t>中</a:t>
            </a:r>
            <a:r>
              <a:rPr lang="en-US" altLang="zh-CN" sz="1050" dirty="0" err="1" smtClean="0"/>
              <a:t>FmReceiverJNI.acquireFdNative</a:t>
            </a:r>
            <a:r>
              <a:rPr lang="en-US" altLang="zh-CN" sz="1050" dirty="0" smtClean="0"/>
              <a:t>(“/dev/</a:t>
            </a:r>
            <a:r>
              <a:rPr lang="en-US" altLang="zh-CN" sz="1050" dirty="0" smtClean="0">
                <a:solidFill>
                  <a:srgbClr val="FF0000"/>
                </a:solidFill>
              </a:rPr>
              <a:t>KT0812G_FM</a:t>
            </a:r>
            <a:r>
              <a:rPr lang="en-US" altLang="zh-CN" sz="1050" dirty="0" smtClean="0"/>
              <a:t>”); </a:t>
            </a:r>
            <a:r>
              <a:rPr lang="zh-CN" altLang="en-US" sz="1050" dirty="0" smtClean="0"/>
              <a:t>保持一致</a:t>
            </a:r>
            <a:endParaRPr lang="en-US" altLang="zh-CN" sz="1050" dirty="0" smtClean="0"/>
          </a:p>
          <a:p>
            <a:pPr lvl="2"/>
            <a:r>
              <a:rPr lang="en-US" altLang="zh-CN" sz="1050" dirty="0" smtClean="0"/>
              <a:t> I2C</a:t>
            </a:r>
            <a:r>
              <a:rPr lang="zh-CN" altLang="en-US" sz="1050" dirty="0" smtClean="0"/>
              <a:t>传输函数需要根据</a:t>
            </a:r>
            <a:r>
              <a:rPr lang="en-US" altLang="zh-CN" sz="1050" dirty="0" smtClean="0"/>
              <a:t>FM</a:t>
            </a:r>
            <a:r>
              <a:rPr lang="zh-CN" altLang="en-US" sz="1050" dirty="0" smtClean="0"/>
              <a:t>芯片是</a:t>
            </a:r>
            <a:r>
              <a:rPr lang="en-US" altLang="zh-CN" sz="1050" dirty="0" smtClean="0"/>
              <a:t>8bit</a:t>
            </a:r>
            <a:r>
              <a:rPr lang="zh-CN" altLang="en-US" sz="1050" dirty="0" smtClean="0"/>
              <a:t>或</a:t>
            </a:r>
            <a:r>
              <a:rPr lang="en-US" altLang="zh-CN" sz="1050" dirty="0" smtClean="0"/>
              <a:t>16bit</a:t>
            </a:r>
            <a:r>
              <a:rPr lang="zh-CN" altLang="en-US" sz="1050" dirty="0" smtClean="0"/>
              <a:t>地址和数据宽度进行定制，参考芯片</a:t>
            </a:r>
            <a:r>
              <a:rPr lang="en-US" altLang="zh-CN" sz="1050" dirty="0" smtClean="0"/>
              <a:t>kt0812g</a:t>
            </a:r>
            <a:r>
              <a:rPr lang="zh-CN" altLang="en-US" sz="1050" dirty="0" smtClean="0"/>
              <a:t>是</a:t>
            </a:r>
            <a:r>
              <a:rPr lang="en-US" altLang="zh-CN" sz="1050" dirty="0" smtClean="0"/>
              <a:t>8bit </a:t>
            </a:r>
            <a:r>
              <a:rPr lang="en-US" altLang="zh-CN" sz="1050" dirty="0" err="1" smtClean="0"/>
              <a:t>addr</a:t>
            </a:r>
            <a:r>
              <a:rPr lang="en-US" altLang="zh-CN" sz="1050" dirty="0" smtClean="0"/>
              <a:t>/16bit data</a:t>
            </a:r>
            <a:r>
              <a:rPr lang="zh-CN" altLang="en-US" sz="1050" dirty="0" smtClean="0"/>
              <a:t> ，</a:t>
            </a:r>
            <a:endParaRPr lang="en-US" altLang="zh-CN" sz="1050" dirty="0" smtClean="0"/>
          </a:p>
          <a:p>
            <a:pPr lvl="2">
              <a:buNone/>
            </a:pPr>
            <a:r>
              <a:rPr lang="en-US" altLang="zh-CN" sz="1050" dirty="0" smtClean="0"/>
              <a:t>  </a:t>
            </a:r>
            <a:r>
              <a:rPr lang="zh-CN" altLang="en-US" sz="1050" dirty="0" smtClean="0"/>
              <a:t>配置为</a:t>
            </a:r>
            <a:r>
              <a:rPr lang="en-US" altLang="zh-CN" sz="1050" dirty="0" smtClean="0"/>
              <a:t>8bit </a:t>
            </a:r>
            <a:r>
              <a:rPr lang="en-US" altLang="zh-CN" sz="1050" dirty="0" err="1" smtClean="0"/>
              <a:t>addr</a:t>
            </a:r>
            <a:r>
              <a:rPr lang="en-US" altLang="zh-CN" sz="1050" dirty="0" smtClean="0"/>
              <a:t>/8bit data</a:t>
            </a:r>
            <a:r>
              <a:rPr lang="zh-CN" altLang="en-US" sz="1050" dirty="0" smtClean="0"/>
              <a:t>的一个例子见后面“</a:t>
            </a:r>
            <a:r>
              <a:rPr lang="en-US" altLang="zh-CN" sz="1050" dirty="0" smtClean="0"/>
              <a:t>I2C </a:t>
            </a:r>
            <a:r>
              <a:rPr lang="zh-CN" altLang="en-US" sz="1050" dirty="0" smtClean="0"/>
              <a:t>配置”。</a:t>
            </a:r>
            <a:endParaRPr lang="en-US" altLang="zh-CN" sz="1050" dirty="0" smtClean="0"/>
          </a:p>
          <a:p>
            <a:pPr lvl="2"/>
            <a:r>
              <a:rPr lang="zh-CN" altLang="en-US" sz="1050" dirty="0" smtClean="0"/>
              <a:t> 最好不要增删</a:t>
            </a:r>
            <a:r>
              <a:rPr lang="en-US" altLang="zh-CN" sz="1050" dirty="0" err="1" smtClean="0"/>
              <a:t>ioctl</a:t>
            </a:r>
            <a:r>
              <a:rPr lang="zh-CN" altLang="en-US" sz="1050" dirty="0" smtClean="0"/>
              <a:t>的命令和</a:t>
            </a:r>
            <a:r>
              <a:rPr lang="en-US" altLang="zh-CN" sz="1050" dirty="0" smtClean="0"/>
              <a:t>framework</a:t>
            </a:r>
            <a:r>
              <a:rPr lang="zh-CN" altLang="en-US" sz="1050" dirty="0" smtClean="0"/>
              <a:t>的接口，否则可能造成</a:t>
            </a:r>
            <a:r>
              <a:rPr lang="en-US" altLang="zh-CN" sz="1050" dirty="0" smtClean="0"/>
              <a:t>APP</a:t>
            </a:r>
            <a:r>
              <a:rPr lang="zh-CN" altLang="en-US" sz="1050" dirty="0" smtClean="0"/>
              <a:t>不兼容，因为</a:t>
            </a:r>
            <a:r>
              <a:rPr lang="en-US" altLang="zh-CN" sz="1050" dirty="0" smtClean="0"/>
              <a:t>APP</a:t>
            </a:r>
            <a:r>
              <a:rPr lang="zh-CN" altLang="en-US" sz="1050" dirty="0" smtClean="0"/>
              <a:t>没有开源，不方便修改。</a:t>
            </a:r>
            <a:endParaRPr lang="en-US" altLang="zh-CN" sz="1050" dirty="0" smtClean="0"/>
          </a:p>
          <a:p>
            <a:pPr>
              <a:buFont typeface="Wingdings" pitchFamily="2" charset="2"/>
              <a:buChar char="u"/>
            </a:pPr>
            <a:r>
              <a:rPr lang="zh-CN" altLang="en-US" sz="1200" dirty="0" smtClean="0"/>
              <a:t>编译和调试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添加新驱动后，第一次需要全编一次</a:t>
            </a:r>
            <a:r>
              <a:rPr lang="en-US" altLang="zh-CN" sz="1200" dirty="0" smtClean="0"/>
              <a:t>: ./</a:t>
            </a:r>
            <a:r>
              <a:rPr lang="en-US" altLang="zh-CN" sz="1200" dirty="0" err="1" smtClean="0"/>
              <a:t>mk</a:t>
            </a:r>
            <a:r>
              <a:rPr lang="en-US" altLang="zh-CN" sz="1200" dirty="0" smtClean="0"/>
              <a:t> sp8810ga new </a:t>
            </a:r>
            <a:r>
              <a:rPr lang="zh-CN" altLang="en-US" sz="1200" dirty="0" smtClean="0"/>
              <a:t>，这样会在</a:t>
            </a:r>
            <a:r>
              <a:rPr lang="en-US" altLang="zh-CN" sz="1200" dirty="0" smtClean="0"/>
              <a:t>system/lib/modules</a:t>
            </a:r>
            <a:r>
              <a:rPr lang="zh-CN" altLang="en-US" sz="1200" dirty="0" smtClean="0"/>
              <a:t>目录创建一个链接文件</a:t>
            </a:r>
            <a:r>
              <a:rPr lang="en-US" altLang="zh-CN" sz="1200" dirty="0" smtClean="0"/>
              <a:t>bk1080_fm_ctrl.ko</a:t>
            </a:r>
            <a:r>
              <a:rPr lang="zh-CN" altLang="en-US" sz="1200" dirty="0" smtClean="0"/>
              <a:t>链接文件，并指向</a:t>
            </a:r>
            <a:r>
              <a:rPr lang="en-US" altLang="zh-CN" sz="1200" dirty="0" smtClean="0"/>
              <a:t>system/</a:t>
            </a:r>
            <a:r>
              <a:rPr lang="en-US" altLang="zh-CN" sz="1200" dirty="0" err="1" smtClean="0"/>
              <a:t>sps</a:t>
            </a:r>
            <a:r>
              <a:rPr lang="en-US" altLang="zh-CN" sz="1200" dirty="0" smtClean="0"/>
              <a:t>/BK1080/</a:t>
            </a:r>
            <a:r>
              <a:rPr lang="en-US" altLang="zh-CN" sz="1200" dirty="0" err="1" smtClean="0"/>
              <a:t>ko</a:t>
            </a:r>
            <a:r>
              <a:rPr lang="en-US" altLang="zh-CN" sz="1200" smtClean="0"/>
              <a:t>/bk1080_fm_ctrl.ko</a:t>
            </a:r>
            <a:r>
              <a:rPr lang="zh-CN" altLang="en-US" sz="1200" dirty="0" smtClean="0"/>
              <a:t>，烧录</a:t>
            </a:r>
            <a:r>
              <a:rPr lang="en-US" altLang="zh-CN" sz="1200" dirty="0" smtClean="0"/>
              <a:t>boot.img, system.img</a:t>
            </a:r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之后每次调试只要编译</a:t>
            </a:r>
            <a:r>
              <a:rPr lang="en-US" altLang="zh-CN" sz="1200" dirty="0" err="1" smtClean="0"/>
              <a:t>ko</a:t>
            </a:r>
            <a:r>
              <a:rPr lang="zh-CN" altLang="en-US" sz="1200" dirty="0" smtClean="0"/>
              <a:t>文件：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./</a:t>
            </a:r>
            <a:r>
              <a:rPr lang="en-US" altLang="zh-CN" sz="1200" dirty="0" err="1" smtClean="0"/>
              <a:t>mk</a:t>
            </a:r>
            <a:r>
              <a:rPr lang="en-US" altLang="zh-CN" sz="1200" dirty="0" smtClean="0"/>
              <a:t> sp8810ga u </a:t>
            </a:r>
            <a:r>
              <a:rPr lang="en-US" altLang="zh-CN" sz="1200" dirty="0" err="1" smtClean="0"/>
              <a:t>ko</a:t>
            </a:r>
            <a:r>
              <a:rPr lang="en-US" altLang="zh-CN" sz="1200" dirty="0" smtClean="0"/>
              <a:t> 3rdparty/fm/BK1080/        #</a:t>
            </a:r>
            <a:r>
              <a:rPr lang="zh-CN" altLang="en-US" sz="1200" dirty="0" smtClean="0"/>
              <a:t>编译</a:t>
            </a:r>
            <a:r>
              <a:rPr lang="en-US" altLang="zh-CN" sz="1200" dirty="0" err="1" smtClean="0"/>
              <a:t>ko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然后用</a:t>
            </a:r>
            <a:r>
              <a:rPr lang="en-US" altLang="zh-CN" sz="1200" dirty="0" err="1" smtClean="0"/>
              <a:t>adb</a:t>
            </a:r>
            <a:r>
              <a:rPr lang="zh-CN" altLang="en-US" sz="1200" dirty="0" smtClean="0"/>
              <a:t>工具把</a:t>
            </a:r>
            <a:r>
              <a:rPr lang="en-US" altLang="zh-CN" sz="1200" dirty="0" err="1" smtClean="0"/>
              <a:t>ko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push</a:t>
            </a:r>
            <a:r>
              <a:rPr lang="zh-CN" altLang="en-US" sz="1200" dirty="0" smtClean="0"/>
              <a:t>到手机中，并重新启动手机调试：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adb</a:t>
            </a:r>
            <a:r>
              <a:rPr lang="en-US" altLang="zh-CN" sz="1200" dirty="0" smtClean="0"/>
              <a:t> push out/target/product/</a:t>
            </a:r>
            <a:r>
              <a:rPr lang="en-US" altLang="zh-CN" sz="1200" dirty="0" err="1" smtClean="0"/>
              <a:t>hsdroid</a:t>
            </a:r>
            <a:r>
              <a:rPr lang="en-US" altLang="zh-CN" sz="1200" dirty="0" smtClean="0"/>
              <a:t>/system/</a:t>
            </a:r>
            <a:r>
              <a:rPr lang="en-US" altLang="zh-CN" sz="1200" dirty="0" err="1" smtClean="0"/>
              <a:t>sps</a:t>
            </a:r>
            <a:r>
              <a:rPr lang="en-US" altLang="zh-CN" sz="1200" dirty="0" smtClean="0"/>
              <a:t>/BK1080/</a:t>
            </a:r>
            <a:r>
              <a:rPr lang="en-US" altLang="zh-CN" sz="1200" dirty="0" err="1" smtClean="0"/>
              <a:t>ko</a:t>
            </a:r>
            <a:r>
              <a:rPr lang="en-US" altLang="zh-CN" sz="1200" dirty="0" smtClean="0"/>
              <a:t>/bk1080_fm_ctrl.ko /system/</a:t>
            </a:r>
            <a:r>
              <a:rPr lang="en-US" altLang="zh-CN" sz="1200" dirty="0" err="1" smtClean="0"/>
              <a:t>sps</a:t>
            </a:r>
            <a:r>
              <a:rPr lang="en-US" altLang="zh-CN" sz="1200" dirty="0" smtClean="0"/>
              <a:t>/BK1080/</a:t>
            </a:r>
            <a:r>
              <a:rPr lang="en-US" altLang="zh-CN" sz="1200" dirty="0" err="1" smtClean="0"/>
              <a:t>ko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adb</a:t>
            </a:r>
            <a:r>
              <a:rPr lang="en-US" altLang="zh-CN" sz="1200" dirty="0" smtClean="0"/>
              <a:t> reboot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I2C 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zh-CN" altLang="en-US" sz="1000" dirty="0" smtClean="0"/>
              <a:t>如果</a:t>
            </a:r>
            <a:r>
              <a:rPr lang="en-US" altLang="zh-CN" sz="1000" dirty="0" smtClean="0"/>
              <a:t>fm</a:t>
            </a:r>
            <a:r>
              <a:rPr lang="zh-CN" altLang="en-US" sz="1000" dirty="0" smtClean="0"/>
              <a:t>的寄存器为</a:t>
            </a:r>
            <a:r>
              <a:rPr lang="en-US" altLang="zh-CN" sz="1000" dirty="0" smtClean="0"/>
              <a:t>8bit</a:t>
            </a:r>
            <a:r>
              <a:rPr lang="zh-CN" altLang="en-US" sz="1000" dirty="0" smtClean="0"/>
              <a:t>地址，</a:t>
            </a:r>
            <a:r>
              <a:rPr lang="en-US" altLang="zh-CN" sz="1000" dirty="0" smtClean="0"/>
              <a:t>8bit</a:t>
            </a:r>
            <a:r>
              <a:rPr lang="zh-CN" altLang="en-US" sz="1000" dirty="0" smtClean="0"/>
              <a:t>数据，则在原先</a:t>
            </a:r>
            <a:r>
              <a:rPr lang="en-US" altLang="zh-CN" sz="1000" dirty="0" smtClean="0"/>
              <a:t>kt0812g </a:t>
            </a:r>
            <a:r>
              <a:rPr lang="zh-CN" altLang="en-US" sz="1000" dirty="0" smtClean="0"/>
              <a:t>的</a:t>
            </a:r>
            <a:r>
              <a:rPr lang="en-US" altLang="zh-CN" sz="1000" dirty="0" smtClean="0"/>
              <a:t>i2c</a:t>
            </a:r>
            <a:r>
              <a:rPr lang="zh-CN" altLang="en-US" sz="1000" dirty="0" smtClean="0"/>
              <a:t>读写函数基础上，做如下红色位置的修改：</a:t>
            </a: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static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kt0812g_register_read(</a:t>
            </a:r>
            <a:r>
              <a:rPr lang="en-US" altLang="zh-CN" sz="1000" dirty="0" err="1" smtClean="0"/>
              <a:t>struct</a:t>
            </a:r>
            <a:r>
              <a:rPr lang="en-US" altLang="zh-CN" sz="1000" dirty="0" smtClean="0"/>
              <a:t> kt0812g_drv_data *</a:t>
            </a:r>
            <a:r>
              <a:rPr lang="en-US" altLang="zh-CN" sz="1000" dirty="0" err="1" smtClean="0"/>
              <a:t>cxt</a:t>
            </a:r>
            <a:r>
              <a:rPr lang="en-US" altLang="zh-CN" sz="1000" dirty="0" smtClean="0"/>
              <a:t>, u8 </a:t>
            </a:r>
            <a:r>
              <a:rPr lang="en-US" altLang="zh-CN" sz="1000" dirty="0" err="1" smtClean="0"/>
              <a:t>reg_address</a:t>
            </a:r>
            <a:r>
              <a:rPr lang="en-US" altLang="zh-CN" sz="1000" dirty="0" smtClean="0"/>
              <a:t>,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u8</a:t>
            </a:r>
            <a:r>
              <a:rPr lang="en-US" altLang="zh-CN" sz="1000" dirty="0" smtClean="0"/>
              <a:t> *value) 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 ret = -EINVAL;</a:t>
            </a:r>
          </a:p>
          <a:p>
            <a:pPr>
              <a:buNone/>
            </a:pPr>
            <a:r>
              <a:rPr lang="en-US" altLang="zh-CN" sz="1000" dirty="0" smtClean="0"/>
              <a:t>    u8  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[8] = {0};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[0] = </a:t>
            </a:r>
            <a:r>
              <a:rPr lang="en-US" altLang="zh-CN" sz="1000" dirty="0" err="1" smtClean="0"/>
              <a:t>reg_address</a:t>
            </a:r>
            <a:r>
              <a:rPr lang="en-US" altLang="zh-CN" sz="1000" dirty="0" smtClean="0"/>
              <a:t>;</a:t>
            </a:r>
          </a:p>
          <a:p>
            <a:pPr>
              <a:buNone/>
            </a:pPr>
            <a:r>
              <a:rPr lang="en-US" altLang="zh-CN" sz="1000" dirty="0" smtClean="0"/>
              <a:t>    ret = kt0812g_i2c_read(</a:t>
            </a:r>
            <a:r>
              <a:rPr lang="en-US" altLang="zh-CN" sz="1000" dirty="0" err="1" smtClean="0"/>
              <a:t>cxt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1</a:t>
            </a:r>
            <a:r>
              <a:rPr lang="en-US" altLang="zh-CN" sz="1000" dirty="0" smtClean="0"/>
              <a:t>);</a:t>
            </a:r>
          </a:p>
          <a:p>
            <a:pPr>
              <a:buNone/>
            </a:pPr>
            <a:r>
              <a:rPr lang="en-US" altLang="zh-CN" sz="1000" dirty="0" smtClean="0"/>
              <a:t>    if (ret &gt;= 0) {</a:t>
            </a:r>
          </a:p>
          <a:p>
            <a:pPr>
              <a:buNone/>
            </a:pPr>
            <a:r>
              <a:rPr lang="en-US" altLang="zh-CN" sz="1000" dirty="0" smtClean="0"/>
              <a:t>        *value = </a:t>
            </a:r>
            <a:r>
              <a:rPr lang="en-US" altLang="zh-CN" sz="1000" b="1" dirty="0" err="1" smtClean="0">
                <a:solidFill>
                  <a:srgbClr val="FF0000"/>
                </a:solidFill>
              </a:rPr>
              <a:t>buf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[0]</a:t>
            </a:r>
            <a:r>
              <a:rPr lang="en-US" altLang="zh-CN" sz="1000" dirty="0" smtClean="0"/>
              <a:t>; //MSB first</a:t>
            </a:r>
          </a:p>
          <a:p>
            <a:pPr>
              <a:buNone/>
            </a:pPr>
            <a:r>
              <a:rPr lang="en-US" altLang="zh-CN" sz="1000" dirty="0" smtClean="0"/>
              <a:t>    }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    return ret;</a:t>
            </a:r>
          </a:p>
          <a:p>
            <a:pPr>
              <a:buNone/>
            </a:pPr>
            <a:r>
              <a:rPr lang="en-US" altLang="zh-CN" sz="1000" dirty="0" smtClean="0"/>
              <a:t>}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static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kt0812g_register_write(</a:t>
            </a:r>
            <a:r>
              <a:rPr lang="en-US" altLang="zh-CN" sz="1000" dirty="0" err="1" smtClean="0"/>
              <a:t>struct</a:t>
            </a:r>
            <a:r>
              <a:rPr lang="en-US" altLang="zh-CN" sz="1000" dirty="0" smtClean="0"/>
              <a:t> kt0812g_drv_data *</a:t>
            </a:r>
            <a:r>
              <a:rPr lang="en-US" altLang="zh-CN" sz="1000" dirty="0" err="1" smtClean="0"/>
              <a:t>cxt</a:t>
            </a:r>
            <a:r>
              <a:rPr lang="en-US" altLang="zh-CN" sz="1000" dirty="0" smtClean="0"/>
              <a:t>, u8 </a:t>
            </a:r>
            <a:r>
              <a:rPr lang="en-US" altLang="zh-CN" sz="1000" dirty="0" err="1" smtClean="0"/>
              <a:t>reg_address</a:t>
            </a:r>
            <a:r>
              <a:rPr lang="en-US" altLang="zh-CN" sz="1000" dirty="0" smtClean="0"/>
              <a:t>,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u8</a:t>
            </a:r>
            <a:r>
              <a:rPr lang="en-US" altLang="zh-CN" sz="1000" dirty="0" smtClean="0"/>
              <a:t> value)</a:t>
            </a:r>
          </a:p>
          <a:p>
            <a:pPr>
              <a:buNone/>
            </a:pPr>
            <a:r>
              <a:rPr lang="en-US" altLang="zh-CN" sz="1000" dirty="0" smtClean="0"/>
              <a:t>{</a:t>
            </a:r>
          </a:p>
          <a:p>
            <a:pPr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int</a:t>
            </a:r>
            <a:r>
              <a:rPr lang="en-US" altLang="zh-CN" sz="1000" dirty="0" smtClean="0"/>
              <a:t>  ret = -EINVAL;</a:t>
            </a:r>
          </a:p>
          <a:p>
            <a:pPr>
              <a:buNone/>
            </a:pPr>
            <a:r>
              <a:rPr lang="en-US" altLang="zh-CN" sz="1000" dirty="0" smtClean="0"/>
              <a:t>    u8  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[8] = {0};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[0] = </a:t>
            </a:r>
            <a:r>
              <a:rPr lang="en-US" altLang="zh-CN" sz="1000" dirty="0" err="1" smtClean="0"/>
              <a:t>reg_address</a:t>
            </a:r>
            <a:r>
              <a:rPr lang="en-US" altLang="zh-CN" sz="1000" dirty="0" smtClean="0"/>
              <a:t>;</a:t>
            </a:r>
          </a:p>
          <a:p>
            <a:pPr>
              <a:buNone/>
            </a:pPr>
            <a:r>
              <a:rPr lang="en-US" altLang="zh-CN" sz="1000" dirty="0" smtClean="0"/>
              <a:t>   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[1] =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value</a:t>
            </a:r>
            <a:r>
              <a:rPr lang="en-US" altLang="zh-CN" sz="1000" dirty="0" smtClean="0"/>
              <a:t>; // MSB first</a:t>
            </a:r>
          </a:p>
          <a:p>
            <a:pPr>
              <a:buNone/>
            </a:pPr>
            <a:r>
              <a:rPr lang="en-US" altLang="zh-CN" sz="1000" dirty="0" smtClean="0"/>
              <a:t>    ret = kt0812g_i2c_write(</a:t>
            </a:r>
            <a:r>
              <a:rPr lang="en-US" altLang="zh-CN" sz="1000" dirty="0" err="1" smtClean="0"/>
              <a:t>cxt</a:t>
            </a:r>
            <a:r>
              <a:rPr lang="en-US" altLang="zh-CN" sz="1000" dirty="0" smtClean="0"/>
              <a:t>, </a:t>
            </a:r>
            <a:r>
              <a:rPr lang="en-US" altLang="zh-CN" sz="1000" dirty="0" err="1" smtClean="0"/>
              <a:t>buf</a:t>
            </a:r>
            <a:r>
              <a:rPr lang="en-US" altLang="zh-CN" sz="1000" dirty="0" smtClean="0"/>
              <a:t>, 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2</a:t>
            </a:r>
            <a:r>
              <a:rPr lang="en-US" altLang="zh-CN" sz="1000" dirty="0" smtClean="0"/>
              <a:t>);</a:t>
            </a:r>
          </a:p>
          <a:p>
            <a:pPr>
              <a:buNone/>
            </a:pPr>
            <a:endParaRPr lang="en-US" altLang="zh-CN" sz="1000" dirty="0" smtClean="0"/>
          </a:p>
          <a:p>
            <a:pPr>
              <a:buNone/>
            </a:pPr>
            <a:r>
              <a:rPr lang="en-US" altLang="zh-CN" sz="1000" dirty="0" smtClean="0"/>
              <a:t>    return ret;    </a:t>
            </a:r>
          </a:p>
          <a:p>
            <a:pPr>
              <a:buNone/>
            </a:pPr>
            <a:r>
              <a:rPr lang="en-US" altLang="zh-CN" sz="1000" dirty="0" smtClean="0"/>
              <a:t>}</a:t>
            </a:r>
            <a:endParaRPr lang="zh-CN" altLang="en-US" sz="1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en-US" altLang="zh-CN" sz="1200" dirty="0" smtClean="0"/>
              <a:t>I2C</a:t>
            </a:r>
            <a:r>
              <a:rPr lang="zh-CN" altLang="en-US" sz="1200" dirty="0" smtClean="0"/>
              <a:t>读写出错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100" dirty="0" smtClean="0"/>
              <a:t>     主要有以下几处需要注意：</a:t>
            </a:r>
            <a:endParaRPr lang="en-US" altLang="zh-CN" sz="11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#define BK1080_I2C_ADDR    </a:t>
            </a:r>
            <a:r>
              <a:rPr lang="en-US" altLang="zh-CN" sz="1100" dirty="0" smtClean="0">
                <a:solidFill>
                  <a:srgbClr val="FF0000"/>
                </a:solidFill>
              </a:rPr>
              <a:t>0x37</a:t>
            </a:r>
            <a:r>
              <a:rPr lang="en-US" altLang="zh-CN" sz="1100" dirty="0" smtClean="0"/>
              <a:t>  //</a:t>
            </a:r>
            <a:r>
              <a:rPr lang="zh-CN" altLang="en-US" sz="1100" dirty="0" smtClean="0"/>
              <a:t>需要使用</a:t>
            </a:r>
            <a:r>
              <a:rPr lang="en-US" altLang="zh-CN" sz="1100" dirty="0" smtClean="0"/>
              <a:t>7</a:t>
            </a:r>
            <a:r>
              <a:rPr lang="zh-CN" altLang="en-US" sz="1100" dirty="0" smtClean="0"/>
              <a:t>位地址，不含读写位，比如</a:t>
            </a:r>
            <a:r>
              <a:rPr lang="en-US" altLang="zh-CN" sz="1100" dirty="0" smtClean="0"/>
              <a:t>datasheet</a:t>
            </a:r>
            <a:r>
              <a:rPr lang="zh-CN" altLang="en-US" sz="1100" dirty="0" smtClean="0"/>
              <a:t>里的读地址为</a:t>
            </a:r>
            <a:r>
              <a:rPr lang="en-US" altLang="zh-CN" sz="1100" dirty="0" smtClean="0"/>
              <a:t>0x41</a:t>
            </a:r>
            <a:r>
              <a:rPr lang="zh-CN" altLang="en-US" sz="1100" dirty="0" smtClean="0"/>
              <a:t>，写地址为</a:t>
            </a:r>
            <a:r>
              <a:rPr lang="en-US" altLang="zh-CN" sz="1100" dirty="0" smtClean="0"/>
              <a:t>0x42,</a:t>
            </a:r>
            <a:r>
              <a:rPr lang="zh-CN" altLang="en-US" sz="1100" dirty="0" smtClean="0"/>
              <a:t>则需要先右移一位</a:t>
            </a:r>
            <a:r>
              <a:rPr lang="en-US" altLang="zh-CN" sz="1100" dirty="0" smtClean="0"/>
              <a:t>0x41&gt;&gt;1 = 0x20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#define I2C_STATIC_BUS_NUM        </a:t>
            </a:r>
            <a:r>
              <a:rPr lang="en-US" altLang="zh-CN" sz="1100" dirty="0" smtClean="0">
                <a:solidFill>
                  <a:srgbClr val="FF0000"/>
                </a:solidFill>
              </a:rPr>
              <a:t>(2)</a:t>
            </a:r>
            <a:r>
              <a:rPr lang="en-US" altLang="zh-CN" sz="1100" dirty="0" smtClean="0"/>
              <a:t> // </a:t>
            </a:r>
            <a:r>
              <a:rPr lang="zh-CN" altLang="en-US" sz="1100" dirty="0" smtClean="0"/>
              <a:t>总线号要对上，编号从</a:t>
            </a:r>
            <a:r>
              <a:rPr lang="en-US" altLang="zh-CN" sz="1100" dirty="0" smtClean="0"/>
              <a:t>0</a:t>
            </a:r>
            <a:r>
              <a:rPr lang="zh-CN" altLang="en-US" sz="1100" dirty="0" smtClean="0"/>
              <a:t>开始，</a:t>
            </a:r>
            <a:r>
              <a:rPr lang="en-US" altLang="zh-CN" sz="1100" dirty="0" smtClean="0"/>
              <a:t>2</a:t>
            </a:r>
            <a:r>
              <a:rPr lang="zh-CN" altLang="en-US" sz="1100" dirty="0" smtClean="0"/>
              <a:t>表示</a:t>
            </a:r>
            <a:r>
              <a:rPr lang="en-US" altLang="zh-CN" sz="1100" dirty="0" smtClean="0"/>
              <a:t>3</a:t>
            </a:r>
            <a:r>
              <a:rPr lang="zh-CN" altLang="en-US" sz="1100" dirty="0" smtClean="0"/>
              <a:t>号总线</a:t>
            </a:r>
            <a:endParaRPr lang="en-US" altLang="zh-CN" sz="1100" dirty="0" smtClean="0"/>
          </a:p>
          <a:p>
            <a:pPr>
              <a:buFont typeface="Wingdings" pitchFamily="2" charset="2"/>
              <a:buChar char="ü"/>
            </a:pPr>
            <a:r>
              <a:rPr lang="en-US" altLang="zh-CN" sz="1100" dirty="0" smtClean="0"/>
              <a:t>kt0812g_register_read/write()  </a:t>
            </a:r>
            <a:r>
              <a:rPr lang="zh-CN" altLang="en-US" sz="1100" dirty="0" smtClean="0"/>
              <a:t>读写函数数据位宽需要根据不同的芯片定制，参考设计是</a:t>
            </a:r>
            <a:r>
              <a:rPr lang="en-US" altLang="zh-CN" sz="1100" dirty="0" smtClean="0"/>
              <a:t>8bit</a:t>
            </a:r>
            <a:r>
              <a:rPr lang="zh-CN" altLang="en-US" sz="1100" dirty="0" smtClean="0"/>
              <a:t>地址，</a:t>
            </a:r>
            <a:r>
              <a:rPr lang="en-US" altLang="zh-CN" sz="1100" dirty="0" smtClean="0"/>
              <a:t>16bit</a:t>
            </a:r>
            <a:r>
              <a:rPr lang="zh-CN" altLang="en-US" sz="1100" dirty="0" smtClean="0"/>
              <a:t>数据</a:t>
            </a:r>
            <a:endParaRPr lang="en-US" altLang="zh-CN" sz="1100" dirty="0" smtClean="0"/>
          </a:p>
          <a:p>
            <a:pPr>
              <a:buFont typeface="Wingdings" pitchFamily="2" charset="2"/>
              <a:buChar char="ü"/>
            </a:pPr>
            <a:endParaRPr lang="en-US" altLang="zh-CN" sz="11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1200" dirty="0" smtClean="0"/>
              <a:t>无法调节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音量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100" dirty="0" smtClean="0"/>
              <a:t>之前有客户因为在移植时误删了</a:t>
            </a:r>
            <a:r>
              <a:rPr lang="en-US" altLang="zh-CN" sz="1100" dirty="0" smtClean="0"/>
              <a:t>kt0812g_fm_open()</a:t>
            </a:r>
            <a:r>
              <a:rPr lang="zh-CN" altLang="en-US" sz="1100" dirty="0" smtClean="0"/>
              <a:t>中的</a:t>
            </a:r>
            <a:r>
              <a:rPr lang="en-US" altLang="zh-CN" sz="1100" dirty="0" err="1" smtClean="0"/>
              <a:t>atomic_cmpxchg</a:t>
            </a:r>
            <a:r>
              <a:rPr lang="en-US" altLang="zh-CN" sz="1100" dirty="0" smtClean="0"/>
              <a:t>(&amp;</a:t>
            </a:r>
            <a:r>
              <a:rPr lang="en-US" altLang="zh-CN" sz="1100" dirty="0" err="1" smtClean="0"/>
              <a:t>cxt</a:t>
            </a:r>
            <a:r>
              <a:rPr lang="en-US" altLang="zh-CN" sz="1100" dirty="0" smtClean="0"/>
              <a:t>-&gt;</a:t>
            </a:r>
            <a:r>
              <a:rPr lang="en-US" altLang="zh-CN" sz="1100" dirty="0" err="1" smtClean="0"/>
              <a:t>fm_opened</a:t>
            </a:r>
            <a:r>
              <a:rPr lang="en-US" altLang="zh-CN" sz="1100" dirty="0" smtClean="0"/>
              <a:t>, 0, 1);</a:t>
            </a:r>
            <a:r>
              <a:rPr lang="zh-CN" altLang="en-US" sz="1100" dirty="0" smtClean="0"/>
              <a:t>导致无法用音量键调节</a:t>
            </a:r>
            <a:r>
              <a:rPr lang="en-US" altLang="zh-CN" sz="1100" dirty="0" smtClean="0"/>
              <a:t>fm</a:t>
            </a:r>
            <a:r>
              <a:rPr lang="zh-CN" altLang="en-US" sz="1100" dirty="0" smtClean="0"/>
              <a:t>音量，所以不要修改参考驱动中对</a:t>
            </a:r>
            <a:r>
              <a:rPr lang="en-US" altLang="zh-CN" sz="1100" dirty="0" err="1" smtClean="0"/>
              <a:t>cxt</a:t>
            </a:r>
            <a:r>
              <a:rPr lang="en-US" altLang="zh-CN" sz="1100" dirty="0" smtClean="0"/>
              <a:t>-&gt;</a:t>
            </a:r>
            <a:r>
              <a:rPr lang="en-US" altLang="zh-CN" sz="1100" dirty="0" err="1" smtClean="0"/>
              <a:t>fm_opened</a:t>
            </a:r>
            <a:r>
              <a:rPr lang="en-US" altLang="zh-CN" sz="1100" dirty="0" smtClean="0"/>
              <a:t> </a:t>
            </a:r>
            <a:r>
              <a:rPr lang="zh-CN" altLang="en-US" sz="1100" dirty="0" smtClean="0"/>
              <a:t>变量的各种操作，很多控制函数都根据这个变量来决定是否需要执行下面的操作。</a:t>
            </a:r>
            <a:endParaRPr lang="en-US" altLang="zh-CN" sz="1100" dirty="0" smtClean="0"/>
          </a:p>
          <a:p>
            <a:pPr>
              <a:buFont typeface="Wingdings" pitchFamily="2" charset="2"/>
              <a:buChar char="l"/>
            </a:pPr>
            <a:endParaRPr lang="en-US" altLang="zh-CN" sz="1100" dirty="0" smtClean="0"/>
          </a:p>
          <a:p>
            <a:pPr>
              <a:buFont typeface="Wingdings" pitchFamily="2" charset="2"/>
              <a:buChar char="l"/>
            </a:pPr>
            <a:endParaRPr lang="zh-CN" altLang="en-US" sz="11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/>
        </p:nvSpPr>
        <p:spPr bwMode="auto">
          <a:xfrm>
            <a:off x="471488" y="1268413"/>
            <a:ext cx="7993062" cy="130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课程名称： </a:t>
            </a:r>
            <a:r>
              <a:rPr lang="en-US" altLang="zh-CN" sz="2500" kern="0" dirty="0" smtClean="0">
                <a:solidFill>
                  <a:schemeClr val="tx2"/>
                </a:solidFill>
                <a:latin typeface="+mj-lt"/>
                <a:ea typeface="宋体" charset="-122"/>
                <a:cs typeface="+mj-cs"/>
              </a:rPr>
              <a:t>Android</a:t>
            </a:r>
            <a:r>
              <a:rPr kumimoji="0" lang="en-US" altLang="zh-CN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 FM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模块</a:t>
            </a:r>
            <a:r>
              <a:rPr lang="zh-CN" altLang="en-US" sz="2500" kern="0" dirty="0" smtClean="0">
                <a:solidFill>
                  <a:schemeClr val="tx2"/>
                </a:solidFill>
                <a:latin typeface="+mj-lt"/>
                <a:ea typeface="宋体" charset="-122"/>
                <a:cs typeface="+mj-cs"/>
              </a:rPr>
              <a:t>介绍</a:t>
            </a: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  <a:t> 	</a:t>
            </a:r>
            <a:b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EDE"/>
                </a:solidFill>
                <a:effectLst/>
                <a:uLnTx/>
                <a:uFillTx/>
                <a:latin typeface="微软雅黑"/>
                <a:ea typeface="微软雅黑"/>
                <a:cs typeface="微软雅黑"/>
              </a:rPr>
            </a:br>
            <a:r>
              <a:rPr kumimoji="0" lang="zh-CN" altLang="en-US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课程类别： 客户培训课程</a:t>
            </a:r>
          </a:p>
        </p:txBody>
      </p:sp>
      <p:sp>
        <p:nvSpPr>
          <p:cNvPr id="7" name="Rectangle 3"/>
          <p:cNvSpPr txBox="1">
            <a:spLocks/>
          </p:cNvSpPr>
          <p:nvPr/>
        </p:nvSpPr>
        <p:spPr bwMode="auto">
          <a:xfrm>
            <a:off x="534988" y="2700338"/>
            <a:ext cx="7632700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课程目标：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en-US" altLang="zh-CN" sz="2000" b="0" kern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FM </a:t>
            </a:r>
            <a:r>
              <a:rPr lang="zh-CN" altLang="en-US" sz="2000" b="0" kern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硬件模块</a:t>
            </a:r>
            <a:endParaRPr lang="en-US" altLang="zh-CN" sz="2000" b="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zh-CN" altLang="en-US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代码结构</a:t>
            </a:r>
            <a:endParaRPr lang="en-US" altLang="zh-CN" sz="2000" b="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lang="zh-CN" altLang="en-US" sz="2000" b="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模块流程</a:t>
            </a:r>
            <a:endParaRPr lang="en-US" altLang="zh-CN" sz="2000" b="0" kern="0" dirty="0" smtClean="0"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eriod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客户化配置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细黑" pitchFamily="2" charset="-122"/>
              <a:ea typeface="华文细黑" pitchFamily="2" charset="-122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对象：客户                           课时数：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1H</a:t>
            </a: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讲师：</a:t>
            </a:r>
            <a:r>
              <a:rPr lang="zh-CN" altLang="en-US" sz="2000" b="0" kern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驱动软件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工程师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               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细黑" pitchFamily="2" charset="-122"/>
                <a:ea typeface="华文细黑" pitchFamily="2" charset="-122"/>
                <a:cs typeface="+mn-cs"/>
              </a:rPr>
              <a:t>教学法：面授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7463" y="0"/>
            <a:ext cx="91614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pic>
        <p:nvPicPr>
          <p:cNvPr id="1056771" name="Picture 37" descr="E:\展讯通信\水珠3-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8738" y="9525"/>
            <a:ext cx="9202738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6772" name="Picture 269" descr="E:\展讯通信\展讯logo [转换]-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4200" y="2841625"/>
            <a:ext cx="8509000" cy="294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6773" name="TextBox 19"/>
          <p:cNvSpPr txBox="1">
            <a:spLocks noChangeArrowheads="1"/>
          </p:cNvSpPr>
          <p:nvPr/>
        </p:nvSpPr>
        <p:spPr bwMode="auto">
          <a:xfrm>
            <a:off x="90488" y="84138"/>
            <a:ext cx="2092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>
                <a:solidFill>
                  <a:srgbClr val="008EDE"/>
                </a:solidFill>
                <a:latin typeface="Calibri" pitchFamily="34" charset="0"/>
              </a:rPr>
              <a:t>www.spreadtrum.com</a:t>
            </a:r>
            <a:endParaRPr lang="zh-CN" altLang="zh-CN" b="0">
              <a:solidFill>
                <a:srgbClr val="008EDE"/>
              </a:solidFill>
              <a:latin typeface="Calibri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568649" y="1623072"/>
            <a:ext cx="2905125" cy="115952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balanced" dir="t"/>
          </a:scene3d>
          <a:sp3d prstMaterial="matte"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 smtClean="0">
                <a:solidFill>
                  <a:srgbClr val="008EDE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</a:p>
        </p:txBody>
      </p:sp>
      <p:grpSp>
        <p:nvGrpSpPr>
          <p:cNvPr id="3" name="组合 91"/>
          <p:cNvGrpSpPr/>
          <p:nvPr/>
        </p:nvGrpSpPr>
        <p:grpSpPr>
          <a:xfrm>
            <a:off x="1844680" y="3213102"/>
            <a:ext cx="1698625" cy="1041401"/>
            <a:chOff x="1887538" y="3225800"/>
            <a:chExt cx="1698625" cy="10414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9" name="Freeform 200"/>
            <p:cNvSpPr>
              <a:spLocks/>
            </p:cNvSpPr>
            <p:nvPr/>
          </p:nvSpPr>
          <p:spPr bwMode="auto">
            <a:xfrm>
              <a:off x="1901826" y="3225800"/>
              <a:ext cx="449263" cy="323850"/>
            </a:xfrm>
            <a:custGeom>
              <a:avLst/>
              <a:gdLst>
                <a:gd name="T0" fmla="*/ 3 w 186"/>
                <a:gd name="T1" fmla="*/ 132 h 134"/>
                <a:gd name="T2" fmla="*/ 105 w 186"/>
                <a:gd name="T3" fmla="*/ 32 h 134"/>
                <a:gd name="T4" fmla="*/ 185 w 186"/>
                <a:gd name="T5" fmla="*/ 3 h 134"/>
                <a:gd name="T6" fmla="*/ 184 w 186"/>
                <a:gd name="T7" fmla="*/ 0 h 134"/>
                <a:gd name="T8" fmla="*/ 93 w 186"/>
                <a:gd name="T9" fmla="*/ 35 h 134"/>
                <a:gd name="T10" fmla="*/ 0 w 186"/>
                <a:gd name="T11" fmla="*/ 132 h 134"/>
                <a:gd name="T12" fmla="*/ 3 w 186"/>
                <a:gd name="T13" fmla="*/ 13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" h="134">
                  <a:moveTo>
                    <a:pt x="3" y="132"/>
                  </a:moveTo>
                  <a:cubicBezTo>
                    <a:pt x="13" y="83"/>
                    <a:pt x="63" y="53"/>
                    <a:pt x="105" y="32"/>
                  </a:cubicBezTo>
                  <a:cubicBezTo>
                    <a:pt x="130" y="20"/>
                    <a:pt x="157" y="10"/>
                    <a:pt x="185" y="3"/>
                  </a:cubicBezTo>
                  <a:cubicBezTo>
                    <a:pt x="186" y="3"/>
                    <a:pt x="186" y="0"/>
                    <a:pt x="184" y="0"/>
                  </a:cubicBezTo>
                  <a:cubicBezTo>
                    <a:pt x="153" y="8"/>
                    <a:pt x="122" y="20"/>
                    <a:pt x="93" y="35"/>
                  </a:cubicBezTo>
                  <a:cubicBezTo>
                    <a:pt x="53" y="55"/>
                    <a:pt x="10" y="86"/>
                    <a:pt x="0" y="132"/>
                  </a:cubicBezTo>
                  <a:cubicBezTo>
                    <a:pt x="0" y="134"/>
                    <a:pt x="3" y="134"/>
                    <a:pt x="3" y="13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90" name="Freeform 201"/>
            <p:cNvSpPr>
              <a:spLocks/>
            </p:cNvSpPr>
            <p:nvPr/>
          </p:nvSpPr>
          <p:spPr bwMode="auto">
            <a:xfrm>
              <a:off x="1887538" y="3540125"/>
              <a:ext cx="568325" cy="509588"/>
            </a:xfrm>
            <a:custGeom>
              <a:avLst/>
              <a:gdLst>
                <a:gd name="T0" fmla="*/ 233 w 235"/>
                <a:gd name="T1" fmla="*/ 207 h 211"/>
                <a:gd name="T2" fmla="*/ 27 w 235"/>
                <a:gd name="T3" fmla="*/ 70 h 211"/>
                <a:gd name="T4" fmla="*/ 9 w 235"/>
                <a:gd name="T5" fmla="*/ 3 h 211"/>
                <a:gd name="T6" fmla="*/ 6 w 235"/>
                <a:gd name="T7" fmla="*/ 2 h 211"/>
                <a:gd name="T8" fmla="*/ 23 w 235"/>
                <a:gd name="T9" fmla="*/ 69 h 211"/>
                <a:gd name="T10" fmla="*/ 232 w 235"/>
                <a:gd name="T11" fmla="*/ 210 h 211"/>
                <a:gd name="T12" fmla="*/ 233 w 235"/>
                <a:gd name="T13" fmla="*/ 20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211">
                  <a:moveTo>
                    <a:pt x="233" y="207"/>
                  </a:moveTo>
                  <a:cubicBezTo>
                    <a:pt x="158" y="179"/>
                    <a:pt x="72" y="141"/>
                    <a:pt x="27" y="70"/>
                  </a:cubicBezTo>
                  <a:cubicBezTo>
                    <a:pt x="15" y="52"/>
                    <a:pt x="3" y="25"/>
                    <a:pt x="9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0" y="24"/>
                    <a:pt x="12" y="50"/>
                    <a:pt x="23" y="69"/>
                  </a:cubicBezTo>
                  <a:cubicBezTo>
                    <a:pt x="66" y="142"/>
                    <a:pt x="157" y="182"/>
                    <a:pt x="232" y="210"/>
                  </a:cubicBezTo>
                  <a:cubicBezTo>
                    <a:pt x="234" y="211"/>
                    <a:pt x="235" y="208"/>
                    <a:pt x="233" y="20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91" name="Freeform 202"/>
            <p:cNvSpPr>
              <a:spLocks/>
            </p:cNvSpPr>
            <p:nvPr/>
          </p:nvSpPr>
          <p:spPr bwMode="auto">
            <a:xfrm>
              <a:off x="2446338" y="4040188"/>
              <a:ext cx="1139825" cy="227013"/>
            </a:xfrm>
            <a:custGeom>
              <a:avLst/>
              <a:gdLst>
                <a:gd name="T0" fmla="*/ 470 w 472"/>
                <a:gd name="T1" fmla="*/ 91 h 94"/>
                <a:gd name="T2" fmla="*/ 117 w 472"/>
                <a:gd name="T3" fmla="*/ 38 h 94"/>
                <a:gd name="T4" fmla="*/ 2 w 472"/>
                <a:gd name="T5" fmla="*/ 0 h 94"/>
                <a:gd name="T6" fmla="*/ 1 w 472"/>
                <a:gd name="T7" fmla="*/ 3 h 94"/>
                <a:gd name="T8" fmla="*/ 120 w 472"/>
                <a:gd name="T9" fmla="*/ 42 h 94"/>
                <a:gd name="T10" fmla="*/ 469 w 472"/>
                <a:gd name="T11" fmla="*/ 94 h 94"/>
                <a:gd name="T12" fmla="*/ 470 w 472"/>
                <a:gd name="T13" fmla="*/ 9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94">
                  <a:moveTo>
                    <a:pt x="470" y="91"/>
                  </a:moveTo>
                  <a:cubicBezTo>
                    <a:pt x="351" y="83"/>
                    <a:pt x="232" y="68"/>
                    <a:pt x="117" y="38"/>
                  </a:cubicBezTo>
                  <a:cubicBezTo>
                    <a:pt x="78" y="28"/>
                    <a:pt x="39" y="17"/>
                    <a:pt x="2" y="0"/>
                  </a:cubicBezTo>
                  <a:cubicBezTo>
                    <a:pt x="1" y="0"/>
                    <a:pt x="0" y="2"/>
                    <a:pt x="1" y="3"/>
                  </a:cubicBezTo>
                  <a:cubicBezTo>
                    <a:pt x="39" y="20"/>
                    <a:pt x="80" y="31"/>
                    <a:pt x="120" y="42"/>
                  </a:cubicBezTo>
                  <a:cubicBezTo>
                    <a:pt x="234" y="71"/>
                    <a:pt x="352" y="86"/>
                    <a:pt x="469" y="94"/>
                  </a:cubicBezTo>
                  <a:cubicBezTo>
                    <a:pt x="471" y="94"/>
                    <a:pt x="472" y="91"/>
                    <a:pt x="470" y="9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95" name="Freeform 206"/>
          <p:cNvSpPr>
            <a:spLocks/>
          </p:cNvSpPr>
          <p:nvPr/>
        </p:nvSpPr>
        <p:spPr bwMode="auto">
          <a:xfrm>
            <a:off x="2225675" y="3316288"/>
            <a:ext cx="747713" cy="749300"/>
          </a:xfrm>
          <a:custGeom>
            <a:avLst/>
            <a:gdLst>
              <a:gd name="T0" fmla="*/ 307 w 309"/>
              <a:gd name="T1" fmla="*/ 0 h 310"/>
              <a:gd name="T2" fmla="*/ 167 w 309"/>
              <a:gd name="T3" fmla="*/ 17 h 310"/>
              <a:gd name="T4" fmla="*/ 17 w 309"/>
              <a:gd name="T5" fmla="*/ 91 h 310"/>
              <a:gd name="T6" fmla="*/ 6 w 309"/>
              <a:gd name="T7" fmla="*/ 159 h 310"/>
              <a:gd name="T8" fmla="*/ 145 w 309"/>
              <a:gd name="T9" fmla="*/ 288 h 310"/>
              <a:gd name="T10" fmla="*/ 192 w 309"/>
              <a:gd name="T11" fmla="*/ 310 h 310"/>
              <a:gd name="T12" fmla="*/ 193 w 309"/>
              <a:gd name="T13" fmla="*/ 307 h 310"/>
              <a:gd name="T14" fmla="*/ 12 w 309"/>
              <a:gd name="T15" fmla="*/ 167 h 310"/>
              <a:gd name="T16" fmla="*/ 19 w 309"/>
              <a:gd name="T17" fmla="*/ 93 h 310"/>
              <a:gd name="T18" fmla="*/ 171 w 309"/>
              <a:gd name="T19" fmla="*/ 19 h 310"/>
              <a:gd name="T20" fmla="*/ 306 w 309"/>
              <a:gd name="T21" fmla="*/ 3 h 310"/>
              <a:gd name="T22" fmla="*/ 307 w 309"/>
              <a:gd name="T23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09" h="310">
                <a:moveTo>
                  <a:pt x="307" y="0"/>
                </a:moveTo>
                <a:cubicBezTo>
                  <a:pt x="260" y="1"/>
                  <a:pt x="212" y="7"/>
                  <a:pt x="167" y="17"/>
                </a:cubicBezTo>
                <a:cubicBezTo>
                  <a:pt x="115" y="29"/>
                  <a:pt x="51" y="47"/>
                  <a:pt x="17" y="91"/>
                </a:cubicBezTo>
                <a:cubicBezTo>
                  <a:pt x="3" y="110"/>
                  <a:pt x="0" y="136"/>
                  <a:pt x="6" y="159"/>
                </a:cubicBezTo>
                <a:cubicBezTo>
                  <a:pt x="22" y="221"/>
                  <a:pt x="93" y="261"/>
                  <a:pt x="145" y="288"/>
                </a:cubicBezTo>
                <a:cubicBezTo>
                  <a:pt x="160" y="296"/>
                  <a:pt x="176" y="303"/>
                  <a:pt x="192" y="310"/>
                </a:cubicBezTo>
                <a:cubicBezTo>
                  <a:pt x="194" y="310"/>
                  <a:pt x="195" y="308"/>
                  <a:pt x="193" y="307"/>
                </a:cubicBezTo>
                <a:cubicBezTo>
                  <a:pt x="128" y="278"/>
                  <a:pt x="41" y="239"/>
                  <a:pt x="12" y="167"/>
                </a:cubicBezTo>
                <a:cubicBezTo>
                  <a:pt x="2" y="143"/>
                  <a:pt x="4" y="115"/>
                  <a:pt x="19" y="93"/>
                </a:cubicBezTo>
                <a:cubicBezTo>
                  <a:pt x="52" y="48"/>
                  <a:pt x="120" y="31"/>
                  <a:pt x="171" y="19"/>
                </a:cubicBezTo>
                <a:cubicBezTo>
                  <a:pt x="216" y="10"/>
                  <a:pt x="261" y="4"/>
                  <a:pt x="306" y="3"/>
                </a:cubicBezTo>
                <a:cubicBezTo>
                  <a:pt x="308" y="3"/>
                  <a:pt x="309" y="0"/>
                  <a:pt x="30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sp>
        <p:nvSpPr>
          <p:cNvPr id="546" name="Freeform 210"/>
          <p:cNvSpPr>
            <a:spLocks/>
          </p:cNvSpPr>
          <p:nvPr/>
        </p:nvSpPr>
        <p:spPr bwMode="auto">
          <a:xfrm>
            <a:off x="2825750" y="3109913"/>
            <a:ext cx="152400" cy="212725"/>
          </a:xfrm>
          <a:custGeom>
            <a:avLst/>
            <a:gdLst>
              <a:gd name="T0" fmla="*/ 1 w 63"/>
              <a:gd name="T1" fmla="*/ 4 h 88"/>
              <a:gd name="T2" fmla="*/ 59 w 63"/>
              <a:gd name="T3" fmla="*/ 87 h 88"/>
              <a:gd name="T4" fmla="*/ 62 w 63"/>
              <a:gd name="T5" fmla="*/ 85 h 88"/>
              <a:gd name="T6" fmla="*/ 4 w 63"/>
              <a:gd name="T7" fmla="*/ 2 h 88"/>
              <a:gd name="T8" fmla="*/ 1 w 63"/>
              <a:gd name="T9" fmla="*/ 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88">
                <a:moveTo>
                  <a:pt x="1" y="4"/>
                </a:moveTo>
                <a:cubicBezTo>
                  <a:pt x="21" y="31"/>
                  <a:pt x="40" y="59"/>
                  <a:pt x="59" y="87"/>
                </a:cubicBezTo>
                <a:cubicBezTo>
                  <a:pt x="60" y="88"/>
                  <a:pt x="63" y="86"/>
                  <a:pt x="62" y="85"/>
                </a:cubicBezTo>
                <a:cubicBezTo>
                  <a:pt x="42" y="57"/>
                  <a:pt x="23" y="30"/>
                  <a:pt x="4" y="2"/>
                </a:cubicBezTo>
                <a:cubicBezTo>
                  <a:pt x="3" y="0"/>
                  <a:pt x="0" y="2"/>
                  <a:pt x="1" y="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grpSp>
        <p:nvGrpSpPr>
          <p:cNvPr id="4" name="组合 552"/>
          <p:cNvGrpSpPr/>
          <p:nvPr/>
        </p:nvGrpSpPr>
        <p:grpSpPr>
          <a:xfrm>
            <a:off x="2825750" y="2949576"/>
            <a:ext cx="5135563" cy="1001712"/>
            <a:chOff x="2825750" y="2949576"/>
            <a:chExt cx="5135563" cy="100171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49" name="Freeform 214"/>
            <p:cNvSpPr>
              <a:spLocks/>
            </p:cNvSpPr>
            <p:nvPr/>
          </p:nvSpPr>
          <p:spPr bwMode="auto">
            <a:xfrm>
              <a:off x="2825750" y="2971801"/>
              <a:ext cx="971550" cy="147638"/>
            </a:xfrm>
            <a:custGeom>
              <a:avLst/>
              <a:gdLst>
                <a:gd name="T0" fmla="*/ 400 w 402"/>
                <a:gd name="T1" fmla="*/ 0 h 61"/>
                <a:gd name="T2" fmla="*/ 2 w 402"/>
                <a:gd name="T3" fmla="*/ 58 h 61"/>
                <a:gd name="T4" fmla="*/ 2 w 402"/>
                <a:gd name="T5" fmla="*/ 61 h 61"/>
                <a:gd name="T6" fmla="*/ 400 w 402"/>
                <a:gd name="T7" fmla="*/ 3 h 61"/>
                <a:gd name="T8" fmla="*/ 400 w 402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61">
                  <a:moveTo>
                    <a:pt x="400" y="0"/>
                  </a:moveTo>
                  <a:cubicBezTo>
                    <a:pt x="267" y="19"/>
                    <a:pt x="134" y="38"/>
                    <a:pt x="2" y="58"/>
                  </a:cubicBezTo>
                  <a:cubicBezTo>
                    <a:pt x="0" y="58"/>
                    <a:pt x="0" y="61"/>
                    <a:pt x="2" y="61"/>
                  </a:cubicBezTo>
                  <a:cubicBezTo>
                    <a:pt x="135" y="41"/>
                    <a:pt x="268" y="22"/>
                    <a:pt x="400" y="3"/>
                  </a:cubicBezTo>
                  <a:cubicBezTo>
                    <a:pt x="402" y="3"/>
                    <a:pt x="402" y="0"/>
                    <a:pt x="40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50" name="Freeform 215"/>
            <p:cNvSpPr>
              <a:spLocks/>
            </p:cNvSpPr>
            <p:nvPr/>
          </p:nvSpPr>
          <p:spPr bwMode="auto">
            <a:xfrm>
              <a:off x="3787775" y="2949576"/>
              <a:ext cx="663575" cy="71438"/>
            </a:xfrm>
            <a:custGeom>
              <a:avLst/>
              <a:gdLst>
                <a:gd name="T0" fmla="*/ 273 w 275"/>
                <a:gd name="T1" fmla="*/ 26 h 29"/>
                <a:gd name="T2" fmla="*/ 2 w 275"/>
                <a:gd name="T3" fmla="*/ 9 h 29"/>
                <a:gd name="T4" fmla="*/ 2 w 275"/>
                <a:gd name="T5" fmla="*/ 12 h 29"/>
                <a:gd name="T6" fmla="*/ 272 w 275"/>
                <a:gd name="T7" fmla="*/ 28 h 29"/>
                <a:gd name="T8" fmla="*/ 273 w 275"/>
                <a:gd name="T9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29">
                  <a:moveTo>
                    <a:pt x="273" y="26"/>
                  </a:moveTo>
                  <a:cubicBezTo>
                    <a:pt x="186" y="2"/>
                    <a:pt x="91" y="0"/>
                    <a:pt x="2" y="9"/>
                  </a:cubicBezTo>
                  <a:cubicBezTo>
                    <a:pt x="0" y="9"/>
                    <a:pt x="0" y="12"/>
                    <a:pt x="2" y="12"/>
                  </a:cubicBezTo>
                  <a:cubicBezTo>
                    <a:pt x="90" y="3"/>
                    <a:pt x="186" y="5"/>
                    <a:pt x="272" y="28"/>
                  </a:cubicBezTo>
                  <a:cubicBezTo>
                    <a:pt x="274" y="29"/>
                    <a:pt x="275" y="26"/>
                    <a:pt x="273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52" name="Freeform 216"/>
            <p:cNvSpPr>
              <a:spLocks/>
            </p:cNvSpPr>
            <p:nvPr/>
          </p:nvSpPr>
          <p:spPr bwMode="auto">
            <a:xfrm>
              <a:off x="4440238" y="3011488"/>
              <a:ext cx="3521075" cy="939800"/>
            </a:xfrm>
            <a:custGeom>
              <a:avLst/>
              <a:gdLst>
                <a:gd name="T0" fmla="*/ 1456 w 1457"/>
                <a:gd name="T1" fmla="*/ 386 h 389"/>
                <a:gd name="T2" fmla="*/ 1037 w 1457"/>
                <a:gd name="T3" fmla="*/ 275 h 389"/>
                <a:gd name="T4" fmla="*/ 300 w 1457"/>
                <a:gd name="T5" fmla="*/ 79 h 389"/>
                <a:gd name="T6" fmla="*/ 3 w 1457"/>
                <a:gd name="T7" fmla="*/ 1 h 389"/>
                <a:gd name="T8" fmla="*/ 2 w 1457"/>
                <a:gd name="T9" fmla="*/ 3 h 389"/>
                <a:gd name="T10" fmla="*/ 420 w 1457"/>
                <a:gd name="T11" fmla="*/ 114 h 389"/>
                <a:gd name="T12" fmla="*/ 1157 w 1457"/>
                <a:gd name="T13" fmla="*/ 310 h 389"/>
                <a:gd name="T14" fmla="*/ 1454 w 1457"/>
                <a:gd name="T15" fmla="*/ 389 h 389"/>
                <a:gd name="T16" fmla="*/ 1456 w 1457"/>
                <a:gd name="T17" fmla="*/ 38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7" h="389">
                  <a:moveTo>
                    <a:pt x="1456" y="386"/>
                  </a:moveTo>
                  <a:cubicBezTo>
                    <a:pt x="1316" y="349"/>
                    <a:pt x="1177" y="312"/>
                    <a:pt x="1037" y="275"/>
                  </a:cubicBezTo>
                  <a:cubicBezTo>
                    <a:pt x="791" y="210"/>
                    <a:pt x="546" y="145"/>
                    <a:pt x="300" y="79"/>
                  </a:cubicBezTo>
                  <a:cubicBezTo>
                    <a:pt x="201" y="53"/>
                    <a:pt x="102" y="27"/>
                    <a:pt x="3" y="1"/>
                  </a:cubicBezTo>
                  <a:cubicBezTo>
                    <a:pt x="1" y="0"/>
                    <a:pt x="0" y="3"/>
                    <a:pt x="2" y="3"/>
                  </a:cubicBezTo>
                  <a:cubicBezTo>
                    <a:pt x="141" y="40"/>
                    <a:pt x="281" y="77"/>
                    <a:pt x="420" y="114"/>
                  </a:cubicBezTo>
                  <a:cubicBezTo>
                    <a:pt x="666" y="180"/>
                    <a:pt x="912" y="245"/>
                    <a:pt x="1157" y="310"/>
                  </a:cubicBezTo>
                  <a:cubicBezTo>
                    <a:pt x="1256" y="336"/>
                    <a:pt x="1355" y="362"/>
                    <a:pt x="1454" y="389"/>
                  </a:cubicBezTo>
                  <a:cubicBezTo>
                    <a:pt x="1456" y="389"/>
                    <a:pt x="1457" y="386"/>
                    <a:pt x="1456" y="38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557" name="Freeform 220"/>
          <p:cNvSpPr>
            <a:spLocks/>
          </p:cNvSpPr>
          <p:nvPr/>
        </p:nvSpPr>
        <p:spPr bwMode="auto">
          <a:xfrm>
            <a:off x="7956550" y="3943350"/>
            <a:ext cx="1001713" cy="468313"/>
          </a:xfrm>
          <a:custGeom>
            <a:avLst/>
            <a:gdLst>
              <a:gd name="T0" fmla="*/ 415 w 415"/>
              <a:gd name="T1" fmla="*/ 191 h 193"/>
              <a:gd name="T2" fmla="*/ 332 w 415"/>
              <a:gd name="T3" fmla="*/ 121 h 193"/>
              <a:gd name="T4" fmla="*/ 3 w 415"/>
              <a:gd name="T5" fmla="*/ 1 h 193"/>
              <a:gd name="T6" fmla="*/ 1 w 415"/>
              <a:gd name="T7" fmla="*/ 4 h 193"/>
              <a:gd name="T8" fmla="*/ 319 w 415"/>
              <a:gd name="T9" fmla="*/ 118 h 193"/>
              <a:gd name="T10" fmla="*/ 387 w 415"/>
              <a:gd name="T11" fmla="*/ 159 h 193"/>
              <a:gd name="T12" fmla="*/ 412 w 415"/>
              <a:gd name="T13" fmla="*/ 191 h 193"/>
              <a:gd name="T14" fmla="*/ 415 w 415"/>
              <a:gd name="T15" fmla="*/ 19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93">
                <a:moveTo>
                  <a:pt x="415" y="191"/>
                </a:moveTo>
                <a:cubicBezTo>
                  <a:pt x="408" y="157"/>
                  <a:pt x="359" y="134"/>
                  <a:pt x="332" y="121"/>
                </a:cubicBezTo>
                <a:cubicBezTo>
                  <a:pt x="229" y="67"/>
                  <a:pt x="114" y="34"/>
                  <a:pt x="3" y="1"/>
                </a:cubicBezTo>
                <a:cubicBezTo>
                  <a:pt x="1" y="0"/>
                  <a:pt x="0" y="3"/>
                  <a:pt x="1" y="4"/>
                </a:cubicBezTo>
                <a:cubicBezTo>
                  <a:pt x="109" y="36"/>
                  <a:pt x="218" y="69"/>
                  <a:pt x="319" y="118"/>
                </a:cubicBezTo>
                <a:cubicBezTo>
                  <a:pt x="343" y="129"/>
                  <a:pt x="367" y="142"/>
                  <a:pt x="387" y="159"/>
                </a:cubicBezTo>
                <a:cubicBezTo>
                  <a:pt x="398" y="167"/>
                  <a:pt x="409" y="178"/>
                  <a:pt x="412" y="191"/>
                </a:cubicBezTo>
                <a:cubicBezTo>
                  <a:pt x="412" y="193"/>
                  <a:pt x="415" y="193"/>
                  <a:pt x="415" y="19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grpSp>
        <p:nvGrpSpPr>
          <p:cNvPr id="5" name="组合 561"/>
          <p:cNvGrpSpPr/>
          <p:nvPr/>
        </p:nvGrpSpPr>
        <p:grpSpPr>
          <a:xfrm>
            <a:off x="5748973" y="4404837"/>
            <a:ext cx="3218656" cy="562453"/>
            <a:chOff x="5764213" y="4426743"/>
            <a:chExt cx="3218656" cy="56245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0" name="Freeform 224"/>
            <p:cNvSpPr>
              <a:spLocks/>
            </p:cNvSpPr>
            <p:nvPr/>
          </p:nvSpPr>
          <p:spPr bwMode="auto">
            <a:xfrm>
              <a:off x="8824119" y="4426743"/>
              <a:ext cx="158750" cy="119063"/>
            </a:xfrm>
            <a:custGeom>
              <a:avLst/>
              <a:gdLst>
                <a:gd name="T0" fmla="*/ 2 w 66"/>
                <a:gd name="T1" fmla="*/ 48 h 49"/>
                <a:gd name="T2" fmla="*/ 62 w 66"/>
                <a:gd name="T3" fmla="*/ 2 h 49"/>
                <a:gd name="T4" fmla="*/ 59 w 66"/>
                <a:gd name="T5" fmla="*/ 2 h 49"/>
                <a:gd name="T6" fmla="*/ 2 w 66"/>
                <a:gd name="T7" fmla="*/ 45 h 49"/>
                <a:gd name="T8" fmla="*/ 2 w 66"/>
                <a:gd name="T9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9">
                  <a:moveTo>
                    <a:pt x="2" y="48"/>
                  </a:moveTo>
                  <a:cubicBezTo>
                    <a:pt x="25" y="44"/>
                    <a:pt x="66" y="31"/>
                    <a:pt x="62" y="2"/>
                  </a:cubicBezTo>
                  <a:cubicBezTo>
                    <a:pt x="62" y="0"/>
                    <a:pt x="59" y="1"/>
                    <a:pt x="59" y="2"/>
                  </a:cubicBezTo>
                  <a:cubicBezTo>
                    <a:pt x="63" y="30"/>
                    <a:pt x="23" y="41"/>
                    <a:pt x="2" y="45"/>
                  </a:cubicBezTo>
                  <a:cubicBezTo>
                    <a:pt x="0" y="46"/>
                    <a:pt x="0" y="49"/>
                    <a:pt x="2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61" name="Freeform 225"/>
            <p:cNvSpPr>
              <a:spLocks/>
            </p:cNvSpPr>
            <p:nvPr/>
          </p:nvSpPr>
          <p:spPr bwMode="auto">
            <a:xfrm>
              <a:off x="5764213" y="4536758"/>
              <a:ext cx="3067050" cy="452438"/>
            </a:xfrm>
            <a:custGeom>
              <a:avLst/>
              <a:gdLst>
                <a:gd name="T0" fmla="*/ 2 w 1270"/>
                <a:gd name="T1" fmla="*/ 187 h 187"/>
                <a:gd name="T2" fmla="*/ 478 w 1270"/>
                <a:gd name="T3" fmla="*/ 118 h 187"/>
                <a:gd name="T4" fmla="*/ 1174 w 1270"/>
                <a:gd name="T5" fmla="*/ 17 h 187"/>
                <a:gd name="T6" fmla="*/ 1268 w 1270"/>
                <a:gd name="T7" fmla="*/ 3 h 187"/>
                <a:gd name="T8" fmla="*/ 1268 w 1270"/>
                <a:gd name="T9" fmla="*/ 0 h 187"/>
                <a:gd name="T10" fmla="*/ 791 w 1270"/>
                <a:gd name="T11" fmla="*/ 69 h 187"/>
                <a:gd name="T12" fmla="*/ 95 w 1270"/>
                <a:gd name="T13" fmla="*/ 170 h 187"/>
                <a:gd name="T14" fmla="*/ 2 w 1270"/>
                <a:gd name="T15" fmla="*/ 184 h 187"/>
                <a:gd name="T16" fmla="*/ 2 w 1270"/>
                <a:gd name="T17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0" h="187">
                  <a:moveTo>
                    <a:pt x="2" y="187"/>
                  </a:moveTo>
                  <a:cubicBezTo>
                    <a:pt x="161" y="164"/>
                    <a:pt x="320" y="141"/>
                    <a:pt x="478" y="118"/>
                  </a:cubicBezTo>
                  <a:cubicBezTo>
                    <a:pt x="710" y="84"/>
                    <a:pt x="942" y="50"/>
                    <a:pt x="1174" y="17"/>
                  </a:cubicBezTo>
                  <a:cubicBezTo>
                    <a:pt x="1206" y="12"/>
                    <a:pt x="1237" y="8"/>
                    <a:pt x="1268" y="3"/>
                  </a:cubicBezTo>
                  <a:cubicBezTo>
                    <a:pt x="1270" y="3"/>
                    <a:pt x="1270" y="0"/>
                    <a:pt x="1268" y="0"/>
                  </a:cubicBezTo>
                  <a:cubicBezTo>
                    <a:pt x="1109" y="23"/>
                    <a:pt x="950" y="46"/>
                    <a:pt x="791" y="69"/>
                  </a:cubicBezTo>
                  <a:cubicBezTo>
                    <a:pt x="559" y="103"/>
                    <a:pt x="327" y="137"/>
                    <a:pt x="95" y="170"/>
                  </a:cubicBezTo>
                  <a:cubicBezTo>
                    <a:pt x="64" y="175"/>
                    <a:pt x="33" y="179"/>
                    <a:pt x="2" y="184"/>
                  </a:cubicBezTo>
                  <a:cubicBezTo>
                    <a:pt x="0" y="184"/>
                    <a:pt x="0" y="187"/>
                    <a:pt x="2" y="1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6" name="组合 567"/>
          <p:cNvGrpSpPr/>
          <p:nvPr/>
        </p:nvGrpSpPr>
        <p:grpSpPr>
          <a:xfrm>
            <a:off x="3048000" y="3330576"/>
            <a:ext cx="2921001" cy="1641474"/>
            <a:chOff x="3127375" y="3238501"/>
            <a:chExt cx="2921001" cy="164147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65" name="Freeform 229"/>
            <p:cNvSpPr>
              <a:spLocks/>
            </p:cNvSpPr>
            <p:nvPr/>
          </p:nvSpPr>
          <p:spPr bwMode="auto">
            <a:xfrm>
              <a:off x="5726113" y="4030663"/>
              <a:ext cx="322263" cy="849312"/>
            </a:xfrm>
            <a:custGeom>
              <a:avLst/>
              <a:gdLst>
                <a:gd name="T0" fmla="*/ 1 w 133"/>
                <a:gd name="T1" fmla="*/ 4 h 352"/>
                <a:gd name="T2" fmla="*/ 95 w 133"/>
                <a:gd name="T3" fmla="*/ 116 h 352"/>
                <a:gd name="T4" fmla="*/ 124 w 133"/>
                <a:gd name="T5" fmla="*/ 226 h 352"/>
                <a:gd name="T6" fmla="*/ 43 w 133"/>
                <a:gd name="T7" fmla="*/ 349 h 352"/>
                <a:gd name="T8" fmla="*/ 45 w 133"/>
                <a:gd name="T9" fmla="*/ 351 h 352"/>
                <a:gd name="T10" fmla="*/ 124 w 133"/>
                <a:gd name="T11" fmla="*/ 243 h 352"/>
                <a:gd name="T12" fmla="*/ 105 w 133"/>
                <a:gd name="T13" fmla="*/ 128 h 352"/>
                <a:gd name="T14" fmla="*/ 3 w 133"/>
                <a:gd name="T15" fmla="*/ 1 h 352"/>
                <a:gd name="T16" fmla="*/ 1 w 133"/>
                <a:gd name="T17" fmla="*/ 4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352">
                  <a:moveTo>
                    <a:pt x="1" y="4"/>
                  </a:moveTo>
                  <a:cubicBezTo>
                    <a:pt x="38" y="34"/>
                    <a:pt x="71" y="74"/>
                    <a:pt x="95" y="116"/>
                  </a:cubicBezTo>
                  <a:cubicBezTo>
                    <a:pt x="114" y="149"/>
                    <a:pt x="126" y="187"/>
                    <a:pt x="124" y="226"/>
                  </a:cubicBezTo>
                  <a:cubicBezTo>
                    <a:pt x="120" y="279"/>
                    <a:pt x="84" y="320"/>
                    <a:pt x="43" y="349"/>
                  </a:cubicBezTo>
                  <a:cubicBezTo>
                    <a:pt x="42" y="350"/>
                    <a:pt x="44" y="352"/>
                    <a:pt x="45" y="351"/>
                  </a:cubicBezTo>
                  <a:cubicBezTo>
                    <a:pt x="83" y="324"/>
                    <a:pt x="114" y="289"/>
                    <a:pt x="124" y="243"/>
                  </a:cubicBezTo>
                  <a:cubicBezTo>
                    <a:pt x="133" y="204"/>
                    <a:pt x="122" y="163"/>
                    <a:pt x="105" y="128"/>
                  </a:cubicBezTo>
                  <a:cubicBezTo>
                    <a:pt x="81" y="80"/>
                    <a:pt x="44" y="35"/>
                    <a:pt x="3" y="1"/>
                  </a:cubicBezTo>
                  <a:cubicBezTo>
                    <a:pt x="1" y="0"/>
                    <a:pt x="0" y="2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66" name="Freeform 230"/>
            <p:cNvSpPr>
              <a:spLocks/>
            </p:cNvSpPr>
            <p:nvPr/>
          </p:nvSpPr>
          <p:spPr bwMode="auto">
            <a:xfrm>
              <a:off x="4449763" y="3416300"/>
              <a:ext cx="1285875" cy="625475"/>
            </a:xfrm>
            <a:custGeom>
              <a:avLst/>
              <a:gdLst>
                <a:gd name="T0" fmla="*/ 2 w 532"/>
                <a:gd name="T1" fmla="*/ 3 h 259"/>
                <a:gd name="T2" fmla="*/ 196 w 532"/>
                <a:gd name="T3" fmla="*/ 68 h 259"/>
                <a:gd name="T4" fmla="*/ 529 w 532"/>
                <a:gd name="T5" fmla="*/ 258 h 259"/>
                <a:gd name="T6" fmla="*/ 531 w 532"/>
                <a:gd name="T7" fmla="*/ 255 h 259"/>
                <a:gd name="T8" fmla="*/ 202 w 532"/>
                <a:gd name="T9" fmla="*/ 67 h 259"/>
                <a:gd name="T10" fmla="*/ 3 w 532"/>
                <a:gd name="T11" fmla="*/ 1 h 259"/>
                <a:gd name="T12" fmla="*/ 2 w 532"/>
                <a:gd name="T13" fmla="*/ 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2" h="259">
                  <a:moveTo>
                    <a:pt x="2" y="3"/>
                  </a:moveTo>
                  <a:cubicBezTo>
                    <a:pt x="68" y="21"/>
                    <a:pt x="133" y="44"/>
                    <a:pt x="196" y="68"/>
                  </a:cubicBezTo>
                  <a:cubicBezTo>
                    <a:pt x="314" y="115"/>
                    <a:pt x="434" y="172"/>
                    <a:pt x="529" y="258"/>
                  </a:cubicBezTo>
                  <a:cubicBezTo>
                    <a:pt x="530" y="259"/>
                    <a:pt x="532" y="257"/>
                    <a:pt x="531" y="255"/>
                  </a:cubicBezTo>
                  <a:cubicBezTo>
                    <a:pt x="437" y="170"/>
                    <a:pt x="318" y="114"/>
                    <a:pt x="202" y="67"/>
                  </a:cubicBezTo>
                  <a:cubicBezTo>
                    <a:pt x="137" y="42"/>
                    <a:pt x="70" y="18"/>
                    <a:pt x="3" y="1"/>
                  </a:cubicBezTo>
                  <a:cubicBezTo>
                    <a:pt x="1" y="0"/>
                    <a:pt x="0" y="3"/>
                    <a:pt x="2" y="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67" name="Freeform 231"/>
            <p:cNvSpPr>
              <a:spLocks/>
            </p:cNvSpPr>
            <p:nvPr/>
          </p:nvSpPr>
          <p:spPr bwMode="auto">
            <a:xfrm>
              <a:off x="3127375" y="3238501"/>
              <a:ext cx="1335088" cy="188912"/>
            </a:xfrm>
            <a:custGeom>
              <a:avLst/>
              <a:gdLst>
                <a:gd name="T0" fmla="*/ 2 w 552"/>
                <a:gd name="T1" fmla="*/ 5 h 78"/>
                <a:gd name="T2" fmla="*/ 158 w 552"/>
                <a:gd name="T3" fmla="*/ 10 h 78"/>
                <a:gd name="T4" fmla="*/ 549 w 552"/>
                <a:gd name="T5" fmla="*/ 77 h 78"/>
                <a:gd name="T6" fmla="*/ 550 w 552"/>
                <a:gd name="T7" fmla="*/ 75 h 78"/>
                <a:gd name="T8" fmla="*/ 164 w 552"/>
                <a:gd name="T9" fmla="*/ 7 h 78"/>
                <a:gd name="T10" fmla="*/ 2 w 552"/>
                <a:gd name="T11" fmla="*/ 2 h 78"/>
                <a:gd name="T12" fmla="*/ 2 w 552"/>
                <a:gd name="T13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2" h="78">
                  <a:moveTo>
                    <a:pt x="2" y="5"/>
                  </a:moveTo>
                  <a:cubicBezTo>
                    <a:pt x="54" y="3"/>
                    <a:pt x="106" y="6"/>
                    <a:pt x="158" y="10"/>
                  </a:cubicBezTo>
                  <a:cubicBezTo>
                    <a:pt x="290" y="20"/>
                    <a:pt x="421" y="43"/>
                    <a:pt x="549" y="77"/>
                  </a:cubicBezTo>
                  <a:cubicBezTo>
                    <a:pt x="551" y="78"/>
                    <a:pt x="552" y="75"/>
                    <a:pt x="550" y="75"/>
                  </a:cubicBezTo>
                  <a:cubicBezTo>
                    <a:pt x="423" y="41"/>
                    <a:pt x="294" y="18"/>
                    <a:pt x="164" y="7"/>
                  </a:cubicBezTo>
                  <a:cubicBezTo>
                    <a:pt x="110" y="3"/>
                    <a:pt x="56" y="0"/>
                    <a:pt x="2" y="2"/>
                  </a:cubicBezTo>
                  <a:cubicBezTo>
                    <a:pt x="0" y="2"/>
                    <a:pt x="0" y="5"/>
                    <a:pt x="2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7" name="组合 572"/>
          <p:cNvGrpSpPr/>
          <p:nvPr/>
        </p:nvGrpSpPr>
        <p:grpSpPr>
          <a:xfrm>
            <a:off x="3046413" y="3325813"/>
            <a:ext cx="1468438" cy="515937"/>
            <a:chOff x="3046413" y="3325813"/>
            <a:chExt cx="1468438" cy="5159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71" name="Freeform 235"/>
            <p:cNvSpPr>
              <a:spLocks/>
            </p:cNvSpPr>
            <p:nvPr/>
          </p:nvSpPr>
          <p:spPr bwMode="auto">
            <a:xfrm>
              <a:off x="3046413" y="3325813"/>
              <a:ext cx="733425" cy="104775"/>
            </a:xfrm>
            <a:custGeom>
              <a:avLst/>
              <a:gdLst>
                <a:gd name="T0" fmla="*/ 302 w 304"/>
                <a:gd name="T1" fmla="*/ 40 h 43"/>
                <a:gd name="T2" fmla="*/ 2 w 304"/>
                <a:gd name="T3" fmla="*/ 4 h 43"/>
                <a:gd name="T4" fmla="*/ 2 w 304"/>
                <a:gd name="T5" fmla="*/ 7 h 43"/>
                <a:gd name="T6" fmla="*/ 301 w 304"/>
                <a:gd name="T7" fmla="*/ 42 h 43"/>
                <a:gd name="T8" fmla="*/ 302 w 304"/>
                <a:gd name="T9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43">
                  <a:moveTo>
                    <a:pt x="302" y="40"/>
                  </a:moveTo>
                  <a:cubicBezTo>
                    <a:pt x="205" y="16"/>
                    <a:pt x="102" y="0"/>
                    <a:pt x="2" y="4"/>
                  </a:cubicBezTo>
                  <a:cubicBezTo>
                    <a:pt x="1" y="4"/>
                    <a:pt x="0" y="7"/>
                    <a:pt x="2" y="7"/>
                  </a:cubicBezTo>
                  <a:cubicBezTo>
                    <a:pt x="102" y="3"/>
                    <a:pt x="204" y="19"/>
                    <a:pt x="301" y="42"/>
                  </a:cubicBezTo>
                  <a:cubicBezTo>
                    <a:pt x="303" y="43"/>
                    <a:pt x="304" y="40"/>
                    <a:pt x="302" y="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72" name="Freeform 236"/>
            <p:cNvSpPr>
              <a:spLocks/>
            </p:cNvSpPr>
            <p:nvPr/>
          </p:nvSpPr>
          <p:spPr bwMode="auto">
            <a:xfrm>
              <a:off x="3768726" y="3421063"/>
              <a:ext cx="746125" cy="420687"/>
            </a:xfrm>
            <a:custGeom>
              <a:avLst/>
              <a:gdLst>
                <a:gd name="T0" fmla="*/ 308 w 309"/>
                <a:gd name="T1" fmla="*/ 171 h 174"/>
                <a:gd name="T2" fmla="*/ 257 w 309"/>
                <a:gd name="T3" fmla="*/ 114 h 174"/>
                <a:gd name="T4" fmla="*/ 3 w 309"/>
                <a:gd name="T5" fmla="*/ 1 h 174"/>
                <a:gd name="T6" fmla="*/ 2 w 309"/>
                <a:gd name="T7" fmla="*/ 3 h 174"/>
                <a:gd name="T8" fmla="*/ 253 w 309"/>
                <a:gd name="T9" fmla="*/ 114 h 174"/>
                <a:gd name="T10" fmla="*/ 305 w 309"/>
                <a:gd name="T11" fmla="*/ 172 h 174"/>
                <a:gd name="T12" fmla="*/ 308 w 309"/>
                <a:gd name="T13" fmla="*/ 17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9" h="174">
                  <a:moveTo>
                    <a:pt x="308" y="171"/>
                  </a:moveTo>
                  <a:cubicBezTo>
                    <a:pt x="299" y="148"/>
                    <a:pt x="276" y="128"/>
                    <a:pt x="257" y="114"/>
                  </a:cubicBezTo>
                  <a:cubicBezTo>
                    <a:pt x="185" y="56"/>
                    <a:pt x="91" y="25"/>
                    <a:pt x="3" y="1"/>
                  </a:cubicBezTo>
                  <a:cubicBezTo>
                    <a:pt x="1" y="0"/>
                    <a:pt x="0" y="3"/>
                    <a:pt x="2" y="3"/>
                  </a:cubicBezTo>
                  <a:cubicBezTo>
                    <a:pt x="90" y="27"/>
                    <a:pt x="180" y="58"/>
                    <a:pt x="253" y="114"/>
                  </a:cubicBezTo>
                  <a:cubicBezTo>
                    <a:pt x="272" y="129"/>
                    <a:pt x="297" y="149"/>
                    <a:pt x="305" y="172"/>
                  </a:cubicBezTo>
                  <a:cubicBezTo>
                    <a:pt x="306" y="174"/>
                    <a:pt x="309" y="173"/>
                    <a:pt x="308" y="1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50272" name="Freeform 240"/>
          <p:cNvSpPr>
            <a:spLocks/>
          </p:cNvSpPr>
          <p:nvPr/>
        </p:nvSpPr>
        <p:spPr bwMode="auto">
          <a:xfrm>
            <a:off x="3606800" y="3835400"/>
            <a:ext cx="1112838" cy="455613"/>
          </a:xfrm>
          <a:custGeom>
            <a:avLst/>
            <a:gdLst>
              <a:gd name="T0" fmla="*/ 2 w 461"/>
              <a:gd name="T1" fmla="*/ 182 h 189"/>
              <a:gd name="T2" fmla="*/ 379 w 461"/>
              <a:gd name="T3" fmla="*/ 8 h 189"/>
              <a:gd name="T4" fmla="*/ 376 w 461"/>
              <a:gd name="T5" fmla="*/ 2 h 189"/>
              <a:gd name="T6" fmla="*/ 373 w 461"/>
              <a:gd name="T7" fmla="*/ 3 h 189"/>
              <a:gd name="T8" fmla="*/ 2 w 461"/>
              <a:gd name="T9" fmla="*/ 179 h 189"/>
              <a:gd name="T10" fmla="*/ 2 w 461"/>
              <a:gd name="T11" fmla="*/ 18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1" h="189">
                <a:moveTo>
                  <a:pt x="2" y="182"/>
                </a:moveTo>
                <a:cubicBezTo>
                  <a:pt x="101" y="188"/>
                  <a:pt x="458" y="189"/>
                  <a:pt x="379" y="8"/>
                </a:cubicBezTo>
                <a:cubicBezTo>
                  <a:pt x="378" y="6"/>
                  <a:pt x="377" y="4"/>
                  <a:pt x="376" y="2"/>
                </a:cubicBezTo>
                <a:cubicBezTo>
                  <a:pt x="375" y="0"/>
                  <a:pt x="372" y="1"/>
                  <a:pt x="373" y="3"/>
                </a:cubicBezTo>
                <a:cubicBezTo>
                  <a:pt x="461" y="184"/>
                  <a:pt x="102" y="185"/>
                  <a:pt x="2" y="179"/>
                </a:cubicBezTo>
                <a:cubicBezTo>
                  <a:pt x="0" y="179"/>
                  <a:pt x="0" y="182"/>
                  <a:pt x="2" y="18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sp>
        <p:nvSpPr>
          <p:cNvPr id="50275" name="Freeform 244"/>
          <p:cNvSpPr>
            <a:spLocks/>
          </p:cNvSpPr>
          <p:nvPr/>
        </p:nvSpPr>
        <p:spPr bwMode="auto">
          <a:xfrm>
            <a:off x="3603625" y="4265613"/>
            <a:ext cx="660400" cy="931862"/>
          </a:xfrm>
          <a:custGeom>
            <a:avLst/>
            <a:gdLst>
              <a:gd name="T0" fmla="*/ 272 w 273"/>
              <a:gd name="T1" fmla="*/ 383 h 386"/>
              <a:gd name="T2" fmla="*/ 3 w 273"/>
              <a:gd name="T3" fmla="*/ 1 h 386"/>
              <a:gd name="T4" fmla="*/ 1 w 273"/>
              <a:gd name="T5" fmla="*/ 3 h 386"/>
              <a:gd name="T6" fmla="*/ 270 w 273"/>
              <a:gd name="T7" fmla="*/ 385 h 386"/>
              <a:gd name="T8" fmla="*/ 272 w 273"/>
              <a:gd name="T9" fmla="*/ 38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386">
                <a:moveTo>
                  <a:pt x="272" y="383"/>
                </a:moveTo>
                <a:cubicBezTo>
                  <a:pt x="183" y="256"/>
                  <a:pt x="93" y="128"/>
                  <a:pt x="3" y="1"/>
                </a:cubicBezTo>
                <a:cubicBezTo>
                  <a:pt x="2" y="0"/>
                  <a:pt x="0" y="2"/>
                  <a:pt x="1" y="3"/>
                </a:cubicBezTo>
                <a:cubicBezTo>
                  <a:pt x="91" y="130"/>
                  <a:pt x="180" y="257"/>
                  <a:pt x="270" y="385"/>
                </a:cubicBezTo>
                <a:cubicBezTo>
                  <a:pt x="271" y="386"/>
                  <a:pt x="273" y="384"/>
                  <a:pt x="272" y="3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grpSp>
        <p:nvGrpSpPr>
          <p:cNvPr id="8" name="组合 50279"/>
          <p:cNvGrpSpPr/>
          <p:nvPr/>
        </p:nvGrpSpPr>
        <p:grpSpPr>
          <a:xfrm>
            <a:off x="785813" y="5030788"/>
            <a:ext cx="3481388" cy="555624"/>
            <a:chOff x="785813" y="5030788"/>
            <a:chExt cx="3481388" cy="55562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278" name="Freeform 248"/>
            <p:cNvSpPr>
              <a:spLocks/>
            </p:cNvSpPr>
            <p:nvPr/>
          </p:nvSpPr>
          <p:spPr bwMode="auto">
            <a:xfrm>
              <a:off x="1641476" y="5191125"/>
              <a:ext cx="2625725" cy="385762"/>
            </a:xfrm>
            <a:custGeom>
              <a:avLst/>
              <a:gdLst>
                <a:gd name="T0" fmla="*/ 2 w 1086"/>
                <a:gd name="T1" fmla="*/ 160 h 160"/>
                <a:gd name="T2" fmla="*/ 523 w 1086"/>
                <a:gd name="T3" fmla="*/ 84 h 160"/>
                <a:gd name="T4" fmla="*/ 1082 w 1086"/>
                <a:gd name="T5" fmla="*/ 3 h 160"/>
                <a:gd name="T6" fmla="*/ 1084 w 1086"/>
                <a:gd name="T7" fmla="*/ 3 h 160"/>
                <a:gd name="T8" fmla="*/ 1083 w 1086"/>
                <a:gd name="T9" fmla="*/ 0 h 160"/>
                <a:gd name="T10" fmla="*/ 562 w 1086"/>
                <a:gd name="T11" fmla="*/ 76 h 160"/>
                <a:gd name="T12" fmla="*/ 3 w 1086"/>
                <a:gd name="T13" fmla="*/ 157 h 160"/>
                <a:gd name="T14" fmla="*/ 2 w 1086"/>
                <a:gd name="T15" fmla="*/ 157 h 160"/>
                <a:gd name="T16" fmla="*/ 2 w 1086"/>
                <a:gd name="T1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160">
                  <a:moveTo>
                    <a:pt x="2" y="160"/>
                  </a:moveTo>
                  <a:cubicBezTo>
                    <a:pt x="176" y="135"/>
                    <a:pt x="349" y="110"/>
                    <a:pt x="523" y="84"/>
                  </a:cubicBezTo>
                  <a:cubicBezTo>
                    <a:pt x="709" y="57"/>
                    <a:pt x="896" y="30"/>
                    <a:pt x="1082" y="3"/>
                  </a:cubicBezTo>
                  <a:cubicBezTo>
                    <a:pt x="1082" y="3"/>
                    <a:pt x="1083" y="3"/>
                    <a:pt x="1084" y="3"/>
                  </a:cubicBezTo>
                  <a:cubicBezTo>
                    <a:pt x="1086" y="3"/>
                    <a:pt x="1085" y="0"/>
                    <a:pt x="1083" y="0"/>
                  </a:cubicBezTo>
                  <a:cubicBezTo>
                    <a:pt x="910" y="25"/>
                    <a:pt x="736" y="51"/>
                    <a:pt x="562" y="76"/>
                  </a:cubicBezTo>
                  <a:cubicBezTo>
                    <a:pt x="376" y="103"/>
                    <a:pt x="190" y="130"/>
                    <a:pt x="3" y="157"/>
                  </a:cubicBezTo>
                  <a:cubicBezTo>
                    <a:pt x="3" y="157"/>
                    <a:pt x="2" y="157"/>
                    <a:pt x="2" y="157"/>
                  </a:cubicBezTo>
                  <a:cubicBezTo>
                    <a:pt x="0" y="157"/>
                    <a:pt x="0" y="160"/>
                    <a:pt x="2" y="1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79" name="Freeform 249"/>
            <p:cNvSpPr>
              <a:spLocks/>
            </p:cNvSpPr>
            <p:nvPr/>
          </p:nvSpPr>
          <p:spPr bwMode="auto">
            <a:xfrm>
              <a:off x="785813" y="5030788"/>
              <a:ext cx="866775" cy="555624"/>
            </a:xfrm>
            <a:custGeom>
              <a:avLst/>
              <a:gdLst>
                <a:gd name="T0" fmla="*/ 0 w 358"/>
                <a:gd name="T1" fmla="*/ 2 h 230"/>
                <a:gd name="T2" fmla="*/ 43 w 358"/>
                <a:gd name="T3" fmla="*/ 119 h 230"/>
                <a:gd name="T4" fmla="*/ 356 w 358"/>
                <a:gd name="T5" fmla="*/ 226 h 230"/>
                <a:gd name="T6" fmla="*/ 356 w 358"/>
                <a:gd name="T7" fmla="*/ 223 h 230"/>
                <a:gd name="T8" fmla="*/ 47 w 358"/>
                <a:gd name="T9" fmla="*/ 119 h 230"/>
                <a:gd name="T10" fmla="*/ 3 w 358"/>
                <a:gd name="T11" fmla="*/ 2 h 230"/>
                <a:gd name="T12" fmla="*/ 0 w 358"/>
                <a:gd name="T13" fmla="*/ 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8" h="230">
                  <a:moveTo>
                    <a:pt x="0" y="2"/>
                  </a:moveTo>
                  <a:cubicBezTo>
                    <a:pt x="0" y="43"/>
                    <a:pt x="19" y="86"/>
                    <a:pt x="43" y="119"/>
                  </a:cubicBezTo>
                  <a:cubicBezTo>
                    <a:pt x="114" y="214"/>
                    <a:pt x="246" y="230"/>
                    <a:pt x="356" y="226"/>
                  </a:cubicBezTo>
                  <a:cubicBezTo>
                    <a:pt x="358" y="226"/>
                    <a:pt x="358" y="223"/>
                    <a:pt x="356" y="223"/>
                  </a:cubicBezTo>
                  <a:cubicBezTo>
                    <a:pt x="247" y="227"/>
                    <a:pt x="120" y="211"/>
                    <a:pt x="47" y="119"/>
                  </a:cubicBezTo>
                  <a:cubicBezTo>
                    <a:pt x="22" y="87"/>
                    <a:pt x="3" y="43"/>
                    <a:pt x="3" y="2"/>
                  </a:cubicBezTo>
                  <a:cubicBezTo>
                    <a:pt x="3" y="0"/>
                    <a:pt x="0" y="0"/>
                    <a:pt x="0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9" name="组合 50284"/>
          <p:cNvGrpSpPr/>
          <p:nvPr/>
        </p:nvGrpSpPr>
        <p:grpSpPr>
          <a:xfrm>
            <a:off x="785813" y="3368676"/>
            <a:ext cx="409575" cy="1666875"/>
            <a:chOff x="785813" y="3368676"/>
            <a:chExt cx="409575" cy="16668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283" name="Freeform 253"/>
            <p:cNvSpPr>
              <a:spLocks/>
            </p:cNvSpPr>
            <p:nvPr/>
          </p:nvSpPr>
          <p:spPr bwMode="auto">
            <a:xfrm>
              <a:off x="785813" y="3536951"/>
              <a:ext cx="77788" cy="1498600"/>
            </a:xfrm>
            <a:custGeom>
              <a:avLst/>
              <a:gdLst>
                <a:gd name="T0" fmla="*/ 29 w 32"/>
                <a:gd name="T1" fmla="*/ 1 h 620"/>
                <a:gd name="T2" fmla="*/ 14 w 32"/>
                <a:gd name="T3" fmla="*/ 114 h 620"/>
                <a:gd name="T4" fmla="*/ 5 w 32"/>
                <a:gd name="T5" fmla="*/ 312 h 620"/>
                <a:gd name="T6" fmla="*/ 1 w 32"/>
                <a:gd name="T7" fmla="*/ 615 h 620"/>
                <a:gd name="T8" fmla="*/ 0 w 32"/>
                <a:gd name="T9" fmla="*/ 618 h 620"/>
                <a:gd name="T10" fmla="*/ 3 w 32"/>
                <a:gd name="T11" fmla="*/ 618 h 620"/>
                <a:gd name="T12" fmla="*/ 7 w 32"/>
                <a:gd name="T13" fmla="*/ 350 h 620"/>
                <a:gd name="T14" fmla="*/ 15 w 32"/>
                <a:gd name="T15" fmla="*/ 146 h 620"/>
                <a:gd name="T16" fmla="*/ 29 w 32"/>
                <a:gd name="T17" fmla="*/ 10 h 620"/>
                <a:gd name="T18" fmla="*/ 31 w 32"/>
                <a:gd name="T19" fmla="*/ 2 h 620"/>
                <a:gd name="T20" fmla="*/ 29 w 32"/>
                <a:gd name="T21" fmla="*/ 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620">
                  <a:moveTo>
                    <a:pt x="29" y="1"/>
                  </a:moveTo>
                  <a:cubicBezTo>
                    <a:pt x="15" y="35"/>
                    <a:pt x="16" y="78"/>
                    <a:pt x="14" y="114"/>
                  </a:cubicBezTo>
                  <a:cubicBezTo>
                    <a:pt x="9" y="180"/>
                    <a:pt x="7" y="246"/>
                    <a:pt x="5" y="312"/>
                  </a:cubicBezTo>
                  <a:cubicBezTo>
                    <a:pt x="2" y="413"/>
                    <a:pt x="1" y="514"/>
                    <a:pt x="1" y="615"/>
                  </a:cubicBezTo>
                  <a:cubicBezTo>
                    <a:pt x="0" y="616"/>
                    <a:pt x="0" y="617"/>
                    <a:pt x="0" y="618"/>
                  </a:cubicBezTo>
                  <a:cubicBezTo>
                    <a:pt x="0" y="620"/>
                    <a:pt x="3" y="620"/>
                    <a:pt x="3" y="618"/>
                  </a:cubicBezTo>
                  <a:cubicBezTo>
                    <a:pt x="4" y="529"/>
                    <a:pt x="5" y="440"/>
                    <a:pt x="7" y="350"/>
                  </a:cubicBezTo>
                  <a:cubicBezTo>
                    <a:pt x="9" y="282"/>
                    <a:pt x="11" y="214"/>
                    <a:pt x="15" y="146"/>
                  </a:cubicBezTo>
                  <a:cubicBezTo>
                    <a:pt x="17" y="101"/>
                    <a:pt x="18" y="54"/>
                    <a:pt x="29" y="10"/>
                  </a:cubicBezTo>
                  <a:cubicBezTo>
                    <a:pt x="30" y="8"/>
                    <a:pt x="30" y="5"/>
                    <a:pt x="31" y="2"/>
                  </a:cubicBezTo>
                  <a:cubicBezTo>
                    <a:pt x="32" y="1"/>
                    <a:pt x="29" y="0"/>
                    <a:pt x="29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84" name="Freeform 254"/>
            <p:cNvSpPr>
              <a:spLocks/>
            </p:cNvSpPr>
            <p:nvPr/>
          </p:nvSpPr>
          <p:spPr bwMode="auto">
            <a:xfrm>
              <a:off x="854075" y="3368676"/>
              <a:ext cx="341313" cy="177800"/>
            </a:xfrm>
            <a:custGeom>
              <a:avLst/>
              <a:gdLst>
                <a:gd name="T0" fmla="*/ 139 w 141"/>
                <a:gd name="T1" fmla="*/ 1 h 74"/>
                <a:gd name="T2" fmla="*/ 1 w 141"/>
                <a:gd name="T3" fmla="*/ 71 h 74"/>
                <a:gd name="T4" fmla="*/ 3 w 141"/>
                <a:gd name="T5" fmla="*/ 72 h 74"/>
                <a:gd name="T6" fmla="*/ 139 w 141"/>
                <a:gd name="T7" fmla="*/ 3 h 74"/>
                <a:gd name="T8" fmla="*/ 139 w 141"/>
                <a:gd name="T9" fmla="*/ 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74">
                  <a:moveTo>
                    <a:pt x="139" y="1"/>
                  </a:moveTo>
                  <a:cubicBezTo>
                    <a:pt x="92" y="8"/>
                    <a:pt x="22" y="25"/>
                    <a:pt x="1" y="71"/>
                  </a:cubicBezTo>
                  <a:cubicBezTo>
                    <a:pt x="0" y="73"/>
                    <a:pt x="3" y="74"/>
                    <a:pt x="3" y="72"/>
                  </a:cubicBezTo>
                  <a:cubicBezTo>
                    <a:pt x="25" y="27"/>
                    <a:pt x="94" y="11"/>
                    <a:pt x="139" y="3"/>
                  </a:cubicBezTo>
                  <a:cubicBezTo>
                    <a:pt x="141" y="3"/>
                    <a:pt x="141" y="0"/>
                    <a:pt x="139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sp>
        <p:nvSpPr>
          <p:cNvPr id="50288" name="Freeform 258"/>
          <p:cNvSpPr>
            <a:spLocks/>
          </p:cNvSpPr>
          <p:nvPr/>
        </p:nvSpPr>
        <p:spPr bwMode="auto">
          <a:xfrm>
            <a:off x="1189038" y="3209925"/>
            <a:ext cx="1120775" cy="168275"/>
          </a:xfrm>
          <a:custGeom>
            <a:avLst/>
            <a:gdLst>
              <a:gd name="T0" fmla="*/ 462 w 464"/>
              <a:gd name="T1" fmla="*/ 0 h 70"/>
              <a:gd name="T2" fmla="*/ 2 w 464"/>
              <a:gd name="T3" fmla="*/ 67 h 70"/>
              <a:gd name="T4" fmla="*/ 2 w 464"/>
              <a:gd name="T5" fmla="*/ 70 h 70"/>
              <a:gd name="T6" fmla="*/ 462 w 464"/>
              <a:gd name="T7" fmla="*/ 3 h 70"/>
              <a:gd name="T8" fmla="*/ 462 w 464"/>
              <a:gd name="T9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4" h="70">
                <a:moveTo>
                  <a:pt x="462" y="0"/>
                </a:moveTo>
                <a:cubicBezTo>
                  <a:pt x="309" y="22"/>
                  <a:pt x="155" y="45"/>
                  <a:pt x="2" y="67"/>
                </a:cubicBezTo>
                <a:cubicBezTo>
                  <a:pt x="0" y="67"/>
                  <a:pt x="0" y="70"/>
                  <a:pt x="2" y="70"/>
                </a:cubicBezTo>
                <a:cubicBezTo>
                  <a:pt x="156" y="48"/>
                  <a:pt x="309" y="25"/>
                  <a:pt x="462" y="3"/>
                </a:cubicBezTo>
                <a:cubicBezTo>
                  <a:pt x="464" y="3"/>
                  <a:pt x="464" y="0"/>
                  <a:pt x="46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>
              <a:latin typeface="+mn-lt"/>
              <a:ea typeface="+mn-ea"/>
            </a:endParaRPr>
          </a:p>
        </p:txBody>
      </p:sp>
      <p:grpSp>
        <p:nvGrpSpPr>
          <p:cNvPr id="10" name="组合 50261"/>
          <p:cNvGrpSpPr/>
          <p:nvPr/>
        </p:nvGrpSpPr>
        <p:grpSpPr>
          <a:xfrm>
            <a:off x="1480558" y="4847859"/>
            <a:ext cx="2567026" cy="610778"/>
            <a:chOff x="727075" y="4176713"/>
            <a:chExt cx="4176713" cy="9937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256" name="Freeform 147"/>
            <p:cNvSpPr>
              <a:spLocks noEditPoints="1"/>
            </p:cNvSpPr>
            <p:nvPr/>
          </p:nvSpPr>
          <p:spPr bwMode="auto">
            <a:xfrm>
              <a:off x="727075" y="4570413"/>
              <a:ext cx="712788" cy="600075"/>
            </a:xfrm>
            <a:custGeom>
              <a:avLst/>
              <a:gdLst>
                <a:gd name="T0" fmla="*/ 21 w 190"/>
                <a:gd name="T1" fmla="*/ 105 h 160"/>
                <a:gd name="T2" fmla="*/ 39 w 190"/>
                <a:gd name="T3" fmla="*/ 82 h 160"/>
                <a:gd name="T4" fmla="*/ 62 w 190"/>
                <a:gd name="T5" fmla="*/ 27 h 160"/>
                <a:gd name="T6" fmla="*/ 59 w 190"/>
                <a:gd name="T7" fmla="*/ 22 h 160"/>
                <a:gd name="T8" fmla="*/ 69 w 190"/>
                <a:gd name="T9" fmla="*/ 19 h 160"/>
                <a:gd name="T10" fmla="*/ 81 w 190"/>
                <a:gd name="T11" fmla="*/ 18 h 160"/>
                <a:gd name="T12" fmla="*/ 78 w 190"/>
                <a:gd name="T13" fmla="*/ 30 h 160"/>
                <a:gd name="T14" fmla="*/ 72 w 190"/>
                <a:gd name="T15" fmla="*/ 44 h 160"/>
                <a:gd name="T16" fmla="*/ 101 w 190"/>
                <a:gd name="T17" fmla="*/ 41 h 160"/>
                <a:gd name="T18" fmla="*/ 102 w 190"/>
                <a:gd name="T19" fmla="*/ 51 h 160"/>
                <a:gd name="T20" fmla="*/ 95 w 190"/>
                <a:gd name="T21" fmla="*/ 54 h 160"/>
                <a:gd name="T22" fmla="*/ 90 w 190"/>
                <a:gd name="T23" fmla="*/ 50 h 160"/>
                <a:gd name="T24" fmla="*/ 67 w 190"/>
                <a:gd name="T25" fmla="*/ 53 h 160"/>
                <a:gd name="T26" fmla="*/ 65 w 190"/>
                <a:gd name="T27" fmla="*/ 58 h 160"/>
                <a:gd name="T28" fmla="*/ 43 w 190"/>
                <a:gd name="T29" fmla="*/ 91 h 160"/>
                <a:gd name="T30" fmla="*/ 1 w 190"/>
                <a:gd name="T31" fmla="*/ 125 h 160"/>
                <a:gd name="T32" fmla="*/ 67 w 190"/>
                <a:gd name="T33" fmla="*/ 142 h 160"/>
                <a:gd name="T34" fmla="*/ 66 w 190"/>
                <a:gd name="T35" fmla="*/ 126 h 160"/>
                <a:gd name="T36" fmla="*/ 69 w 190"/>
                <a:gd name="T37" fmla="*/ 95 h 160"/>
                <a:gd name="T38" fmla="*/ 89 w 190"/>
                <a:gd name="T39" fmla="*/ 103 h 160"/>
                <a:gd name="T40" fmla="*/ 90 w 190"/>
                <a:gd name="T41" fmla="*/ 93 h 160"/>
                <a:gd name="T42" fmla="*/ 89 w 190"/>
                <a:gd name="T43" fmla="*/ 81 h 160"/>
                <a:gd name="T44" fmla="*/ 76 w 190"/>
                <a:gd name="T45" fmla="*/ 85 h 160"/>
                <a:gd name="T46" fmla="*/ 71 w 190"/>
                <a:gd name="T47" fmla="*/ 89 h 160"/>
                <a:gd name="T48" fmla="*/ 64 w 190"/>
                <a:gd name="T49" fmla="*/ 92 h 160"/>
                <a:gd name="T50" fmla="*/ 64 w 190"/>
                <a:gd name="T51" fmla="*/ 85 h 160"/>
                <a:gd name="T52" fmla="*/ 78 w 190"/>
                <a:gd name="T53" fmla="*/ 75 h 160"/>
                <a:gd name="T54" fmla="*/ 99 w 190"/>
                <a:gd name="T55" fmla="*/ 70 h 160"/>
                <a:gd name="T56" fmla="*/ 77 w 190"/>
                <a:gd name="T57" fmla="*/ 104 h 160"/>
                <a:gd name="T58" fmla="*/ 78 w 190"/>
                <a:gd name="T59" fmla="*/ 141 h 160"/>
                <a:gd name="T60" fmla="*/ 115 w 190"/>
                <a:gd name="T61" fmla="*/ 104 h 160"/>
                <a:gd name="T62" fmla="*/ 115 w 190"/>
                <a:gd name="T63" fmla="*/ 115 h 160"/>
                <a:gd name="T64" fmla="*/ 88 w 190"/>
                <a:gd name="T65" fmla="*/ 143 h 160"/>
                <a:gd name="T66" fmla="*/ 66 w 190"/>
                <a:gd name="T67" fmla="*/ 153 h 160"/>
                <a:gd name="T68" fmla="*/ 130 w 190"/>
                <a:gd name="T69" fmla="*/ 101 h 160"/>
                <a:gd name="T70" fmla="*/ 126 w 190"/>
                <a:gd name="T71" fmla="*/ 79 h 160"/>
                <a:gd name="T72" fmla="*/ 117 w 190"/>
                <a:gd name="T73" fmla="*/ 66 h 160"/>
                <a:gd name="T74" fmla="*/ 117 w 190"/>
                <a:gd name="T75" fmla="*/ 59 h 160"/>
                <a:gd name="T76" fmla="*/ 122 w 190"/>
                <a:gd name="T77" fmla="*/ 59 h 160"/>
                <a:gd name="T78" fmla="*/ 128 w 190"/>
                <a:gd name="T79" fmla="*/ 57 h 160"/>
                <a:gd name="T80" fmla="*/ 132 w 190"/>
                <a:gd name="T81" fmla="*/ 64 h 160"/>
                <a:gd name="T82" fmla="*/ 138 w 190"/>
                <a:gd name="T83" fmla="*/ 111 h 160"/>
                <a:gd name="T84" fmla="*/ 142 w 190"/>
                <a:gd name="T85" fmla="*/ 139 h 160"/>
                <a:gd name="T86" fmla="*/ 152 w 190"/>
                <a:gd name="T87" fmla="*/ 144 h 160"/>
                <a:gd name="T88" fmla="*/ 179 w 190"/>
                <a:gd name="T89" fmla="*/ 145 h 160"/>
                <a:gd name="T90" fmla="*/ 180 w 190"/>
                <a:gd name="T91" fmla="*/ 139 h 160"/>
                <a:gd name="T92" fmla="*/ 163 w 190"/>
                <a:gd name="T93" fmla="*/ 84 h 160"/>
                <a:gd name="T94" fmla="*/ 149 w 190"/>
                <a:gd name="T95" fmla="*/ 36 h 160"/>
                <a:gd name="T96" fmla="*/ 134 w 190"/>
                <a:gd name="T97" fmla="*/ 10 h 160"/>
                <a:gd name="T98" fmla="*/ 131 w 190"/>
                <a:gd name="T99" fmla="*/ 8 h 160"/>
                <a:gd name="T100" fmla="*/ 136 w 190"/>
                <a:gd name="T101" fmla="*/ 2 h 160"/>
                <a:gd name="T102" fmla="*/ 152 w 190"/>
                <a:gd name="T103" fmla="*/ 8 h 160"/>
                <a:gd name="T104" fmla="*/ 168 w 190"/>
                <a:gd name="T105" fmla="*/ 65 h 160"/>
                <a:gd name="T106" fmla="*/ 190 w 190"/>
                <a:gd name="T107" fmla="*/ 135 h 160"/>
                <a:gd name="T108" fmla="*/ 183 w 190"/>
                <a:gd name="T109" fmla="*/ 160 h 160"/>
                <a:gd name="T110" fmla="*/ 143 w 190"/>
                <a:gd name="T111" fmla="*/ 14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60">
                  <a:moveTo>
                    <a:pt x="1" y="125"/>
                  </a:moveTo>
                  <a:cubicBezTo>
                    <a:pt x="0" y="124"/>
                    <a:pt x="7" y="118"/>
                    <a:pt x="21" y="105"/>
                  </a:cubicBezTo>
                  <a:cubicBezTo>
                    <a:pt x="25" y="101"/>
                    <a:pt x="30" y="95"/>
                    <a:pt x="36" y="86"/>
                  </a:cubicBezTo>
                  <a:cubicBezTo>
                    <a:pt x="38" y="85"/>
                    <a:pt x="39" y="83"/>
                    <a:pt x="39" y="82"/>
                  </a:cubicBezTo>
                  <a:cubicBezTo>
                    <a:pt x="51" y="66"/>
                    <a:pt x="60" y="48"/>
                    <a:pt x="67" y="28"/>
                  </a:cubicBezTo>
                  <a:cubicBezTo>
                    <a:pt x="67" y="28"/>
                    <a:pt x="65" y="27"/>
                    <a:pt x="62" y="27"/>
                  </a:cubicBezTo>
                  <a:cubicBezTo>
                    <a:pt x="58" y="27"/>
                    <a:pt x="57" y="26"/>
                    <a:pt x="56" y="24"/>
                  </a:cubicBezTo>
                  <a:cubicBezTo>
                    <a:pt x="56" y="24"/>
                    <a:pt x="57" y="23"/>
                    <a:pt x="59" y="2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3" y="21"/>
                    <a:pt x="66" y="20"/>
                    <a:pt x="69" y="19"/>
                  </a:cubicBezTo>
                  <a:cubicBezTo>
                    <a:pt x="73" y="19"/>
                    <a:pt x="75" y="18"/>
                    <a:pt x="78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19"/>
                    <a:pt x="84" y="20"/>
                    <a:pt x="84" y="21"/>
                  </a:cubicBezTo>
                  <a:cubicBezTo>
                    <a:pt x="83" y="24"/>
                    <a:pt x="81" y="27"/>
                    <a:pt x="78" y="30"/>
                  </a:cubicBezTo>
                  <a:cubicBezTo>
                    <a:pt x="76" y="32"/>
                    <a:pt x="74" y="36"/>
                    <a:pt x="72" y="42"/>
                  </a:cubicBezTo>
                  <a:cubicBezTo>
                    <a:pt x="72" y="43"/>
                    <a:pt x="72" y="44"/>
                    <a:pt x="72" y="44"/>
                  </a:cubicBezTo>
                  <a:cubicBezTo>
                    <a:pt x="79" y="42"/>
                    <a:pt x="88" y="41"/>
                    <a:pt x="99" y="41"/>
                  </a:cubicBezTo>
                  <a:cubicBezTo>
                    <a:pt x="100" y="41"/>
                    <a:pt x="100" y="41"/>
                    <a:pt x="101" y="41"/>
                  </a:cubicBezTo>
                  <a:cubicBezTo>
                    <a:pt x="106" y="41"/>
                    <a:pt x="109" y="43"/>
                    <a:pt x="109" y="45"/>
                  </a:cubicBezTo>
                  <a:cubicBezTo>
                    <a:pt x="110" y="47"/>
                    <a:pt x="107" y="49"/>
                    <a:pt x="102" y="51"/>
                  </a:cubicBezTo>
                  <a:cubicBezTo>
                    <a:pt x="101" y="51"/>
                    <a:pt x="101" y="51"/>
                    <a:pt x="100" y="51"/>
                  </a:cubicBezTo>
                  <a:cubicBezTo>
                    <a:pt x="99" y="53"/>
                    <a:pt x="98" y="54"/>
                    <a:pt x="95" y="54"/>
                  </a:cubicBezTo>
                  <a:cubicBezTo>
                    <a:pt x="92" y="54"/>
                    <a:pt x="90" y="53"/>
                    <a:pt x="90" y="52"/>
                  </a:cubicBezTo>
                  <a:cubicBezTo>
                    <a:pt x="90" y="52"/>
                    <a:pt x="90" y="51"/>
                    <a:pt x="90" y="50"/>
                  </a:cubicBezTo>
                  <a:cubicBezTo>
                    <a:pt x="89" y="49"/>
                    <a:pt x="86" y="49"/>
                    <a:pt x="79" y="50"/>
                  </a:cubicBezTo>
                  <a:cubicBezTo>
                    <a:pt x="75" y="50"/>
                    <a:pt x="71" y="51"/>
                    <a:pt x="67" y="53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7"/>
                    <a:pt x="65" y="57"/>
                    <a:pt x="65" y="58"/>
                  </a:cubicBezTo>
                  <a:cubicBezTo>
                    <a:pt x="64" y="59"/>
                    <a:pt x="63" y="60"/>
                    <a:pt x="62" y="62"/>
                  </a:cubicBezTo>
                  <a:cubicBezTo>
                    <a:pt x="54" y="74"/>
                    <a:pt x="48" y="84"/>
                    <a:pt x="43" y="91"/>
                  </a:cubicBezTo>
                  <a:cubicBezTo>
                    <a:pt x="37" y="99"/>
                    <a:pt x="30" y="106"/>
                    <a:pt x="23" y="113"/>
                  </a:cubicBezTo>
                  <a:cubicBezTo>
                    <a:pt x="11" y="123"/>
                    <a:pt x="3" y="127"/>
                    <a:pt x="1" y="125"/>
                  </a:cubicBezTo>
                  <a:close/>
                  <a:moveTo>
                    <a:pt x="66" y="153"/>
                  </a:moveTo>
                  <a:cubicBezTo>
                    <a:pt x="65" y="151"/>
                    <a:pt x="66" y="147"/>
                    <a:pt x="67" y="142"/>
                  </a:cubicBezTo>
                  <a:cubicBezTo>
                    <a:pt x="67" y="141"/>
                    <a:pt x="67" y="141"/>
                    <a:pt x="66" y="140"/>
                  </a:cubicBezTo>
                  <a:cubicBezTo>
                    <a:pt x="67" y="137"/>
                    <a:pt x="66" y="132"/>
                    <a:pt x="66" y="126"/>
                  </a:cubicBezTo>
                  <a:cubicBezTo>
                    <a:pt x="66" y="113"/>
                    <a:pt x="66" y="103"/>
                    <a:pt x="65" y="97"/>
                  </a:cubicBezTo>
                  <a:cubicBezTo>
                    <a:pt x="65" y="96"/>
                    <a:pt x="66" y="95"/>
                    <a:pt x="69" y="95"/>
                  </a:cubicBezTo>
                  <a:cubicBezTo>
                    <a:pt x="71" y="94"/>
                    <a:pt x="74" y="96"/>
                    <a:pt x="78" y="99"/>
                  </a:cubicBezTo>
                  <a:cubicBezTo>
                    <a:pt x="83" y="102"/>
                    <a:pt x="87" y="103"/>
                    <a:pt x="89" y="103"/>
                  </a:cubicBezTo>
                  <a:cubicBezTo>
                    <a:pt x="90" y="102"/>
                    <a:pt x="90" y="101"/>
                    <a:pt x="91" y="101"/>
                  </a:cubicBezTo>
                  <a:cubicBezTo>
                    <a:pt x="91" y="100"/>
                    <a:pt x="90" y="98"/>
                    <a:pt x="90" y="93"/>
                  </a:cubicBezTo>
                  <a:cubicBezTo>
                    <a:pt x="89" y="88"/>
                    <a:pt x="89" y="85"/>
                    <a:pt x="89" y="84"/>
                  </a:cubicBezTo>
                  <a:cubicBezTo>
                    <a:pt x="89" y="83"/>
                    <a:pt x="89" y="82"/>
                    <a:pt x="89" y="81"/>
                  </a:cubicBezTo>
                  <a:cubicBezTo>
                    <a:pt x="89" y="79"/>
                    <a:pt x="88" y="79"/>
                    <a:pt x="86" y="79"/>
                  </a:cubicBezTo>
                  <a:cubicBezTo>
                    <a:pt x="83" y="80"/>
                    <a:pt x="80" y="82"/>
                    <a:pt x="76" y="85"/>
                  </a:cubicBezTo>
                  <a:cubicBezTo>
                    <a:pt x="75" y="86"/>
                    <a:pt x="75" y="87"/>
                    <a:pt x="74" y="87"/>
                  </a:cubicBezTo>
                  <a:cubicBezTo>
                    <a:pt x="73" y="87"/>
                    <a:pt x="72" y="88"/>
                    <a:pt x="71" y="89"/>
                  </a:cubicBezTo>
                  <a:cubicBezTo>
                    <a:pt x="67" y="91"/>
                    <a:pt x="66" y="92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0" y="92"/>
                    <a:pt x="57" y="91"/>
                    <a:pt x="56" y="89"/>
                  </a:cubicBezTo>
                  <a:cubicBezTo>
                    <a:pt x="56" y="87"/>
                    <a:pt x="58" y="85"/>
                    <a:pt x="64" y="85"/>
                  </a:cubicBezTo>
                  <a:cubicBezTo>
                    <a:pt x="66" y="82"/>
                    <a:pt x="70" y="80"/>
                    <a:pt x="76" y="77"/>
                  </a:cubicBezTo>
                  <a:cubicBezTo>
                    <a:pt x="76" y="77"/>
                    <a:pt x="77" y="76"/>
                    <a:pt x="78" y="75"/>
                  </a:cubicBezTo>
                  <a:cubicBezTo>
                    <a:pt x="86" y="70"/>
                    <a:pt x="91" y="68"/>
                    <a:pt x="95" y="67"/>
                  </a:cubicBezTo>
                  <a:cubicBezTo>
                    <a:pt x="98" y="67"/>
                    <a:pt x="99" y="68"/>
                    <a:pt x="99" y="70"/>
                  </a:cubicBezTo>
                  <a:cubicBezTo>
                    <a:pt x="102" y="94"/>
                    <a:pt x="101" y="108"/>
                    <a:pt x="98" y="109"/>
                  </a:cubicBezTo>
                  <a:cubicBezTo>
                    <a:pt x="93" y="110"/>
                    <a:pt x="86" y="108"/>
                    <a:pt x="77" y="104"/>
                  </a:cubicBezTo>
                  <a:cubicBezTo>
                    <a:pt x="75" y="106"/>
                    <a:pt x="75" y="116"/>
                    <a:pt x="77" y="136"/>
                  </a:cubicBezTo>
                  <a:cubicBezTo>
                    <a:pt x="77" y="138"/>
                    <a:pt x="77" y="139"/>
                    <a:pt x="78" y="141"/>
                  </a:cubicBezTo>
                  <a:cubicBezTo>
                    <a:pt x="90" y="131"/>
                    <a:pt x="102" y="119"/>
                    <a:pt x="114" y="105"/>
                  </a:cubicBezTo>
                  <a:cubicBezTo>
                    <a:pt x="113" y="105"/>
                    <a:pt x="114" y="105"/>
                    <a:pt x="115" y="104"/>
                  </a:cubicBezTo>
                  <a:cubicBezTo>
                    <a:pt x="117" y="104"/>
                    <a:pt x="118" y="104"/>
                    <a:pt x="118" y="106"/>
                  </a:cubicBezTo>
                  <a:cubicBezTo>
                    <a:pt x="118" y="109"/>
                    <a:pt x="117" y="112"/>
                    <a:pt x="115" y="115"/>
                  </a:cubicBezTo>
                  <a:cubicBezTo>
                    <a:pt x="112" y="118"/>
                    <a:pt x="108" y="123"/>
                    <a:pt x="102" y="129"/>
                  </a:cubicBezTo>
                  <a:cubicBezTo>
                    <a:pt x="96" y="135"/>
                    <a:pt x="92" y="140"/>
                    <a:pt x="88" y="143"/>
                  </a:cubicBezTo>
                  <a:cubicBezTo>
                    <a:pt x="82" y="152"/>
                    <a:pt x="76" y="156"/>
                    <a:pt x="72" y="157"/>
                  </a:cubicBezTo>
                  <a:cubicBezTo>
                    <a:pt x="68" y="157"/>
                    <a:pt x="66" y="156"/>
                    <a:pt x="66" y="153"/>
                  </a:cubicBezTo>
                  <a:close/>
                  <a:moveTo>
                    <a:pt x="131" y="107"/>
                  </a:moveTo>
                  <a:cubicBezTo>
                    <a:pt x="130" y="101"/>
                    <a:pt x="130" y="101"/>
                    <a:pt x="130" y="101"/>
                  </a:cubicBezTo>
                  <a:cubicBezTo>
                    <a:pt x="129" y="98"/>
                    <a:pt x="129" y="95"/>
                    <a:pt x="128" y="90"/>
                  </a:cubicBezTo>
                  <a:cubicBezTo>
                    <a:pt x="127" y="85"/>
                    <a:pt x="127" y="81"/>
                    <a:pt x="126" y="79"/>
                  </a:cubicBezTo>
                  <a:cubicBezTo>
                    <a:pt x="125" y="75"/>
                    <a:pt x="124" y="72"/>
                    <a:pt x="123" y="69"/>
                  </a:cubicBezTo>
                  <a:cubicBezTo>
                    <a:pt x="123" y="67"/>
                    <a:pt x="121" y="66"/>
                    <a:pt x="117" y="66"/>
                  </a:cubicBezTo>
                  <a:cubicBezTo>
                    <a:pt x="114" y="65"/>
                    <a:pt x="112" y="64"/>
                    <a:pt x="112" y="63"/>
                  </a:cubicBezTo>
                  <a:cubicBezTo>
                    <a:pt x="112" y="61"/>
                    <a:pt x="114" y="60"/>
                    <a:pt x="117" y="59"/>
                  </a:cubicBezTo>
                  <a:cubicBezTo>
                    <a:pt x="117" y="59"/>
                    <a:pt x="118" y="59"/>
                    <a:pt x="119" y="59"/>
                  </a:cubicBezTo>
                  <a:cubicBezTo>
                    <a:pt x="120" y="59"/>
                    <a:pt x="121" y="59"/>
                    <a:pt x="122" y="59"/>
                  </a:cubicBezTo>
                  <a:cubicBezTo>
                    <a:pt x="122" y="59"/>
                    <a:pt x="123" y="59"/>
                    <a:pt x="124" y="58"/>
                  </a:cubicBezTo>
                  <a:cubicBezTo>
                    <a:pt x="126" y="57"/>
                    <a:pt x="127" y="57"/>
                    <a:pt x="128" y="57"/>
                  </a:cubicBezTo>
                  <a:cubicBezTo>
                    <a:pt x="131" y="57"/>
                    <a:pt x="133" y="57"/>
                    <a:pt x="133" y="60"/>
                  </a:cubicBezTo>
                  <a:cubicBezTo>
                    <a:pt x="134" y="61"/>
                    <a:pt x="134" y="62"/>
                    <a:pt x="132" y="64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2" y="107"/>
                    <a:pt x="141" y="110"/>
                    <a:pt x="138" y="111"/>
                  </a:cubicBezTo>
                  <a:cubicBezTo>
                    <a:pt x="135" y="111"/>
                    <a:pt x="133" y="110"/>
                    <a:pt x="131" y="107"/>
                  </a:cubicBezTo>
                  <a:close/>
                  <a:moveTo>
                    <a:pt x="142" y="139"/>
                  </a:moveTo>
                  <a:cubicBezTo>
                    <a:pt x="144" y="139"/>
                    <a:pt x="146" y="140"/>
                    <a:pt x="148" y="142"/>
                  </a:cubicBezTo>
                  <a:cubicBezTo>
                    <a:pt x="150" y="143"/>
                    <a:pt x="151" y="144"/>
                    <a:pt x="152" y="144"/>
                  </a:cubicBezTo>
                  <a:cubicBezTo>
                    <a:pt x="162" y="147"/>
                    <a:pt x="170" y="149"/>
                    <a:pt x="175" y="149"/>
                  </a:cubicBezTo>
                  <a:cubicBezTo>
                    <a:pt x="177" y="149"/>
                    <a:pt x="178" y="148"/>
                    <a:pt x="179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42"/>
                    <a:pt x="179" y="140"/>
                    <a:pt x="180" y="139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15"/>
                    <a:pt x="170" y="101"/>
                    <a:pt x="163" y="84"/>
                  </a:cubicBezTo>
                  <a:cubicBezTo>
                    <a:pt x="161" y="75"/>
                    <a:pt x="159" y="69"/>
                    <a:pt x="157" y="65"/>
                  </a:cubicBezTo>
                  <a:cubicBezTo>
                    <a:pt x="155" y="58"/>
                    <a:pt x="152" y="48"/>
                    <a:pt x="149" y="36"/>
                  </a:cubicBezTo>
                  <a:cubicBezTo>
                    <a:pt x="145" y="25"/>
                    <a:pt x="142" y="16"/>
                    <a:pt x="141" y="10"/>
                  </a:cubicBezTo>
                  <a:cubicBezTo>
                    <a:pt x="140" y="10"/>
                    <a:pt x="138" y="9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2" y="9"/>
                    <a:pt x="131" y="8"/>
                    <a:pt x="131" y="8"/>
                  </a:cubicBezTo>
                  <a:cubicBezTo>
                    <a:pt x="131" y="7"/>
                    <a:pt x="131" y="7"/>
                    <a:pt x="131" y="7"/>
                  </a:cubicBezTo>
                  <a:cubicBezTo>
                    <a:pt x="130" y="4"/>
                    <a:pt x="132" y="2"/>
                    <a:pt x="136" y="2"/>
                  </a:cubicBezTo>
                  <a:cubicBezTo>
                    <a:pt x="145" y="0"/>
                    <a:pt x="150" y="1"/>
                    <a:pt x="151" y="4"/>
                  </a:cubicBezTo>
                  <a:cubicBezTo>
                    <a:pt x="151" y="5"/>
                    <a:pt x="151" y="7"/>
                    <a:pt x="152" y="8"/>
                  </a:cubicBezTo>
                  <a:cubicBezTo>
                    <a:pt x="151" y="10"/>
                    <a:pt x="152" y="12"/>
                    <a:pt x="152" y="13"/>
                  </a:cubicBezTo>
                  <a:cubicBezTo>
                    <a:pt x="154" y="24"/>
                    <a:pt x="160" y="41"/>
                    <a:pt x="168" y="65"/>
                  </a:cubicBezTo>
                  <a:cubicBezTo>
                    <a:pt x="177" y="88"/>
                    <a:pt x="183" y="107"/>
                    <a:pt x="186" y="120"/>
                  </a:cubicBezTo>
                  <a:cubicBezTo>
                    <a:pt x="187" y="125"/>
                    <a:pt x="189" y="130"/>
                    <a:pt x="190" y="135"/>
                  </a:cubicBezTo>
                  <a:cubicBezTo>
                    <a:pt x="190" y="135"/>
                    <a:pt x="190" y="138"/>
                    <a:pt x="190" y="141"/>
                  </a:cubicBezTo>
                  <a:cubicBezTo>
                    <a:pt x="188" y="153"/>
                    <a:pt x="186" y="159"/>
                    <a:pt x="183" y="160"/>
                  </a:cubicBezTo>
                  <a:cubicBezTo>
                    <a:pt x="175" y="158"/>
                    <a:pt x="164" y="154"/>
                    <a:pt x="150" y="146"/>
                  </a:cubicBezTo>
                  <a:cubicBezTo>
                    <a:pt x="149" y="145"/>
                    <a:pt x="146" y="143"/>
                    <a:pt x="143" y="140"/>
                  </a:cubicBezTo>
                  <a:lnTo>
                    <a:pt x="142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57" name="Freeform 148"/>
            <p:cNvSpPr>
              <a:spLocks noEditPoints="1"/>
            </p:cNvSpPr>
            <p:nvPr/>
          </p:nvSpPr>
          <p:spPr bwMode="auto">
            <a:xfrm>
              <a:off x="1616075" y="4491038"/>
              <a:ext cx="696913" cy="577850"/>
            </a:xfrm>
            <a:custGeom>
              <a:avLst/>
              <a:gdLst>
                <a:gd name="T0" fmla="*/ 80 w 186"/>
                <a:gd name="T1" fmla="*/ 86 h 154"/>
                <a:gd name="T2" fmla="*/ 58 w 186"/>
                <a:gd name="T3" fmla="*/ 110 h 154"/>
                <a:gd name="T4" fmla="*/ 47 w 186"/>
                <a:gd name="T5" fmla="*/ 112 h 154"/>
                <a:gd name="T6" fmla="*/ 137 w 186"/>
                <a:gd name="T7" fmla="*/ 136 h 154"/>
                <a:gd name="T8" fmla="*/ 155 w 186"/>
                <a:gd name="T9" fmla="*/ 125 h 154"/>
                <a:gd name="T10" fmla="*/ 99 w 186"/>
                <a:gd name="T11" fmla="*/ 117 h 154"/>
                <a:gd name="T12" fmla="*/ 96 w 186"/>
                <a:gd name="T13" fmla="*/ 103 h 154"/>
                <a:gd name="T14" fmla="*/ 156 w 186"/>
                <a:gd name="T15" fmla="*/ 77 h 154"/>
                <a:gd name="T16" fmla="*/ 158 w 186"/>
                <a:gd name="T17" fmla="*/ 99 h 154"/>
                <a:gd name="T18" fmla="*/ 159 w 186"/>
                <a:gd name="T19" fmla="*/ 95 h 154"/>
                <a:gd name="T20" fmla="*/ 117 w 186"/>
                <a:gd name="T21" fmla="*/ 111 h 154"/>
                <a:gd name="T22" fmla="*/ 140 w 186"/>
                <a:gd name="T23" fmla="*/ 144 h 154"/>
                <a:gd name="T24" fmla="*/ 35 w 186"/>
                <a:gd name="T25" fmla="*/ 130 h 154"/>
                <a:gd name="T26" fmla="*/ 16 w 186"/>
                <a:gd name="T27" fmla="*/ 151 h 154"/>
                <a:gd name="T28" fmla="*/ 46 w 186"/>
                <a:gd name="T29" fmla="*/ 104 h 154"/>
                <a:gd name="T30" fmla="*/ 44 w 186"/>
                <a:gd name="T31" fmla="*/ 98 h 154"/>
                <a:gd name="T32" fmla="*/ 36 w 186"/>
                <a:gd name="T33" fmla="*/ 93 h 154"/>
                <a:gd name="T34" fmla="*/ 9 w 186"/>
                <a:gd name="T35" fmla="*/ 109 h 154"/>
                <a:gd name="T36" fmla="*/ 22 w 186"/>
                <a:gd name="T37" fmla="*/ 81 h 154"/>
                <a:gd name="T38" fmla="*/ 24 w 186"/>
                <a:gd name="T39" fmla="*/ 59 h 154"/>
                <a:gd name="T40" fmla="*/ 4 w 186"/>
                <a:gd name="T41" fmla="*/ 66 h 154"/>
                <a:gd name="T42" fmla="*/ 28 w 186"/>
                <a:gd name="T43" fmla="*/ 18 h 154"/>
                <a:gd name="T44" fmla="*/ 13 w 186"/>
                <a:gd name="T45" fmla="*/ 7 h 154"/>
                <a:gd name="T46" fmla="*/ 28 w 186"/>
                <a:gd name="T47" fmla="*/ 8 h 154"/>
                <a:gd name="T48" fmla="*/ 42 w 186"/>
                <a:gd name="T49" fmla="*/ 34 h 154"/>
                <a:gd name="T50" fmla="*/ 45 w 186"/>
                <a:gd name="T51" fmla="*/ 44 h 154"/>
                <a:gd name="T52" fmla="*/ 64 w 186"/>
                <a:gd name="T53" fmla="*/ 47 h 154"/>
                <a:gd name="T54" fmla="*/ 51 w 186"/>
                <a:gd name="T55" fmla="*/ 75 h 154"/>
                <a:gd name="T56" fmla="*/ 76 w 186"/>
                <a:gd name="T57" fmla="*/ 78 h 154"/>
                <a:gd name="T58" fmla="*/ 75 w 186"/>
                <a:gd name="T59" fmla="*/ 65 h 154"/>
                <a:gd name="T60" fmla="*/ 65 w 186"/>
                <a:gd name="T61" fmla="*/ 34 h 154"/>
                <a:gd name="T62" fmla="*/ 72 w 186"/>
                <a:gd name="T63" fmla="*/ 35 h 154"/>
                <a:gd name="T64" fmla="*/ 87 w 186"/>
                <a:gd name="T65" fmla="*/ 32 h 154"/>
                <a:gd name="T66" fmla="*/ 82 w 186"/>
                <a:gd name="T67" fmla="*/ 37 h 154"/>
                <a:gd name="T68" fmla="*/ 86 w 186"/>
                <a:gd name="T69" fmla="*/ 49 h 154"/>
                <a:gd name="T70" fmla="*/ 86 w 186"/>
                <a:gd name="T71" fmla="*/ 68 h 154"/>
                <a:gd name="T72" fmla="*/ 103 w 186"/>
                <a:gd name="T73" fmla="*/ 68 h 154"/>
                <a:gd name="T74" fmla="*/ 95 w 186"/>
                <a:gd name="T75" fmla="*/ 9 h 154"/>
                <a:gd name="T76" fmla="*/ 62 w 186"/>
                <a:gd name="T77" fmla="*/ 23 h 154"/>
                <a:gd name="T78" fmla="*/ 57 w 186"/>
                <a:gd name="T79" fmla="*/ 19 h 154"/>
                <a:gd name="T80" fmla="*/ 70 w 186"/>
                <a:gd name="T81" fmla="*/ 12 h 154"/>
                <a:gd name="T82" fmla="*/ 122 w 186"/>
                <a:gd name="T83" fmla="*/ 60 h 154"/>
                <a:gd name="T84" fmla="*/ 125 w 186"/>
                <a:gd name="T85" fmla="*/ 85 h 154"/>
                <a:gd name="T86" fmla="*/ 89 w 186"/>
                <a:gd name="T87" fmla="*/ 82 h 154"/>
                <a:gd name="T88" fmla="*/ 43 w 186"/>
                <a:gd name="T89" fmla="*/ 77 h 154"/>
                <a:gd name="T90" fmla="*/ 21 w 186"/>
                <a:gd name="T91" fmla="*/ 99 h 154"/>
                <a:gd name="T92" fmla="*/ 84 w 186"/>
                <a:gd name="T93" fmla="*/ 64 h 154"/>
                <a:gd name="T94" fmla="*/ 81 w 186"/>
                <a:gd name="T95" fmla="*/ 57 h 154"/>
                <a:gd name="T96" fmla="*/ 115 w 186"/>
                <a:gd name="T97" fmla="*/ 7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54">
                  <a:moveTo>
                    <a:pt x="89" y="82"/>
                  </a:moveTo>
                  <a:cubicBezTo>
                    <a:pt x="90" y="86"/>
                    <a:pt x="89" y="88"/>
                    <a:pt x="87" y="89"/>
                  </a:cubicBezTo>
                  <a:cubicBezTo>
                    <a:pt x="84" y="90"/>
                    <a:pt x="82" y="89"/>
                    <a:pt x="80" y="86"/>
                  </a:cubicBezTo>
                  <a:cubicBezTo>
                    <a:pt x="73" y="90"/>
                    <a:pt x="66" y="94"/>
                    <a:pt x="60" y="98"/>
                  </a:cubicBezTo>
                  <a:cubicBezTo>
                    <a:pt x="61" y="102"/>
                    <a:pt x="61" y="105"/>
                    <a:pt x="61" y="107"/>
                  </a:cubicBezTo>
                  <a:cubicBezTo>
                    <a:pt x="61" y="109"/>
                    <a:pt x="61" y="110"/>
                    <a:pt x="58" y="110"/>
                  </a:cubicBezTo>
                  <a:cubicBezTo>
                    <a:pt x="57" y="109"/>
                    <a:pt x="56" y="109"/>
                    <a:pt x="54" y="108"/>
                  </a:cubicBezTo>
                  <a:cubicBezTo>
                    <a:pt x="52" y="107"/>
                    <a:pt x="51" y="107"/>
                    <a:pt x="51" y="107"/>
                  </a:cubicBezTo>
                  <a:cubicBezTo>
                    <a:pt x="50" y="108"/>
                    <a:pt x="49" y="110"/>
                    <a:pt x="47" y="112"/>
                  </a:cubicBezTo>
                  <a:cubicBezTo>
                    <a:pt x="44" y="116"/>
                    <a:pt x="41" y="119"/>
                    <a:pt x="40" y="121"/>
                  </a:cubicBezTo>
                  <a:cubicBezTo>
                    <a:pt x="44" y="122"/>
                    <a:pt x="49" y="123"/>
                    <a:pt x="57" y="125"/>
                  </a:cubicBezTo>
                  <a:cubicBezTo>
                    <a:pt x="90" y="136"/>
                    <a:pt x="116" y="140"/>
                    <a:pt x="137" y="136"/>
                  </a:cubicBezTo>
                  <a:cubicBezTo>
                    <a:pt x="143" y="135"/>
                    <a:pt x="150" y="133"/>
                    <a:pt x="157" y="130"/>
                  </a:cubicBezTo>
                  <a:cubicBezTo>
                    <a:pt x="159" y="129"/>
                    <a:pt x="159" y="128"/>
                    <a:pt x="159" y="127"/>
                  </a:cubicBezTo>
                  <a:cubicBezTo>
                    <a:pt x="159" y="126"/>
                    <a:pt x="157" y="126"/>
                    <a:pt x="155" y="125"/>
                  </a:cubicBezTo>
                  <a:cubicBezTo>
                    <a:pt x="137" y="122"/>
                    <a:pt x="122" y="119"/>
                    <a:pt x="111" y="115"/>
                  </a:cubicBezTo>
                  <a:cubicBezTo>
                    <a:pt x="110" y="116"/>
                    <a:pt x="107" y="116"/>
                    <a:pt x="103" y="116"/>
                  </a:cubicBezTo>
                  <a:cubicBezTo>
                    <a:pt x="101" y="117"/>
                    <a:pt x="100" y="117"/>
                    <a:pt x="99" y="117"/>
                  </a:cubicBezTo>
                  <a:cubicBezTo>
                    <a:pt x="94" y="117"/>
                    <a:pt x="90" y="114"/>
                    <a:pt x="88" y="107"/>
                  </a:cubicBezTo>
                  <a:cubicBezTo>
                    <a:pt x="85" y="102"/>
                    <a:pt x="86" y="100"/>
                    <a:pt x="88" y="100"/>
                  </a:cubicBezTo>
                  <a:cubicBezTo>
                    <a:pt x="90" y="99"/>
                    <a:pt x="93" y="100"/>
                    <a:pt x="96" y="103"/>
                  </a:cubicBezTo>
                  <a:cubicBezTo>
                    <a:pt x="101" y="106"/>
                    <a:pt x="105" y="107"/>
                    <a:pt x="108" y="106"/>
                  </a:cubicBezTo>
                  <a:cubicBezTo>
                    <a:pt x="111" y="104"/>
                    <a:pt x="115" y="100"/>
                    <a:pt x="122" y="96"/>
                  </a:cubicBezTo>
                  <a:cubicBezTo>
                    <a:pt x="134" y="85"/>
                    <a:pt x="146" y="79"/>
                    <a:pt x="156" y="77"/>
                  </a:cubicBezTo>
                  <a:cubicBezTo>
                    <a:pt x="172" y="77"/>
                    <a:pt x="182" y="80"/>
                    <a:pt x="185" y="86"/>
                  </a:cubicBezTo>
                  <a:cubicBezTo>
                    <a:pt x="186" y="90"/>
                    <a:pt x="185" y="92"/>
                    <a:pt x="181" y="92"/>
                  </a:cubicBezTo>
                  <a:cubicBezTo>
                    <a:pt x="172" y="96"/>
                    <a:pt x="164" y="98"/>
                    <a:pt x="158" y="99"/>
                  </a:cubicBezTo>
                  <a:cubicBezTo>
                    <a:pt x="156" y="100"/>
                    <a:pt x="154" y="99"/>
                    <a:pt x="154" y="98"/>
                  </a:cubicBezTo>
                  <a:cubicBezTo>
                    <a:pt x="154" y="97"/>
                    <a:pt x="155" y="96"/>
                    <a:pt x="158" y="96"/>
                  </a:cubicBezTo>
                  <a:cubicBezTo>
                    <a:pt x="158" y="96"/>
                    <a:pt x="159" y="95"/>
                    <a:pt x="159" y="95"/>
                  </a:cubicBezTo>
                  <a:cubicBezTo>
                    <a:pt x="167" y="92"/>
                    <a:pt x="171" y="89"/>
                    <a:pt x="170" y="87"/>
                  </a:cubicBezTo>
                  <a:cubicBezTo>
                    <a:pt x="169" y="85"/>
                    <a:pt x="164" y="85"/>
                    <a:pt x="154" y="86"/>
                  </a:cubicBezTo>
                  <a:cubicBezTo>
                    <a:pt x="138" y="91"/>
                    <a:pt x="125" y="99"/>
                    <a:pt x="117" y="111"/>
                  </a:cubicBezTo>
                  <a:cubicBezTo>
                    <a:pt x="118" y="113"/>
                    <a:pt x="125" y="114"/>
                    <a:pt x="139" y="116"/>
                  </a:cubicBezTo>
                  <a:cubicBezTo>
                    <a:pt x="164" y="119"/>
                    <a:pt x="176" y="123"/>
                    <a:pt x="176" y="127"/>
                  </a:cubicBezTo>
                  <a:cubicBezTo>
                    <a:pt x="170" y="135"/>
                    <a:pt x="158" y="141"/>
                    <a:pt x="140" y="144"/>
                  </a:cubicBezTo>
                  <a:cubicBezTo>
                    <a:pt x="118" y="147"/>
                    <a:pt x="88" y="143"/>
                    <a:pt x="51" y="131"/>
                  </a:cubicBezTo>
                  <a:cubicBezTo>
                    <a:pt x="47" y="129"/>
                    <a:pt x="44" y="128"/>
                    <a:pt x="42" y="128"/>
                  </a:cubicBezTo>
                  <a:cubicBezTo>
                    <a:pt x="40" y="126"/>
                    <a:pt x="37" y="127"/>
                    <a:pt x="35" y="130"/>
                  </a:cubicBezTo>
                  <a:cubicBezTo>
                    <a:pt x="34" y="132"/>
                    <a:pt x="32" y="135"/>
                    <a:pt x="29" y="140"/>
                  </a:cubicBezTo>
                  <a:cubicBezTo>
                    <a:pt x="25" y="150"/>
                    <a:pt x="22" y="154"/>
                    <a:pt x="21" y="154"/>
                  </a:cubicBezTo>
                  <a:cubicBezTo>
                    <a:pt x="18" y="154"/>
                    <a:pt x="16" y="153"/>
                    <a:pt x="16" y="151"/>
                  </a:cubicBezTo>
                  <a:cubicBezTo>
                    <a:pt x="16" y="150"/>
                    <a:pt x="16" y="149"/>
                    <a:pt x="17" y="147"/>
                  </a:cubicBezTo>
                  <a:cubicBezTo>
                    <a:pt x="21" y="135"/>
                    <a:pt x="25" y="126"/>
                    <a:pt x="30" y="122"/>
                  </a:cubicBezTo>
                  <a:cubicBezTo>
                    <a:pt x="35" y="118"/>
                    <a:pt x="41" y="112"/>
                    <a:pt x="46" y="104"/>
                  </a:cubicBezTo>
                  <a:cubicBezTo>
                    <a:pt x="45" y="102"/>
                    <a:pt x="44" y="101"/>
                    <a:pt x="44" y="101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4" y="98"/>
                  </a:cubicBezTo>
                  <a:cubicBezTo>
                    <a:pt x="49" y="100"/>
                    <a:pt x="51" y="99"/>
                    <a:pt x="50" y="97"/>
                  </a:cubicBezTo>
                  <a:cubicBezTo>
                    <a:pt x="49" y="96"/>
                    <a:pt x="47" y="91"/>
                    <a:pt x="45" y="84"/>
                  </a:cubicBezTo>
                  <a:cubicBezTo>
                    <a:pt x="43" y="86"/>
                    <a:pt x="40" y="89"/>
                    <a:pt x="36" y="93"/>
                  </a:cubicBezTo>
                  <a:cubicBezTo>
                    <a:pt x="32" y="97"/>
                    <a:pt x="29" y="101"/>
                    <a:pt x="27" y="103"/>
                  </a:cubicBezTo>
                  <a:cubicBezTo>
                    <a:pt x="23" y="107"/>
                    <a:pt x="19" y="110"/>
                    <a:pt x="15" y="111"/>
                  </a:cubicBezTo>
                  <a:cubicBezTo>
                    <a:pt x="12" y="111"/>
                    <a:pt x="9" y="110"/>
                    <a:pt x="9" y="109"/>
                  </a:cubicBezTo>
                  <a:cubicBezTo>
                    <a:pt x="8" y="107"/>
                    <a:pt x="9" y="105"/>
                    <a:pt x="12" y="102"/>
                  </a:cubicBezTo>
                  <a:cubicBezTo>
                    <a:pt x="12" y="102"/>
                    <a:pt x="13" y="101"/>
                    <a:pt x="13" y="100"/>
                  </a:cubicBezTo>
                  <a:cubicBezTo>
                    <a:pt x="15" y="96"/>
                    <a:pt x="18" y="89"/>
                    <a:pt x="22" y="81"/>
                  </a:cubicBezTo>
                  <a:cubicBezTo>
                    <a:pt x="23" y="78"/>
                    <a:pt x="24" y="76"/>
                    <a:pt x="25" y="75"/>
                  </a:cubicBezTo>
                  <a:cubicBezTo>
                    <a:pt x="30" y="66"/>
                    <a:pt x="33" y="59"/>
                    <a:pt x="34" y="52"/>
                  </a:cubicBezTo>
                  <a:cubicBezTo>
                    <a:pt x="32" y="53"/>
                    <a:pt x="29" y="55"/>
                    <a:pt x="24" y="59"/>
                  </a:cubicBezTo>
                  <a:cubicBezTo>
                    <a:pt x="16" y="67"/>
                    <a:pt x="9" y="71"/>
                    <a:pt x="2" y="72"/>
                  </a:cubicBezTo>
                  <a:cubicBezTo>
                    <a:pt x="1" y="72"/>
                    <a:pt x="1" y="72"/>
                    <a:pt x="0" y="71"/>
                  </a:cubicBezTo>
                  <a:cubicBezTo>
                    <a:pt x="0" y="69"/>
                    <a:pt x="1" y="68"/>
                    <a:pt x="4" y="66"/>
                  </a:cubicBezTo>
                  <a:cubicBezTo>
                    <a:pt x="5" y="65"/>
                    <a:pt x="7" y="65"/>
                    <a:pt x="8" y="64"/>
                  </a:cubicBezTo>
                  <a:cubicBezTo>
                    <a:pt x="17" y="57"/>
                    <a:pt x="26" y="50"/>
                    <a:pt x="34" y="42"/>
                  </a:cubicBezTo>
                  <a:cubicBezTo>
                    <a:pt x="33" y="34"/>
                    <a:pt x="31" y="26"/>
                    <a:pt x="28" y="18"/>
                  </a:cubicBezTo>
                  <a:cubicBezTo>
                    <a:pt x="27" y="16"/>
                    <a:pt x="25" y="14"/>
                    <a:pt x="22" y="14"/>
                  </a:cubicBezTo>
                  <a:cubicBezTo>
                    <a:pt x="15" y="15"/>
                    <a:pt x="11" y="13"/>
                    <a:pt x="9" y="10"/>
                  </a:cubicBezTo>
                  <a:cubicBezTo>
                    <a:pt x="9" y="9"/>
                    <a:pt x="10" y="8"/>
                    <a:pt x="13" y="7"/>
                  </a:cubicBezTo>
                  <a:cubicBezTo>
                    <a:pt x="14" y="7"/>
                    <a:pt x="16" y="8"/>
                    <a:pt x="18" y="8"/>
                  </a:cubicBezTo>
                  <a:cubicBezTo>
                    <a:pt x="21" y="9"/>
                    <a:pt x="23" y="9"/>
                    <a:pt x="24" y="9"/>
                  </a:cubicBezTo>
                  <a:cubicBezTo>
                    <a:pt x="25" y="9"/>
                    <a:pt x="26" y="8"/>
                    <a:pt x="28" y="8"/>
                  </a:cubicBezTo>
                  <a:cubicBezTo>
                    <a:pt x="29" y="7"/>
                    <a:pt x="30" y="7"/>
                    <a:pt x="32" y="7"/>
                  </a:cubicBezTo>
                  <a:cubicBezTo>
                    <a:pt x="36" y="7"/>
                    <a:pt x="38" y="10"/>
                    <a:pt x="37" y="15"/>
                  </a:cubicBezTo>
                  <a:cubicBezTo>
                    <a:pt x="37" y="21"/>
                    <a:pt x="39" y="27"/>
                    <a:pt x="42" y="34"/>
                  </a:cubicBezTo>
                  <a:cubicBezTo>
                    <a:pt x="47" y="34"/>
                    <a:pt x="50" y="35"/>
                    <a:pt x="50" y="37"/>
                  </a:cubicBezTo>
                  <a:cubicBezTo>
                    <a:pt x="51" y="39"/>
                    <a:pt x="50" y="41"/>
                    <a:pt x="47" y="43"/>
                  </a:cubicBezTo>
                  <a:cubicBezTo>
                    <a:pt x="46" y="43"/>
                    <a:pt x="46" y="44"/>
                    <a:pt x="45" y="44"/>
                  </a:cubicBezTo>
                  <a:cubicBezTo>
                    <a:pt x="46" y="47"/>
                    <a:pt x="47" y="50"/>
                    <a:pt x="47" y="54"/>
                  </a:cubicBezTo>
                  <a:cubicBezTo>
                    <a:pt x="49" y="61"/>
                    <a:pt x="50" y="66"/>
                    <a:pt x="50" y="69"/>
                  </a:cubicBezTo>
                  <a:cubicBezTo>
                    <a:pt x="56" y="62"/>
                    <a:pt x="61" y="54"/>
                    <a:pt x="64" y="47"/>
                  </a:cubicBezTo>
                  <a:cubicBezTo>
                    <a:pt x="64" y="45"/>
                    <a:pt x="65" y="44"/>
                    <a:pt x="65" y="44"/>
                  </a:cubicBezTo>
                  <a:cubicBezTo>
                    <a:pt x="67" y="45"/>
                    <a:pt x="67" y="46"/>
                    <a:pt x="66" y="48"/>
                  </a:cubicBezTo>
                  <a:cubicBezTo>
                    <a:pt x="64" y="58"/>
                    <a:pt x="59" y="67"/>
                    <a:pt x="51" y="75"/>
                  </a:cubicBezTo>
                  <a:cubicBezTo>
                    <a:pt x="54" y="84"/>
                    <a:pt x="57" y="90"/>
                    <a:pt x="58" y="94"/>
                  </a:cubicBezTo>
                  <a:cubicBezTo>
                    <a:pt x="67" y="88"/>
                    <a:pt x="73" y="84"/>
                    <a:pt x="77" y="82"/>
                  </a:cubicBezTo>
                  <a:cubicBezTo>
                    <a:pt x="77" y="81"/>
                    <a:pt x="77" y="80"/>
                    <a:pt x="76" y="78"/>
                  </a:cubicBezTo>
                  <a:cubicBezTo>
                    <a:pt x="76" y="76"/>
                    <a:pt x="75" y="74"/>
                    <a:pt x="75" y="72"/>
                  </a:cubicBezTo>
                  <a:cubicBezTo>
                    <a:pt x="75" y="72"/>
                    <a:pt x="75" y="71"/>
                    <a:pt x="75" y="70"/>
                  </a:cubicBezTo>
                  <a:cubicBezTo>
                    <a:pt x="74" y="67"/>
                    <a:pt x="74" y="66"/>
                    <a:pt x="75" y="65"/>
                  </a:cubicBezTo>
                  <a:cubicBezTo>
                    <a:pt x="74" y="62"/>
                    <a:pt x="72" y="57"/>
                    <a:pt x="71" y="51"/>
                  </a:cubicBezTo>
                  <a:cubicBezTo>
                    <a:pt x="69" y="45"/>
                    <a:pt x="67" y="41"/>
                    <a:pt x="66" y="38"/>
                  </a:cubicBezTo>
                  <a:cubicBezTo>
                    <a:pt x="66" y="37"/>
                    <a:pt x="65" y="35"/>
                    <a:pt x="65" y="34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63" y="29"/>
                    <a:pt x="65" y="28"/>
                    <a:pt x="67" y="29"/>
                  </a:cubicBezTo>
                  <a:cubicBezTo>
                    <a:pt x="69" y="30"/>
                    <a:pt x="71" y="32"/>
                    <a:pt x="72" y="35"/>
                  </a:cubicBezTo>
                  <a:cubicBezTo>
                    <a:pt x="74" y="35"/>
                    <a:pt x="76" y="34"/>
                    <a:pt x="79" y="32"/>
                  </a:cubicBezTo>
                  <a:cubicBezTo>
                    <a:pt x="80" y="31"/>
                    <a:pt x="82" y="30"/>
                    <a:pt x="83" y="30"/>
                  </a:cubicBezTo>
                  <a:cubicBezTo>
                    <a:pt x="85" y="30"/>
                    <a:pt x="86" y="30"/>
                    <a:pt x="87" y="32"/>
                  </a:cubicBezTo>
                  <a:cubicBezTo>
                    <a:pt x="87" y="34"/>
                    <a:pt x="86" y="35"/>
                    <a:pt x="84" y="37"/>
                  </a:cubicBezTo>
                  <a:cubicBezTo>
                    <a:pt x="84" y="37"/>
                    <a:pt x="84" y="37"/>
                    <a:pt x="83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8"/>
                    <a:pt x="78" y="40"/>
                    <a:pt x="76" y="4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1" y="51"/>
                    <a:pt x="84" y="50"/>
                    <a:pt x="86" y="49"/>
                  </a:cubicBezTo>
                  <a:cubicBezTo>
                    <a:pt x="88" y="47"/>
                    <a:pt x="90" y="45"/>
                    <a:pt x="92" y="45"/>
                  </a:cubicBezTo>
                  <a:cubicBezTo>
                    <a:pt x="97" y="45"/>
                    <a:pt x="99" y="46"/>
                    <a:pt x="99" y="49"/>
                  </a:cubicBezTo>
                  <a:cubicBezTo>
                    <a:pt x="99" y="50"/>
                    <a:pt x="95" y="56"/>
                    <a:pt x="86" y="68"/>
                  </a:cubicBezTo>
                  <a:cubicBezTo>
                    <a:pt x="85" y="69"/>
                    <a:pt x="86" y="70"/>
                    <a:pt x="86" y="72"/>
                  </a:cubicBezTo>
                  <a:cubicBezTo>
                    <a:pt x="86" y="74"/>
                    <a:pt x="87" y="75"/>
                    <a:pt x="87" y="76"/>
                  </a:cubicBezTo>
                  <a:cubicBezTo>
                    <a:pt x="90" y="74"/>
                    <a:pt x="96" y="72"/>
                    <a:pt x="103" y="68"/>
                  </a:cubicBezTo>
                  <a:cubicBezTo>
                    <a:pt x="108" y="67"/>
                    <a:pt x="112" y="65"/>
                    <a:pt x="114" y="64"/>
                  </a:cubicBezTo>
                  <a:cubicBezTo>
                    <a:pt x="112" y="59"/>
                    <a:pt x="110" y="52"/>
                    <a:pt x="106" y="43"/>
                  </a:cubicBezTo>
                  <a:cubicBezTo>
                    <a:pt x="100" y="27"/>
                    <a:pt x="97" y="16"/>
                    <a:pt x="95" y="9"/>
                  </a:cubicBezTo>
                  <a:cubicBezTo>
                    <a:pt x="94" y="7"/>
                    <a:pt x="93" y="6"/>
                    <a:pt x="92" y="6"/>
                  </a:cubicBezTo>
                  <a:cubicBezTo>
                    <a:pt x="85" y="8"/>
                    <a:pt x="78" y="12"/>
                    <a:pt x="68" y="18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8" y="26"/>
                    <a:pt x="55" y="25"/>
                    <a:pt x="54" y="23"/>
                  </a:cubicBezTo>
                  <a:cubicBezTo>
                    <a:pt x="53" y="22"/>
                    <a:pt x="54" y="21"/>
                    <a:pt x="56" y="2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9"/>
                    <a:pt x="59" y="18"/>
                    <a:pt x="63" y="16"/>
                  </a:cubicBezTo>
                  <a:cubicBezTo>
                    <a:pt x="65" y="14"/>
                    <a:pt x="67" y="13"/>
                    <a:pt x="67" y="13"/>
                  </a:cubicBezTo>
                  <a:cubicBezTo>
                    <a:pt x="68" y="13"/>
                    <a:pt x="68" y="12"/>
                    <a:pt x="70" y="12"/>
                  </a:cubicBezTo>
                  <a:cubicBezTo>
                    <a:pt x="81" y="5"/>
                    <a:pt x="88" y="1"/>
                    <a:pt x="93" y="0"/>
                  </a:cubicBezTo>
                  <a:cubicBezTo>
                    <a:pt x="99" y="0"/>
                    <a:pt x="102" y="1"/>
                    <a:pt x="103" y="6"/>
                  </a:cubicBezTo>
                  <a:cubicBezTo>
                    <a:pt x="106" y="14"/>
                    <a:pt x="112" y="32"/>
                    <a:pt x="122" y="60"/>
                  </a:cubicBezTo>
                  <a:cubicBezTo>
                    <a:pt x="123" y="66"/>
                    <a:pt x="124" y="70"/>
                    <a:pt x="125" y="72"/>
                  </a:cubicBezTo>
                  <a:cubicBezTo>
                    <a:pt x="126" y="73"/>
                    <a:pt x="126" y="74"/>
                    <a:pt x="126" y="74"/>
                  </a:cubicBezTo>
                  <a:cubicBezTo>
                    <a:pt x="129" y="81"/>
                    <a:pt x="129" y="85"/>
                    <a:pt x="125" y="85"/>
                  </a:cubicBezTo>
                  <a:cubicBezTo>
                    <a:pt x="123" y="86"/>
                    <a:pt x="119" y="84"/>
                    <a:pt x="114" y="80"/>
                  </a:cubicBezTo>
                  <a:cubicBezTo>
                    <a:pt x="111" y="76"/>
                    <a:pt x="108" y="75"/>
                    <a:pt x="106" y="75"/>
                  </a:cubicBezTo>
                  <a:cubicBezTo>
                    <a:pt x="101" y="77"/>
                    <a:pt x="95" y="79"/>
                    <a:pt x="89" y="82"/>
                  </a:cubicBezTo>
                  <a:close/>
                  <a:moveTo>
                    <a:pt x="21" y="99"/>
                  </a:moveTo>
                  <a:cubicBezTo>
                    <a:pt x="21" y="98"/>
                    <a:pt x="22" y="97"/>
                    <a:pt x="23" y="97"/>
                  </a:cubicBezTo>
                  <a:cubicBezTo>
                    <a:pt x="32" y="89"/>
                    <a:pt x="39" y="82"/>
                    <a:pt x="43" y="77"/>
                  </a:cubicBezTo>
                  <a:cubicBezTo>
                    <a:pt x="42" y="75"/>
                    <a:pt x="41" y="72"/>
                    <a:pt x="41" y="67"/>
                  </a:cubicBezTo>
                  <a:cubicBezTo>
                    <a:pt x="40" y="65"/>
                    <a:pt x="39" y="64"/>
                    <a:pt x="39" y="63"/>
                  </a:cubicBezTo>
                  <a:cubicBezTo>
                    <a:pt x="31" y="75"/>
                    <a:pt x="24" y="87"/>
                    <a:pt x="21" y="99"/>
                  </a:cubicBezTo>
                  <a:close/>
                  <a:moveTo>
                    <a:pt x="81" y="57"/>
                  </a:moveTo>
                  <a:cubicBezTo>
                    <a:pt x="82" y="58"/>
                    <a:pt x="82" y="58"/>
                    <a:pt x="82" y="58"/>
                  </a:cubicBezTo>
                  <a:cubicBezTo>
                    <a:pt x="82" y="63"/>
                    <a:pt x="83" y="65"/>
                    <a:pt x="84" y="64"/>
                  </a:cubicBezTo>
                  <a:cubicBezTo>
                    <a:pt x="86" y="62"/>
                    <a:pt x="87" y="59"/>
                    <a:pt x="88" y="55"/>
                  </a:cubicBezTo>
                  <a:cubicBezTo>
                    <a:pt x="88" y="54"/>
                    <a:pt x="87" y="54"/>
                    <a:pt x="87" y="54"/>
                  </a:cubicBezTo>
                  <a:cubicBezTo>
                    <a:pt x="84" y="56"/>
                    <a:pt x="82" y="57"/>
                    <a:pt x="81" y="57"/>
                  </a:cubicBezTo>
                  <a:close/>
                  <a:moveTo>
                    <a:pt x="112" y="74"/>
                  </a:moveTo>
                  <a:cubicBezTo>
                    <a:pt x="114" y="75"/>
                    <a:pt x="116" y="75"/>
                    <a:pt x="116" y="75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2"/>
                    <a:pt x="112" y="73"/>
                    <a:pt x="112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58" name="Freeform 149"/>
            <p:cNvSpPr>
              <a:spLocks noEditPoints="1"/>
            </p:cNvSpPr>
            <p:nvPr/>
          </p:nvSpPr>
          <p:spPr bwMode="auto">
            <a:xfrm>
              <a:off x="2346325" y="4408488"/>
              <a:ext cx="781050" cy="530225"/>
            </a:xfrm>
            <a:custGeom>
              <a:avLst/>
              <a:gdLst>
                <a:gd name="T0" fmla="*/ 146 w 208"/>
                <a:gd name="T1" fmla="*/ 121 h 141"/>
                <a:gd name="T2" fmla="*/ 125 w 208"/>
                <a:gd name="T3" fmla="*/ 110 h 141"/>
                <a:gd name="T4" fmla="*/ 90 w 208"/>
                <a:gd name="T5" fmla="*/ 134 h 141"/>
                <a:gd name="T6" fmla="*/ 106 w 208"/>
                <a:gd name="T7" fmla="*/ 100 h 141"/>
                <a:gd name="T8" fmla="*/ 76 w 208"/>
                <a:gd name="T9" fmla="*/ 83 h 141"/>
                <a:gd name="T10" fmla="*/ 56 w 208"/>
                <a:gd name="T11" fmla="*/ 131 h 141"/>
                <a:gd name="T12" fmla="*/ 48 w 208"/>
                <a:gd name="T13" fmla="*/ 141 h 141"/>
                <a:gd name="T14" fmla="*/ 39 w 208"/>
                <a:gd name="T15" fmla="*/ 130 h 141"/>
                <a:gd name="T16" fmla="*/ 38 w 208"/>
                <a:gd name="T17" fmla="*/ 120 h 141"/>
                <a:gd name="T18" fmla="*/ 28 w 208"/>
                <a:gd name="T19" fmla="*/ 84 h 141"/>
                <a:gd name="T20" fmla="*/ 32 w 208"/>
                <a:gd name="T21" fmla="*/ 76 h 141"/>
                <a:gd name="T22" fmla="*/ 41 w 208"/>
                <a:gd name="T23" fmla="*/ 58 h 141"/>
                <a:gd name="T24" fmla="*/ 20 w 208"/>
                <a:gd name="T25" fmla="*/ 54 h 141"/>
                <a:gd name="T26" fmla="*/ 8 w 208"/>
                <a:gd name="T27" fmla="*/ 62 h 141"/>
                <a:gd name="T28" fmla="*/ 2 w 208"/>
                <a:gd name="T29" fmla="*/ 54 h 141"/>
                <a:gd name="T30" fmla="*/ 6 w 208"/>
                <a:gd name="T31" fmla="*/ 54 h 141"/>
                <a:gd name="T32" fmla="*/ 21 w 208"/>
                <a:gd name="T33" fmla="*/ 44 h 141"/>
                <a:gd name="T34" fmla="*/ 32 w 208"/>
                <a:gd name="T35" fmla="*/ 34 h 141"/>
                <a:gd name="T36" fmla="*/ 35 w 208"/>
                <a:gd name="T37" fmla="*/ 29 h 141"/>
                <a:gd name="T38" fmla="*/ 49 w 208"/>
                <a:gd name="T39" fmla="*/ 38 h 141"/>
                <a:gd name="T40" fmla="*/ 50 w 208"/>
                <a:gd name="T41" fmla="*/ 50 h 141"/>
                <a:gd name="T42" fmla="*/ 45 w 208"/>
                <a:gd name="T43" fmla="*/ 77 h 141"/>
                <a:gd name="T44" fmla="*/ 47 w 208"/>
                <a:gd name="T45" fmla="*/ 112 h 141"/>
                <a:gd name="T46" fmla="*/ 66 w 208"/>
                <a:gd name="T47" fmla="*/ 93 h 141"/>
                <a:gd name="T48" fmla="*/ 68 w 208"/>
                <a:gd name="T49" fmla="*/ 81 h 141"/>
                <a:gd name="T50" fmla="*/ 67 w 208"/>
                <a:gd name="T51" fmla="*/ 74 h 141"/>
                <a:gd name="T52" fmla="*/ 63 w 208"/>
                <a:gd name="T53" fmla="*/ 23 h 141"/>
                <a:gd name="T54" fmla="*/ 60 w 208"/>
                <a:gd name="T55" fmla="*/ 8 h 141"/>
                <a:gd name="T56" fmla="*/ 50 w 208"/>
                <a:gd name="T57" fmla="*/ 8 h 141"/>
                <a:gd name="T58" fmla="*/ 44 w 208"/>
                <a:gd name="T59" fmla="*/ 5 h 141"/>
                <a:gd name="T60" fmla="*/ 57 w 208"/>
                <a:gd name="T61" fmla="*/ 1 h 141"/>
                <a:gd name="T62" fmla="*/ 70 w 208"/>
                <a:gd name="T63" fmla="*/ 5 h 141"/>
                <a:gd name="T64" fmla="*/ 78 w 208"/>
                <a:gd name="T65" fmla="*/ 61 h 141"/>
                <a:gd name="T66" fmla="*/ 91 w 208"/>
                <a:gd name="T67" fmla="*/ 51 h 141"/>
                <a:gd name="T68" fmla="*/ 132 w 208"/>
                <a:gd name="T69" fmla="*/ 32 h 141"/>
                <a:gd name="T70" fmla="*/ 105 w 208"/>
                <a:gd name="T71" fmla="*/ 51 h 141"/>
                <a:gd name="T72" fmla="*/ 107 w 208"/>
                <a:gd name="T73" fmla="*/ 57 h 141"/>
                <a:gd name="T74" fmla="*/ 114 w 208"/>
                <a:gd name="T75" fmla="*/ 68 h 141"/>
                <a:gd name="T76" fmla="*/ 118 w 208"/>
                <a:gd name="T77" fmla="*/ 98 h 141"/>
                <a:gd name="T78" fmla="*/ 147 w 208"/>
                <a:gd name="T79" fmla="*/ 111 h 141"/>
                <a:gd name="T80" fmla="*/ 162 w 208"/>
                <a:gd name="T81" fmla="*/ 117 h 141"/>
                <a:gd name="T82" fmla="*/ 192 w 208"/>
                <a:gd name="T83" fmla="*/ 120 h 141"/>
                <a:gd name="T84" fmla="*/ 207 w 208"/>
                <a:gd name="T85" fmla="*/ 122 h 141"/>
                <a:gd name="T86" fmla="*/ 205 w 208"/>
                <a:gd name="T87" fmla="*/ 127 h 141"/>
                <a:gd name="T88" fmla="*/ 155 w 208"/>
                <a:gd name="T89" fmla="*/ 124 h 141"/>
                <a:gd name="T90" fmla="*/ 107 w 208"/>
                <a:gd name="T91" fmla="*/ 92 h 141"/>
                <a:gd name="T92" fmla="*/ 103 w 208"/>
                <a:gd name="T93" fmla="*/ 65 h 141"/>
                <a:gd name="T94" fmla="*/ 94 w 208"/>
                <a:gd name="T95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8" h="141">
                  <a:moveTo>
                    <a:pt x="155" y="124"/>
                  </a:moveTo>
                  <a:cubicBezTo>
                    <a:pt x="154" y="124"/>
                    <a:pt x="151" y="123"/>
                    <a:pt x="146" y="121"/>
                  </a:cubicBezTo>
                  <a:cubicBezTo>
                    <a:pt x="144" y="119"/>
                    <a:pt x="142" y="119"/>
                    <a:pt x="141" y="118"/>
                  </a:cubicBezTo>
                  <a:cubicBezTo>
                    <a:pt x="138" y="116"/>
                    <a:pt x="132" y="113"/>
                    <a:pt x="125" y="110"/>
                  </a:cubicBezTo>
                  <a:cubicBezTo>
                    <a:pt x="121" y="108"/>
                    <a:pt x="119" y="106"/>
                    <a:pt x="117" y="106"/>
                  </a:cubicBezTo>
                  <a:cubicBezTo>
                    <a:pt x="115" y="122"/>
                    <a:pt x="106" y="132"/>
                    <a:pt x="90" y="134"/>
                  </a:cubicBezTo>
                  <a:cubicBezTo>
                    <a:pt x="86" y="134"/>
                    <a:pt x="85" y="132"/>
                    <a:pt x="87" y="129"/>
                  </a:cubicBezTo>
                  <a:cubicBezTo>
                    <a:pt x="99" y="125"/>
                    <a:pt x="105" y="115"/>
                    <a:pt x="106" y="100"/>
                  </a:cubicBezTo>
                  <a:cubicBezTo>
                    <a:pt x="103" y="98"/>
                    <a:pt x="99" y="96"/>
                    <a:pt x="92" y="92"/>
                  </a:cubicBezTo>
                  <a:cubicBezTo>
                    <a:pt x="85" y="88"/>
                    <a:pt x="80" y="85"/>
                    <a:pt x="76" y="83"/>
                  </a:cubicBezTo>
                  <a:cubicBezTo>
                    <a:pt x="74" y="85"/>
                    <a:pt x="74" y="87"/>
                    <a:pt x="75" y="90"/>
                  </a:cubicBezTo>
                  <a:cubicBezTo>
                    <a:pt x="69" y="103"/>
                    <a:pt x="63" y="117"/>
                    <a:pt x="56" y="131"/>
                  </a:cubicBezTo>
                  <a:cubicBezTo>
                    <a:pt x="56" y="132"/>
                    <a:pt x="55" y="132"/>
                    <a:pt x="54" y="134"/>
                  </a:cubicBezTo>
                  <a:cubicBezTo>
                    <a:pt x="52" y="138"/>
                    <a:pt x="50" y="140"/>
                    <a:pt x="48" y="141"/>
                  </a:cubicBezTo>
                  <a:cubicBezTo>
                    <a:pt x="44" y="141"/>
                    <a:pt x="41" y="140"/>
                    <a:pt x="40" y="138"/>
                  </a:cubicBezTo>
                  <a:cubicBezTo>
                    <a:pt x="39" y="136"/>
                    <a:pt x="39" y="133"/>
                    <a:pt x="39" y="130"/>
                  </a:cubicBezTo>
                  <a:cubicBezTo>
                    <a:pt x="39" y="128"/>
                    <a:pt x="39" y="127"/>
                    <a:pt x="39" y="126"/>
                  </a:cubicBezTo>
                  <a:cubicBezTo>
                    <a:pt x="39" y="124"/>
                    <a:pt x="39" y="123"/>
                    <a:pt x="38" y="120"/>
                  </a:cubicBezTo>
                  <a:cubicBezTo>
                    <a:pt x="36" y="111"/>
                    <a:pt x="33" y="99"/>
                    <a:pt x="30" y="86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6" y="83"/>
                    <a:pt x="25" y="82"/>
                    <a:pt x="25" y="82"/>
                  </a:cubicBezTo>
                  <a:cubicBezTo>
                    <a:pt x="25" y="81"/>
                    <a:pt x="27" y="79"/>
                    <a:pt x="32" y="76"/>
                  </a:cubicBezTo>
                  <a:cubicBezTo>
                    <a:pt x="39" y="70"/>
                    <a:pt x="42" y="67"/>
                    <a:pt x="42" y="64"/>
                  </a:cubicBezTo>
                  <a:cubicBezTo>
                    <a:pt x="42" y="63"/>
                    <a:pt x="42" y="61"/>
                    <a:pt x="41" y="58"/>
                  </a:cubicBezTo>
                  <a:cubicBezTo>
                    <a:pt x="40" y="51"/>
                    <a:pt x="39" y="46"/>
                    <a:pt x="37" y="43"/>
                  </a:cubicBezTo>
                  <a:cubicBezTo>
                    <a:pt x="33" y="45"/>
                    <a:pt x="27" y="49"/>
                    <a:pt x="20" y="54"/>
                  </a:cubicBezTo>
                  <a:cubicBezTo>
                    <a:pt x="18" y="56"/>
                    <a:pt x="17" y="57"/>
                    <a:pt x="16" y="58"/>
                  </a:cubicBezTo>
                  <a:cubicBezTo>
                    <a:pt x="14" y="60"/>
                    <a:pt x="11" y="62"/>
                    <a:pt x="8" y="62"/>
                  </a:cubicBezTo>
                  <a:cubicBezTo>
                    <a:pt x="5" y="62"/>
                    <a:pt x="3" y="61"/>
                    <a:pt x="1" y="58"/>
                  </a:cubicBezTo>
                  <a:cubicBezTo>
                    <a:pt x="0" y="56"/>
                    <a:pt x="1" y="54"/>
                    <a:pt x="2" y="54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5" y="54"/>
                    <a:pt x="5" y="54"/>
                    <a:pt x="6" y="54"/>
                  </a:cubicBezTo>
                  <a:cubicBezTo>
                    <a:pt x="7" y="54"/>
                    <a:pt x="8" y="54"/>
                    <a:pt x="9" y="53"/>
                  </a:cubicBezTo>
                  <a:cubicBezTo>
                    <a:pt x="11" y="50"/>
                    <a:pt x="15" y="48"/>
                    <a:pt x="21" y="44"/>
                  </a:cubicBezTo>
                  <a:cubicBezTo>
                    <a:pt x="26" y="40"/>
                    <a:pt x="30" y="38"/>
                    <a:pt x="32" y="36"/>
                  </a:cubicBezTo>
                  <a:cubicBezTo>
                    <a:pt x="32" y="35"/>
                    <a:pt x="32" y="34"/>
                    <a:pt x="32" y="34"/>
                  </a:cubicBezTo>
                  <a:cubicBezTo>
                    <a:pt x="31" y="32"/>
                    <a:pt x="31" y="31"/>
                    <a:pt x="32" y="30"/>
                  </a:cubicBezTo>
                  <a:cubicBezTo>
                    <a:pt x="32" y="30"/>
                    <a:pt x="33" y="30"/>
                    <a:pt x="35" y="29"/>
                  </a:cubicBezTo>
                  <a:cubicBezTo>
                    <a:pt x="42" y="29"/>
                    <a:pt x="48" y="31"/>
                    <a:pt x="50" y="33"/>
                  </a:cubicBezTo>
                  <a:cubicBezTo>
                    <a:pt x="51" y="34"/>
                    <a:pt x="50" y="36"/>
                    <a:pt x="49" y="38"/>
                  </a:cubicBezTo>
                  <a:cubicBezTo>
                    <a:pt x="49" y="40"/>
                    <a:pt x="49" y="41"/>
                    <a:pt x="49" y="42"/>
                  </a:cubicBezTo>
                  <a:cubicBezTo>
                    <a:pt x="49" y="43"/>
                    <a:pt x="50" y="46"/>
                    <a:pt x="50" y="50"/>
                  </a:cubicBezTo>
                  <a:cubicBezTo>
                    <a:pt x="52" y="61"/>
                    <a:pt x="52" y="68"/>
                    <a:pt x="51" y="72"/>
                  </a:cubicBezTo>
                  <a:cubicBezTo>
                    <a:pt x="50" y="74"/>
                    <a:pt x="49" y="75"/>
                    <a:pt x="45" y="77"/>
                  </a:cubicBezTo>
                  <a:cubicBezTo>
                    <a:pt x="41" y="79"/>
                    <a:pt x="39" y="81"/>
                    <a:pt x="39" y="84"/>
                  </a:cubicBezTo>
                  <a:cubicBezTo>
                    <a:pt x="42" y="90"/>
                    <a:pt x="44" y="99"/>
                    <a:pt x="47" y="112"/>
                  </a:cubicBezTo>
                  <a:cubicBezTo>
                    <a:pt x="48" y="117"/>
                    <a:pt x="48" y="121"/>
                    <a:pt x="49" y="124"/>
                  </a:cubicBezTo>
                  <a:cubicBezTo>
                    <a:pt x="54" y="116"/>
                    <a:pt x="60" y="105"/>
                    <a:pt x="66" y="93"/>
                  </a:cubicBezTo>
                  <a:cubicBezTo>
                    <a:pt x="70" y="91"/>
                    <a:pt x="71" y="88"/>
                    <a:pt x="70" y="85"/>
                  </a:cubicBezTo>
                  <a:cubicBezTo>
                    <a:pt x="70" y="84"/>
                    <a:pt x="69" y="83"/>
                    <a:pt x="68" y="81"/>
                  </a:cubicBezTo>
                  <a:cubicBezTo>
                    <a:pt x="67" y="80"/>
                    <a:pt x="66" y="79"/>
                    <a:pt x="65" y="78"/>
                  </a:cubicBezTo>
                  <a:cubicBezTo>
                    <a:pt x="65" y="77"/>
                    <a:pt x="65" y="76"/>
                    <a:pt x="67" y="74"/>
                  </a:cubicBezTo>
                  <a:cubicBezTo>
                    <a:pt x="68" y="72"/>
                    <a:pt x="69" y="70"/>
                    <a:pt x="69" y="68"/>
                  </a:cubicBezTo>
                  <a:cubicBezTo>
                    <a:pt x="69" y="58"/>
                    <a:pt x="67" y="43"/>
                    <a:pt x="63" y="23"/>
                  </a:cubicBezTo>
                  <a:cubicBezTo>
                    <a:pt x="62" y="17"/>
                    <a:pt x="61" y="12"/>
                    <a:pt x="60" y="1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8" y="8"/>
                    <a:pt x="55" y="8"/>
                  </a:cubicBezTo>
                  <a:cubicBezTo>
                    <a:pt x="52" y="8"/>
                    <a:pt x="51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8"/>
                    <a:pt x="45" y="7"/>
                    <a:pt x="44" y="5"/>
                  </a:cubicBezTo>
                  <a:cubicBezTo>
                    <a:pt x="44" y="4"/>
                    <a:pt x="45" y="3"/>
                    <a:pt x="48" y="2"/>
                  </a:cubicBezTo>
                  <a:cubicBezTo>
                    <a:pt x="50" y="1"/>
                    <a:pt x="53" y="1"/>
                    <a:pt x="57" y="1"/>
                  </a:cubicBezTo>
                  <a:cubicBezTo>
                    <a:pt x="64" y="0"/>
                    <a:pt x="68" y="1"/>
                    <a:pt x="69" y="3"/>
                  </a:cubicBezTo>
                  <a:cubicBezTo>
                    <a:pt x="69" y="4"/>
                    <a:pt x="70" y="4"/>
                    <a:pt x="70" y="5"/>
                  </a:cubicBezTo>
                  <a:cubicBezTo>
                    <a:pt x="71" y="8"/>
                    <a:pt x="72" y="13"/>
                    <a:pt x="73" y="19"/>
                  </a:cubicBezTo>
                  <a:cubicBezTo>
                    <a:pt x="76" y="38"/>
                    <a:pt x="78" y="51"/>
                    <a:pt x="78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2" y="59"/>
                    <a:pt x="86" y="56"/>
                    <a:pt x="91" y="51"/>
                  </a:cubicBezTo>
                  <a:cubicBezTo>
                    <a:pt x="104" y="40"/>
                    <a:pt x="115" y="32"/>
                    <a:pt x="125" y="29"/>
                  </a:cubicBezTo>
                  <a:cubicBezTo>
                    <a:pt x="128" y="29"/>
                    <a:pt x="130" y="30"/>
                    <a:pt x="132" y="32"/>
                  </a:cubicBezTo>
                  <a:cubicBezTo>
                    <a:pt x="132" y="34"/>
                    <a:pt x="131" y="36"/>
                    <a:pt x="127" y="38"/>
                  </a:cubicBezTo>
                  <a:cubicBezTo>
                    <a:pt x="120" y="41"/>
                    <a:pt x="113" y="45"/>
                    <a:pt x="105" y="51"/>
                  </a:cubicBezTo>
                  <a:cubicBezTo>
                    <a:pt x="102" y="52"/>
                    <a:pt x="102" y="54"/>
                    <a:pt x="103" y="56"/>
                  </a:cubicBezTo>
                  <a:cubicBezTo>
                    <a:pt x="104" y="56"/>
                    <a:pt x="105" y="56"/>
                    <a:pt x="107" y="57"/>
                  </a:cubicBezTo>
                  <a:cubicBezTo>
                    <a:pt x="109" y="58"/>
                    <a:pt x="111" y="60"/>
                    <a:pt x="112" y="62"/>
                  </a:cubicBezTo>
                  <a:cubicBezTo>
                    <a:pt x="113" y="63"/>
                    <a:pt x="113" y="65"/>
                    <a:pt x="114" y="68"/>
                  </a:cubicBezTo>
                  <a:cubicBezTo>
                    <a:pt x="114" y="72"/>
                    <a:pt x="114" y="74"/>
                    <a:pt x="115" y="75"/>
                  </a:cubicBezTo>
                  <a:cubicBezTo>
                    <a:pt x="116" y="82"/>
                    <a:pt x="117" y="90"/>
                    <a:pt x="118" y="98"/>
                  </a:cubicBezTo>
                  <a:cubicBezTo>
                    <a:pt x="122" y="100"/>
                    <a:pt x="129" y="103"/>
                    <a:pt x="138" y="107"/>
                  </a:cubicBezTo>
                  <a:cubicBezTo>
                    <a:pt x="142" y="109"/>
                    <a:pt x="145" y="110"/>
                    <a:pt x="147" y="111"/>
                  </a:cubicBezTo>
                  <a:cubicBezTo>
                    <a:pt x="149" y="112"/>
                    <a:pt x="151" y="113"/>
                    <a:pt x="154" y="114"/>
                  </a:cubicBezTo>
                  <a:cubicBezTo>
                    <a:pt x="157" y="115"/>
                    <a:pt x="159" y="116"/>
                    <a:pt x="162" y="117"/>
                  </a:cubicBezTo>
                  <a:cubicBezTo>
                    <a:pt x="170" y="120"/>
                    <a:pt x="176" y="121"/>
                    <a:pt x="182" y="120"/>
                  </a:cubicBezTo>
                  <a:cubicBezTo>
                    <a:pt x="183" y="120"/>
                    <a:pt x="186" y="120"/>
                    <a:pt x="192" y="120"/>
                  </a:cubicBezTo>
                  <a:cubicBezTo>
                    <a:pt x="198" y="119"/>
                    <a:pt x="202" y="119"/>
                    <a:pt x="203" y="119"/>
                  </a:cubicBezTo>
                  <a:cubicBezTo>
                    <a:pt x="205" y="119"/>
                    <a:pt x="206" y="120"/>
                    <a:pt x="207" y="122"/>
                  </a:cubicBezTo>
                  <a:cubicBezTo>
                    <a:pt x="208" y="123"/>
                    <a:pt x="207" y="124"/>
                    <a:pt x="206" y="126"/>
                  </a:cubicBezTo>
                  <a:cubicBezTo>
                    <a:pt x="206" y="126"/>
                    <a:pt x="205" y="127"/>
                    <a:pt x="205" y="127"/>
                  </a:cubicBezTo>
                  <a:cubicBezTo>
                    <a:pt x="197" y="129"/>
                    <a:pt x="188" y="131"/>
                    <a:pt x="178" y="131"/>
                  </a:cubicBezTo>
                  <a:cubicBezTo>
                    <a:pt x="173" y="131"/>
                    <a:pt x="165" y="128"/>
                    <a:pt x="155" y="124"/>
                  </a:cubicBezTo>
                  <a:close/>
                  <a:moveTo>
                    <a:pt x="77" y="75"/>
                  </a:moveTo>
                  <a:cubicBezTo>
                    <a:pt x="86" y="81"/>
                    <a:pt x="97" y="87"/>
                    <a:pt x="107" y="92"/>
                  </a:cubicBezTo>
                  <a:cubicBezTo>
                    <a:pt x="107" y="88"/>
                    <a:pt x="106" y="83"/>
                    <a:pt x="104" y="75"/>
                  </a:cubicBezTo>
                  <a:cubicBezTo>
                    <a:pt x="103" y="70"/>
                    <a:pt x="103" y="67"/>
                    <a:pt x="103" y="65"/>
                  </a:cubicBezTo>
                  <a:cubicBezTo>
                    <a:pt x="102" y="64"/>
                    <a:pt x="101" y="64"/>
                    <a:pt x="101" y="63"/>
                  </a:cubicBezTo>
                  <a:cubicBezTo>
                    <a:pt x="97" y="62"/>
                    <a:pt x="95" y="60"/>
                    <a:pt x="94" y="59"/>
                  </a:cubicBezTo>
                  <a:cubicBezTo>
                    <a:pt x="89" y="65"/>
                    <a:pt x="83" y="70"/>
                    <a:pt x="77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59" name="Freeform 150"/>
            <p:cNvSpPr>
              <a:spLocks noEditPoints="1"/>
            </p:cNvSpPr>
            <p:nvPr/>
          </p:nvSpPr>
          <p:spPr bwMode="auto">
            <a:xfrm>
              <a:off x="3097213" y="4338638"/>
              <a:ext cx="700088" cy="542925"/>
            </a:xfrm>
            <a:custGeom>
              <a:avLst/>
              <a:gdLst>
                <a:gd name="T0" fmla="*/ 131 w 187"/>
                <a:gd name="T1" fmla="*/ 124 h 145"/>
                <a:gd name="T2" fmla="*/ 102 w 187"/>
                <a:gd name="T3" fmla="*/ 115 h 145"/>
                <a:gd name="T4" fmla="*/ 51 w 187"/>
                <a:gd name="T5" fmla="*/ 145 h 145"/>
                <a:gd name="T6" fmla="*/ 49 w 187"/>
                <a:gd name="T7" fmla="*/ 143 h 145"/>
                <a:gd name="T8" fmla="*/ 64 w 187"/>
                <a:gd name="T9" fmla="*/ 103 h 145"/>
                <a:gd name="T10" fmla="*/ 46 w 187"/>
                <a:gd name="T11" fmla="*/ 98 h 145"/>
                <a:gd name="T12" fmla="*/ 60 w 187"/>
                <a:gd name="T13" fmla="*/ 95 h 145"/>
                <a:gd name="T14" fmla="*/ 66 w 187"/>
                <a:gd name="T15" fmla="*/ 83 h 145"/>
                <a:gd name="T16" fmla="*/ 67 w 187"/>
                <a:gd name="T17" fmla="*/ 70 h 145"/>
                <a:gd name="T18" fmla="*/ 57 w 187"/>
                <a:gd name="T19" fmla="*/ 68 h 145"/>
                <a:gd name="T20" fmla="*/ 57 w 187"/>
                <a:gd name="T21" fmla="*/ 72 h 145"/>
                <a:gd name="T22" fmla="*/ 50 w 187"/>
                <a:gd name="T23" fmla="*/ 70 h 145"/>
                <a:gd name="T24" fmla="*/ 41 w 187"/>
                <a:gd name="T25" fmla="*/ 82 h 145"/>
                <a:gd name="T26" fmla="*/ 29 w 187"/>
                <a:gd name="T27" fmla="*/ 96 h 145"/>
                <a:gd name="T28" fmla="*/ 22 w 187"/>
                <a:gd name="T29" fmla="*/ 90 h 145"/>
                <a:gd name="T30" fmla="*/ 22 w 187"/>
                <a:gd name="T31" fmla="*/ 81 h 145"/>
                <a:gd name="T32" fmla="*/ 32 w 187"/>
                <a:gd name="T33" fmla="*/ 57 h 145"/>
                <a:gd name="T34" fmla="*/ 31 w 187"/>
                <a:gd name="T35" fmla="*/ 82 h 145"/>
                <a:gd name="T36" fmla="*/ 42 w 187"/>
                <a:gd name="T37" fmla="*/ 53 h 145"/>
                <a:gd name="T38" fmla="*/ 35 w 187"/>
                <a:gd name="T39" fmla="*/ 36 h 145"/>
                <a:gd name="T40" fmla="*/ 21 w 187"/>
                <a:gd name="T41" fmla="*/ 39 h 145"/>
                <a:gd name="T42" fmla="*/ 2 w 187"/>
                <a:gd name="T43" fmla="*/ 45 h 145"/>
                <a:gd name="T44" fmla="*/ 7 w 187"/>
                <a:gd name="T45" fmla="*/ 37 h 145"/>
                <a:gd name="T46" fmla="*/ 8 w 187"/>
                <a:gd name="T47" fmla="*/ 41 h 145"/>
                <a:gd name="T48" fmla="*/ 28 w 187"/>
                <a:gd name="T49" fmla="*/ 28 h 145"/>
                <a:gd name="T50" fmla="*/ 61 w 187"/>
                <a:gd name="T51" fmla="*/ 9 h 145"/>
                <a:gd name="T52" fmla="*/ 68 w 187"/>
                <a:gd name="T53" fmla="*/ 15 h 145"/>
                <a:gd name="T54" fmla="*/ 46 w 187"/>
                <a:gd name="T55" fmla="*/ 24 h 145"/>
                <a:gd name="T56" fmla="*/ 45 w 187"/>
                <a:gd name="T57" fmla="*/ 47 h 145"/>
                <a:gd name="T58" fmla="*/ 55 w 187"/>
                <a:gd name="T59" fmla="*/ 56 h 145"/>
                <a:gd name="T60" fmla="*/ 52 w 187"/>
                <a:gd name="T61" fmla="*/ 40 h 145"/>
                <a:gd name="T62" fmla="*/ 49 w 187"/>
                <a:gd name="T63" fmla="*/ 30 h 145"/>
                <a:gd name="T64" fmla="*/ 60 w 187"/>
                <a:gd name="T65" fmla="*/ 40 h 145"/>
                <a:gd name="T66" fmla="*/ 65 w 187"/>
                <a:gd name="T67" fmla="*/ 46 h 145"/>
                <a:gd name="T68" fmla="*/ 71 w 187"/>
                <a:gd name="T69" fmla="*/ 43 h 145"/>
                <a:gd name="T70" fmla="*/ 102 w 187"/>
                <a:gd name="T71" fmla="*/ 44 h 145"/>
                <a:gd name="T72" fmla="*/ 80 w 187"/>
                <a:gd name="T73" fmla="*/ 71 h 145"/>
                <a:gd name="T74" fmla="*/ 72 w 187"/>
                <a:gd name="T75" fmla="*/ 84 h 145"/>
                <a:gd name="T76" fmla="*/ 99 w 187"/>
                <a:gd name="T77" fmla="*/ 74 h 145"/>
                <a:gd name="T78" fmla="*/ 100 w 187"/>
                <a:gd name="T79" fmla="*/ 108 h 145"/>
                <a:gd name="T80" fmla="*/ 116 w 187"/>
                <a:gd name="T81" fmla="*/ 113 h 145"/>
                <a:gd name="T82" fmla="*/ 172 w 187"/>
                <a:gd name="T83" fmla="*/ 123 h 145"/>
                <a:gd name="T84" fmla="*/ 187 w 187"/>
                <a:gd name="T85" fmla="*/ 127 h 145"/>
                <a:gd name="T86" fmla="*/ 173 w 187"/>
                <a:gd name="T87" fmla="*/ 131 h 145"/>
                <a:gd name="T88" fmla="*/ 20 w 187"/>
                <a:gd name="T89" fmla="*/ 13 h 145"/>
                <a:gd name="T90" fmla="*/ 16 w 187"/>
                <a:gd name="T91" fmla="*/ 10 h 145"/>
                <a:gd name="T92" fmla="*/ 5 w 187"/>
                <a:gd name="T93" fmla="*/ 0 h 145"/>
                <a:gd name="T94" fmla="*/ 12 w 187"/>
                <a:gd name="T95" fmla="*/ 3 h 145"/>
                <a:gd name="T96" fmla="*/ 26 w 187"/>
                <a:gd name="T97" fmla="*/ 6 h 145"/>
                <a:gd name="T98" fmla="*/ 34 w 187"/>
                <a:gd name="T99" fmla="*/ 13 h 145"/>
                <a:gd name="T100" fmla="*/ 20 w 187"/>
                <a:gd name="T101" fmla="*/ 13 h 145"/>
                <a:gd name="T102" fmla="*/ 85 w 187"/>
                <a:gd name="T103" fmla="*/ 103 h 145"/>
                <a:gd name="T104" fmla="*/ 87 w 187"/>
                <a:gd name="T105" fmla="*/ 83 h 145"/>
                <a:gd name="T106" fmla="*/ 57 w 187"/>
                <a:gd name="T107" fmla="*/ 64 h 145"/>
                <a:gd name="T108" fmla="*/ 67 w 187"/>
                <a:gd name="T109" fmla="*/ 66 h 145"/>
                <a:gd name="T110" fmla="*/ 62 w 187"/>
                <a:gd name="T111" fmla="*/ 58 h 145"/>
                <a:gd name="T112" fmla="*/ 57 w 187"/>
                <a:gd name="T113" fmla="*/ 64 h 145"/>
                <a:gd name="T114" fmla="*/ 75 w 187"/>
                <a:gd name="T115" fmla="*/ 65 h 145"/>
                <a:gd name="T116" fmla="*/ 87 w 187"/>
                <a:gd name="T117" fmla="*/ 49 h 145"/>
                <a:gd name="T118" fmla="*/ 86 w 187"/>
                <a:gd name="T119" fmla="*/ 44 h 145"/>
                <a:gd name="T120" fmla="*/ 74 w 187"/>
                <a:gd name="T121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" h="145">
                  <a:moveTo>
                    <a:pt x="162" y="133"/>
                  </a:moveTo>
                  <a:cubicBezTo>
                    <a:pt x="157" y="133"/>
                    <a:pt x="147" y="130"/>
                    <a:pt x="131" y="124"/>
                  </a:cubicBezTo>
                  <a:cubicBezTo>
                    <a:pt x="128" y="123"/>
                    <a:pt x="126" y="122"/>
                    <a:pt x="124" y="122"/>
                  </a:cubicBezTo>
                  <a:cubicBezTo>
                    <a:pt x="119" y="120"/>
                    <a:pt x="112" y="118"/>
                    <a:pt x="102" y="115"/>
                  </a:cubicBezTo>
                  <a:cubicBezTo>
                    <a:pt x="97" y="114"/>
                    <a:pt x="93" y="113"/>
                    <a:pt x="91" y="112"/>
                  </a:cubicBezTo>
                  <a:cubicBezTo>
                    <a:pt x="82" y="128"/>
                    <a:pt x="68" y="138"/>
                    <a:pt x="51" y="145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6" y="143"/>
                    <a:pt x="47" y="143"/>
                    <a:pt x="49" y="143"/>
                  </a:cubicBezTo>
                  <a:cubicBezTo>
                    <a:pt x="67" y="130"/>
                    <a:pt x="78" y="119"/>
                    <a:pt x="82" y="108"/>
                  </a:cubicBezTo>
                  <a:cubicBezTo>
                    <a:pt x="76" y="106"/>
                    <a:pt x="70" y="104"/>
                    <a:pt x="64" y="103"/>
                  </a:cubicBezTo>
                  <a:cubicBezTo>
                    <a:pt x="57" y="101"/>
                    <a:pt x="52" y="101"/>
                    <a:pt x="49" y="101"/>
                  </a:cubicBezTo>
                  <a:cubicBezTo>
                    <a:pt x="47" y="101"/>
                    <a:pt x="46" y="100"/>
                    <a:pt x="46" y="98"/>
                  </a:cubicBezTo>
                  <a:cubicBezTo>
                    <a:pt x="46" y="97"/>
                    <a:pt x="47" y="96"/>
                    <a:pt x="49" y="96"/>
                  </a:cubicBezTo>
                  <a:cubicBezTo>
                    <a:pt x="53" y="95"/>
                    <a:pt x="56" y="95"/>
                    <a:pt x="6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2"/>
                    <a:pt x="64" y="88"/>
                    <a:pt x="66" y="83"/>
                  </a:cubicBezTo>
                  <a:cubicBezTo>
                    <a:pt x="68" y="78"/>
                    <a:pt x="70" y="74"/>
                    <a:pt x="71" y="72"/>
                  </a:cubicBezTo>
                  <a:cubicBezTo>
                    <a:pt x="69" y="72"/>
                    <a:pt x="68" y="71"/>
                    <a:pt x="67" y="70"/>
                  </a:cubicBezTo>
                  <a:cubicBezTo>
                    <a:pt x="65" y="70"/>
                    <a:pt x="62" y="69"/>
                    <a:pt x="57" y="66"/>
                  </a:cubicBezTo>
                  <a:cubicBezTo>
                    <a:pt x="57" y="67"/>
                    <a:pt x="57" y="67"/>
                    <a:pt x="57" y="68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0"/>
                    <a:pt x="57" y="71"/>
                    <a:pt x="57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4" y="72"/>
                    <a:pt x="52" y="71"/>
                    <a:pt x="50" y="70"/>
                  </a:cubicBezTo>
                  <a:cubicBezTo>
                    <a:pt x="50" y="70"/>
                    <a:pt x="50" y="70"/>
                    <a:pt x="49" y="71"/>
                  </a:cubicBezTo>
                  <a:cubicBezTo>
                    <a:pt x="46" y="75"/>
                    <a:pt x="43" y="79"/>
                    <a:pt x="41" y="82"/>
                  </a:cubicBezTo>
                  <a:cubicBezTo>
                    <a:pt x="36" y="87"/>
                    <a:pt x="33" y="90"/>
                    <a:pt x="33" y="92"/>
                  </a:cubicBezTo>
                  <a:cubicBezTo>
                    <a:pt x="31" y="95"/>
                    <a:pt x="30" y="96"/>
                    <a:pt x="29" y="96"/>
                  </a:cubicBezTo>
                  <a:cubicBezTo>
                    <a:pt x="26" y="96"/>
                    <a:pt x="24" y="95"/>
                    <a:pt x="22" y="94"/>
                  </a:cubicBezTo>
                  <a:cubicBezTo>
                    <a:pt x="22" y="93"/>
                    <a:pt x="22" y="92"/>
                    <a:pt x="22" y="90"/>
                  </a:cubicBezTo>
                  <a:cubicBezTo>
                    <a:pt x="22" y="87"/>
                    <a:pt x="22" y="85"/>
                    <a:pt x="21" y="85"/>
                  </a:cubicBezTo>
                  <a:cubicBezTo>
                    <a:pt x="21" y="84"/>
                    <a:pt x="21" y="83"/>
                    <a:pt x="22" y="81"/>
                  </a:cubicBezTo>
                  <a:cubicBezTo>
                    <a:pt x="22" y="64"/>
                    <a:pt x="24" y="55"/>
                    <a:pt x="30" y="54"/>
                  </a:cubicBezTo>
                  <a:cubicBezTo>
                    <a:pt x="31" y="54"/>
                    <a:pt x="32" y="55"/>
                    <a:pt x="32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3"/>
                    <a:pt x="29" y="71"/>
                    <a:pt x="31" y="82"/>
                  </a:cubicBezTo>
                  <a:cubicBezTo>
                    <a:pt x="36" y="75"/>
                    <a:pt x="42" y="69"/>
                    <a:pt x="46" y="65"/>
                  </a:cubicBezTo>
                  <a:cubicBezTo>
                    <a:pt x="45" y="62"/>
                    <a:pt x="44" y="58"/>
                    <a:pt x="42" y="53"/>
                  </a:cubicBezTo>
                  <a:cubicBezTo>
                    <a:pt x="38" y="47"/>
                    <a:pt x="36" y="42"/>
                    <a:pt x="35" y="39"/>
                  </a:cubicBezTo>
                  <a:cubicBezTo>
                    <a:pt x="35" y="38"/>
                    <a:pt x="35" y="37"/>
                    <a:pt x="35" y="36"/>
                  </a:cubicBezTo>
                  <a:cubicBezTo>
                    <a:pt x="35" y="33"/>
                    <a:pt x="34" y="31"/>
                    <a:pt x="34" y="30"/>
                  </a:cubicBezTo>
                  <a:cubicBezTo>
                    <a:pt x="30" y="31"/>
                    <a:pt x="26" y="33"/>
                    <a:pt x="21" y="39"/>
                  </a:cubicBezTo>
                  <a:cubicBezTo>
                    <a:pt x="16" y="44"/>
                    <a:pt x="12" y="47"/>
                    <a:pt x="8" y="47"/>
                  </a:cubicBezTo>
                  <a:cubicBezTo>
                    <a:pt x="5" y="48"/>
                    <a:pt x="3" y="47"/>
                    <a:pt x="2" y="45"/>
                  </a:cubicBezTo>
                  <a:cubicBezTo>
                    <a:pt x="0" y="39"/>
                    <a:pt x="1" y="36"/>
                    <a:pt x="3" y="34"/>
                  </a:cubicBezTo>
                  <a:cubicBezTo>
                    <a:pt x="5" y="34"/>
                    <a:pt x="6" y="35"/>
                    <a:pt x="7" y="37"/>
                  </a:cubicBezTo>
                  <a:cubicBezTo>
                    <a:pt x="8" y="37"/>
                    <a:pt x="8" y="38"/>
                    <a:pt x="7" y="39"/>
                  </a:cubicBezTo>
                  <a:cubicBezTo>
                    <a:pt x="7" y="40"/>
                    <a:pt x="7" y="41"/>
                    <a:pt x="8" y="41"/>
                  </a:cubicBezTo>
                  <a:cubicBezTo>
                    <a:pt x="11" y="40"/>
                    <a:pt x="16" y="37"/>
                    <a:pt x="21" y="33"/>
                  </a:cubicBezTo>
                  <a:cubicBezTo>
                    <a:pt x="24" y="30"/>
                    <a:pt x="27" y="29"/>
                    <a:pt x="28" y="28"/>
                  </a:cubicBezTo>
                  <a:cubicBezTo>
                    <a:pt x="32" y="25"/>
                    <a:pt x="39" y="21"/>
                    <a:pt x="48" y="16"/>
                  </a:cubicBezTo>
                  <a:cubicBezTo>
                    <a:pt x="54" y="13"/>
                    <a:pt x="59" y="11"/>
                    <a:pt x="61" y="9"/>
                  </a:cubicBezTo>
                  <a:cubicBezTo>
                    <a:pt x="64" y="9"/>
                    <a:pt x="66" y="10"/>
                    <a:pt x="67" y="11"/>
                  </a:cubicBezTo>
                  <a:cubicBezTo>
                    <a:pt x="68" y="13"/>
                    <a:pt x="68" y="14"/>
                    <a:pt x="68" y="15"/>
                  </a:cubicBezTo>
                  <a:cubicBezTo>
                    <a:pt x="67" y="15"/>
                    <a:pt x="67" y="15"/>
                    <a:pt x="66" y="15"/>
                  </a:cubicBezTo>
                  <a:cubicBezTo>
                    <a:pt x="57" y="18"/>
                    <a:pt x="50" y="21"/>
                    <a:pt x="46" y="24"/>
                  </a:cubicBezTo>
                  <a:cubicBezTo>
                    <a:pt x="40" y="27"/>
                    <a:pt x="39" y="34"/>
                    <a:pt x="43" y="43"/>
                  </a:cubicBezTo>
                  <a:cubicBezTo>
                    <a:pt x="43" y="44"/>
                    <a:pt x="44" y="45"/>
                    <a:pt x="45" y="47"/>
                  </a:cubicBezTo>
                  <a:cubicBezTo>
                    <a:pt x="48" y="53"/>
                    <a:pt x="50" y="58"/>
                    <a:pt x="51" y="60"/>
                  </a:cubicBezTo>
                  <a:cubicBezTo>
                    <a:pt x="52" y="59"/>
                    <a:pt x="53" y="58"/>
                    <a:pt x="55" y="56"/>
                  </a:cubicBezTo>
                  <a:cubicBezTo>
                    <a:pt x="57" y="54"/>
                    <a:pt x="58" y="53"/>
                    <a:pt x="58" y="52"/>
                  </a:cubicBezTo>
                  <a:cubicBezTo>
                    <a:pt x="56" y="48"/>
                    <a:pt x="53" y="44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7" y="34"/>
                    <a:pt x="46" y="30"/>
                    <a:pt x="49" y="30"/>
                  </a:cubicBezTo>
                  <a:cubicBezTo>
                    <a:pt x="52" y="30"/>
                    <a:pt x="55" y="32"/>
                    <a:pt x="58" y="36"/>
                  </a:cubicBezTo>
                  <a:cubicBezTo>
                    <a:pt x="58" y="37"/>
                    <a:pt x="59" y="38"/>
                    <a:pt x="60" y="40"/>
                  </a:cubicBezTo>
                  <a:cubicBezTo>
                    <a:pt x="60" y="42"/>
                    <a:pt x="61" y="43"/>
                    <a:pt x="62" y="44"/>
                  </a:cubicBezTo>
                  <a:cubicBezTo>
                    <a:pt x="63" y="46"/>
                    <a:pt x="64" y="47"/>
                    <a:pt x="65" y="46"/>
                  </a:cubicBezTo>
                  <a:cubicBezTo>
                    <a:pt x="66" y="46"/>
                    <a:pt x="67" y="46"/>
                    <a:pt x="67" y="45"/>
                  </a:cubicBezTo>
                  <a:cubicBezTo>
                    <a:pt x="69" y="44"/>
                    <a:pt x="70" y="44"/>
                    <a:pt x="71" y="43"/>
                  </a:cubicBezTo>
                  <a:cubicBezTo>
                    <a:pt x="75" y="40"/>
                    <a:pt x="79" y="39"/>
                    <a:pt x="83" y="38"/>
                  </a:cubicBezTo>
                  <a:cubicBezTo>
                    <a:pt x="88" y="38"/>
                    <a:pt x="94" y="40"/>
                    <a:pt x="102" y="44"/>
                  </a:cubicBezTo>
                  <a:cubicBezTo>
                    <a:pt x="103" y="47"/>
                    <a:pt x="102" y="49"/>
                    <a:pt x="99" y="50"/>
                  </a:cubicBezTo>
                  <a:cubicBezTo>
                    <a:pt x="93" y="53"/>
                    <a:pt x="87" y="61"/>
                    <a:pt x="80" y="71"/>
                  </a:cubicBezTo>
                  <a:cubicBezTo>
                    <a:pt x="77" y="77"/>
                    <a:pt x="74" y="81"/>
                    <a:pt x="72" y="83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79"/>
                    <a:pt x="85" y="75"/>
                    <a:pt x="92" y="72"/>
                  </a:cubicBezTo>
                  <a:cubicBezTo>
                    <a:pt x="95" y="70"/>
                    <a:pt x="97" y="71"/>
                    <a:pt x="99" y="74"/>
                  </a:cubicBezTo>
                  <a:cubicBezTo>
                    <a:pt x="100" y="85"/>
                    <a:pt x="98" y="96"/>
                    <a:pt x="94" y="106"/>
                  </a:cubicBezTo>
                  <a:cubicBezTo>
                    <a:pt x="96" y="106"/>
                    <a:pt x="98" y="107"/>
                    <a:pt x="100" y="108"/>
                  </a:cubicBezTo>
                  <a:cubicBezTo>
                    <a:pt x="103" y="108"/>
                    <a:pt x="105" y="109"/>
                    <a:pt x="107" y="110"/>
                  </a:cubicBezTo>
                  <a:cubicBezTo>
                    <a:pt x="109" y="110"/>
                    <a:pt x="112" y="111"/>
                    <a:pt x="116" y="113"/>
                  </a:cubicBezTo>
                  <a:cubicBezTo>
                    <a:pt x="133" y="118"/>
                    <a:pt x="146" y="122"/>
                    <a:pt x="156" y="123"/>
                  </a:cubicBezTo>
                  <a:cubicBezTo>
                    <a:pt x="160" y="124"/>
                    <a:pt x="165" y="124"/>
                    <a:pt x="172" y="123"/>
                  </a:cubicBezTo>
                  <a:cubicBezTo>
                    <a:pt x="176" y="122"/>
                    <a:pt x="180" y="122"/>
                    <a:pt x="182" y="122"/>
                  </a:cubicBezTo>
                  <a:cubicBezTo>
                    <a:pt x="185" y="123"/>
                    <a:pt x="187" y="125"/>
                    <a:pt x="187" y="127"/>
                  </a:cubicBezTo>
                  <a:cubicBezTo>
                    <a:pt x="187" y="129"/>
                    <a:pt x="185" y="130"/>
                    <a:pt x="182" y="130"/>
                  </a:cubicBezTo>
                  <a:cubicBezTo>
                    <a:pt x="178" y="130"/>
                    <a:pt x="175" y="131"/>
                    <a:pt x="173" y="131"/>
                  </a:cubicBezTo>
                  <a:cubicBezTo>
                    <a:pt x="170" y="131"/>
                    <a:pt x="166" y="132"/>
                    <a:pt x="162" y="133"/>
                  </a:cubicBezTo>
                  <a:close/>
                  <a:moveTo>
                    <a:pt x="20" y="13"/>
                  </a:moveTo>
                  <a:cubicBezTo>
                    <a:pt x="20" y="12"/>
                    <a:pt x="20" y="12"/>
                    <a:pt x="20" y="11"/>
                  </a:cubicBezTo>
                  <a:cubicBezTo>
                    <a:pt x="19" y="11"/>
                    <a:pt x="18" y="11"/>
                    <a:pt x="16" y="10"/>
                  </a:cubicBezTo>
                  <a:cubicBezTo>
                    <a:pt x="10" y="8"/>
                    <a:pt x="6" y="6"/>
                    <a:pt x="5" y="4"/>
                  </a:cubicBezTo>
                  <a:cubicBezTo>
                    <a:pt x="4" y="3"/>
                    <a:pt x="4" y="1"/>
                    <a:pt x="5" y="0"/>
                  </a:cubicBezTo>
                  <a:cubicBezTo>
                    <a:pt x="6" y="0"/>
                    <a:pt x="8" y="1"/>
                    <a:pt x="10" y="2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7" y="4"/>
                    <a:pt x="20" y="5"/>
                    <a:pt x="21" y="6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31" y="6"/>
                    <a:pt x="34" y="8"/>
                    <a:pt x="36" y="11"/>
                  </a:cubicBezTo>
                  <a:cubicBezTo>
                    <a:pt x="37" y="12"/>
                    <a:pt x="36" y="13"/>
                    <a:pt x="34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4"/>
                    <a:pt x="21" y="14"/>
                    <a:pt x="20" y="13"/>
                  </a:cubicBezTo>
                  <a:close/>
                  <a:moveTo>
                    <a:pt x="70" y="97"/>
                  </a:moveTo>
                  <a:cubicBezTo>
                    <a:pt x="75" y="100"/>
                    <a:pt x="80" y="101"/>
                    <a:pt x="85" y="103"/>
                  </a:cubicBezTo>
                  <a:cubicBezTo>
                    <a:pt x="87" y="95"/>
                    <a:pt x="88" y="88"/>
                    <a:pt x="87" y="8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0" y="87"/>
                    <a:pt x="74" y="91"/>
                    <a:pt x="70" y="97"/>
                  </a:cubicBezTo>
                  <a:close/>
                  <a:moveTo>
                    <a:pt x="57" y="64"/>
                  </a:moveTo>
                  <a:cubicBezTo>
                    <a:pt x="61" y="65"/>
                    <a:pt x="63" y="66"/>
                    <a:pt x="64" y="66"/>
                  </a:cubicBezTo>
                  <a:cubicBezTo>
                    <a:pt x="65" y="66"/>
                    <a:pt x="66" y="66"/>
                    <a:pt x="67" y="66"/>
                  </a:cubicBezTo>
                  <a:cubicBezTo>
                    <a:pt x="66" y="64"/>
                    <a:pt x="64" y="62"/>
                    <a:pt x="63" y="59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3" y="58"/>
                    <a:pt x="63" y="58"/>
                    <a:pt x="62" y="59"/>
                  </a:cubicBezTo>
                  <a:cubicBezTo>
                    <a:pt x="61" y="59"/>
                    <a:pt x="59" y="61"/>
                    <a:pt x="57" y="64"/>
                  </a:cubicBezTo>
                  <a:close/>
                  <a:moveTo>
                    <a:pt x="74" y="65"/>
                  </a:moveTo>
                  <a:cubicBezTo>
                    <a:pt x="75" y="65"/>
                    <a:pt x="75" y="65"/>
                    <a:pt x="75" y="65"/>
                  </a:cubicBezTo>
                  <a:cubicBezTo>
                    <a:pt x="75" y="66"/>
                    <a:pt x="75" y="66"/>
                    <a:pt x="76" y="66"/>
                  </a:cubicBezTo>
                  <a:cubicBezTo>
                    <a:pt x="78" y="62"/>
                    <a:pt x="81" y="56"/>
                    <a:pt x="87" y="49"/>
                  </a:cubicBezTo>
                  <a:cubicBezTo>
                    <a:pt x="88" y="47"/>
                    <a:pt x="90" y="46"/>
                    <a:pt x="90" y="45"/>
                  </a:cubicBezTo>
                  <a:cubicBezTo>
                    <a:pt x="90" y="44"/>
                    <a:pt x="88" y="44"/>
                    <a:pt x="86" y="44"/>
                  </a:cubicBezTo>
                  <a:cubicBezTo>
                    <a:pt x="76" y="46"/>
                    <a:pt x="70" y="49"/>
                    <a:pt x="68" y="53"/>
                  </a:cubicBezTo>
                  <a:cubicBezTo>
                    <a:pt x="69" y="55"/>
                    <a:pt x="71" y="59"/>
                    <a:pt x="74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0" name="Freeform 151"/>
            <p:cNvSpPr>
              <a:spLocks noEditPoints="1"/>
            </p:cNvSpPr>
            <p:nvPr/>
          </p:nvSpPr>
          <p:spPr bwMode="auto">
            <a:xfrm>
              <a:off x="3757613" y="4243388"/>
              <a:ext cx="573088" cy="536575"/>
            </a:xfrm>
            <a:custGeom>
              <a:avLst/>
              <a:gdLst>
                <a:gd name="T0" fmla="*/ 51 w 153"/>
                <a:gd name="T1" fmla="*/ 128 h 143"/>
                <a:gd name="T2" fmla="*/ 36 w 153"/>
                <a:gd name="T3" fmla="*/ 103 h 143"/>
                <a:gd name="T4" fmla="*/ 36 w 153"/>
                <a:gd name="T5" fmla="*/ 93 h 143"/>
                <a:gd name="T6" fmla="*/ 45 w 153"/>
                <a:gd name="T7" fmla="*/ 105 h 143"/>
                <a:gd name="T8" fmla="*/ 60 w 153"/>
                <a:gd name="T9" fmla="*/ 103 h 143"/>
                <a:gd name="T10" fmla="*/ 67 w 153"/>
                <a:gd name="T11" fmla="*/ 93 h 143"/>
                <a:gd name="T12" fmla="*/ 102 w 153"/>
                <a:gd name="T13" fmla="*/ 133 h 143"/>
                <a:gd name="T14" fmla="*/ 52 w 153"/>
                <a:gd name="T15" fmla="*/ 66 h 143"/>
                <a:gd name="T16" fmla="*/ 28 w 153"/>
                <a:gd name="T17" fmla="*/ 90 h 143"/>
                <a:gd name="T18" fmla="*/ 10 w 153"/>
                <a:gd name="T19" fmla="*/ 98 h 143"/>
                <a:gd name="T20" fmla="*/ 9 w 153"/>
                <a:gd name="T21" fmla="*/ 93 h 143"/>
                <a:gd name="T22" fmla="*/ 15 w 153"/>
                <a:gd name="T23" fmla="*/ 80 h 143"/>
                <a:gd name="T24" fmla="*/ 23 w 153"/>
                <a:gd name="T25" fmla="*/ 51 h 143"/>
                <a:gd name="T26" fmla="*/ 27 w 153"/>
                <a:gd name="T27" fmla="*/ 31 h 143"/>
                <a:gd name="T28" fmla="*/ 1 w 153"/>
                <a:gd name="T29" fmla="*/ 29 h 143"/>
                <a:gd name="T30" fmla="*/ 22 w 153"/>
                <a:gd name="T31" fmla="*/ 23 h 143"/>
                <a:gd name="T32" fmla="*/ 13 w 153"/>
                <a:gd name="T33" fmla="*/ 6 h 143"/>
                <a:gd name="T34" fmla="*/ 3 w 153"/>
                <a:gd name="T35" fmla="*/ 4 h 143"/>
                <a:gd name="T36" fmla="*/ 13 w 153"/>
                <a:gd name="T37" fmla="*/ 0 h 143"/>
                <a:gd name="T38" fmla="*/ 23 w 153"/>
                <a:gd name="T39" fmla="*/ 9 h 143"/>
                <a:gd name="T40" fmla="*/ 29 w 153"/>
                <a:gd name="T41" fmla="*/ 19 h 143"/>
                <a:gd name="T42" fmla="*/ 35 w 153"/>
                <a:gd name="T43" fmla="*/ 18 h 143"/>
                <a:gd name="T44" fmla="*/ 42 w 153"/>
                <a:gd name="T45" fmla="*/ 26 h 143"/>
                <a:gd name="T46" fmla="*/ 37 w 153"/>
                <a:gd name="T47" fmla="*/ 33 h 143"/>
                <a:gd name="T48" fmla="*/ 52 w 153"/>
                <a:gd name="T49" fmla="*/ 54 h 143"/>
                <a:gd name="T50" fmla="*/ 54 w 153"/>
                <a:gd name="T51" fmla="*/ 44 h 143"/>
                <a:gd name="T52" fmla="*/ 45 w 153"/>
                <a:gd name="T53" fmla="*/ 40 h 143"/>
                <a:gd name="T54" fmla="*/ 74 w 153"/>
                <a:gd name="T55" fmla="*/ 41 h 143"/>
                <a:gd name="T56" fmla="*/ 75 w 153"/>
                <a:gd name="T57" fmla="*/ 45 h 143"/>
                <a:gd name="T58" fmla="*/ 70 w 153"/>
                <a:gd name="T59" fmla="*/ 50 h 143"/>
                <a:gd name="T60" fmla="*/ 60 w 153"/>
                <a:gd name="T61" fmla="*/ 59 h 143"/>
                <a:gd name="T62" fmla="*/ 98 w 153"/>
                <a:gd name="T63" fmla="*/ 109 h 143"/>
                <a:gd name="T64" fmla="*/ 62 w 153"/>
                <a:gd name="T65" fmla="*/ 120 h 143"/>
                <a:gd name="T66" fmla="*/ 30 w 153"/>
                <a:gd name="T67" fmla="*/ 58 h 143"/>
                <a:gd name="T68" fmla="*/ 46 w 153"/>
                <a:gd name="T69" fmla="*/ 59 h 143"/>
                <a:gd name="T70" fmla="*/ 35 w 153"/>
                <a:gd name="T71" fmla="*/ 42 h 143"/>
                <a:gd name="T72" fmla="*/ 128 w 153"/>
                <a:gd name="T73" fmla="*/ 103 h 143"/>
                <a:gd name="T74" fmla="*/ 134 w 153"/>
                <a:gd name="T75" fmla="*/ 97 h 143"/>
                <a:gd name="T76" fmla="*/ 103 w 153"/>
                <a:gd name="T77" fmla="*/ 92 h 143"/>
                <a:gd name="T78" fmla="*/ 105 w 153"/>
                <a:gd name="T79" fmla="*/ 86 h 143"/>
                <a:gd name="T80" fmla="*/ 150 w 153"/>
                <a:gd name="T81" fmla="*/ 99 h 143"/>
                <a:gd name="T82" fmla="*/ 124 w 153"/>
                <a:gd name="T8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43">
                  <a:moveTo>
                    <a:pt x="62" y="120"/>
                  </a:moveTo>
                  <a:cubicBezTo>
                    <a:pt x="58" y="125"/>
                    <a:pt x="55" y="127"/>
                    <a:pt x="51" y="128"/>
                  </a:cubicBezTo>
                  <a:cubicBezTo>
                    <a:pt x="48" y="129"/>
                    <a:pt x="45" y="128"/>
                    <a:pt x="44" y="126"/>
                  </a:cubicBezTo>
                  <a:cubicBezTo>
                    <a:pt x="41" y="122"/>
                    <a:pt x="39" y="115"/>
                    <a:pt x="36" y="103"/>
                  </a:cubicBezTo>
                  <a:cubicBezTo>
                    <a:pt x="36" y="103"/>
                    <a:pt x="36" y="102"/>
                    <a:pt x="35" y="101"/>
                  </a:cubicBezTo>
                  <a:cubicBezTo>
                    <a:pt x="33" y="96"/>
                    <a:pt x="34" y="93"/>
                    <a:pt x="36" y="93"/>
                  </a:cubicBezTo>
                  <a:cubicBezTo>
                    <a:pt x="38" y="93"/>
                    <a:pt x="40" y="95"/>
                    <a:pt x="41" y="97"/>
                  </a:cubicBezTo>
                  <a:cubicBezTo>
                    <a:pt x="42" y="98"/>
                    <a:pt x="43" y="101"/>
                    <a:pt x="45" y="105"/>
                  </a:cubicBezTo>
                  <a:cubicBezTo>
                    <a:pt x="46" y="110"/>
                    <a:pt x="48" y="113"/>
                    <a:pt x="50" y="116"/>
                  </a:cubicBezTo>
                  <a:cubicBezTo>
                    <a:pt x="52" y="116"/>
                    <a:pt x="56" y="112"/>
                    <a:pt x="60" y="103"/>
                  </a:cubicBezTo>
                  <a:cubicBezTo>
                    <a:pt x="62" y="98"/>
                    <a:pt x="64" y="95"/>
                    <a:pt x="65" y="92"/>
                  </a:cubicBezTo>
                  <a:cubicBezTo>
                    <a:pt x="67" y="91"/>
                    <a:pt x="68" y="91"/>
                    <a:pt x="67" y="93"/>
                  </a:cubicBezTo>
                  <a:cubicBezTo>
                    <a:pt x="67" y="102"/>
                    <a:pt x="65" y="110"/>
                    <a:pt x="62" y="118"/>
                  </a:cubicBezTo>
                  <a:cubicBezTo>
                    <a:pt x="83" y="128"/>
                    <a:pt x="96" y="133"/>
                    <a:pt x="102" y="133"/>
                  </a:cubicBezTo>
                  <a:cubicBezTo>
                    <a:pt x="104" y="131"/>
                    <a:pt x="100" y="124"/>
                    <a:pt x="90" y="112"/>
                  </a:cubicBezTo>
                  <a:cubicBezTo>
                    <a:pt x="80" y="100"/>
                    <a:pt x="67" y="85"/>
                    <a:pt x="52" y="66"/>
                  </a:cubicBezTo>
                  <a:cubicBezTo>
                    <a:pt x="49" y="68"/>
                    <a:pt x="45" y="72"/>
                    <a:pt x="40" y="78"/>
                  </a:cubicBezTo>
                  <a:cubicBezTo>
                    <a:pt x="33" y="85"/>
                    <a:pt x="29" y="89"/>
                    <a:pt x="28" y="90"/>
                  </a:cubicBezTo>
                  <a:cubicBezTo>
                    <a:pt x="24" y="96"/>
                    <a:pt x="20" y="100"/>
                    <a:pt x="17" y="101"/>
                  </a:cubicBezTo>
                  <a:cubicBezTo>
                    <a:pt x="14" y="101"/>
                    <a:pt x="11" y="100"/>
                    <a:pt x="10" y="98"/>
                  </a:cubicBezTo>
                  <a:cubicBezTo>
                    <a:pt x="9" y="98"/>
                    <a:pt x="9" y="96"/>
                    <a:pt x="9" y="94"/>
                  </a:cubicBezTo>
                  <a:cubicBezTo>
                    <a:pt x="9" y="94"/>
                    <a:pt x="9" y="94"/>
                    <a:pt x="9" y="93"/>
                  </a:cubicBezTo>
                  <a:cubicBezTo>
                    <a:pt x="9" y="91"/>
                    <a:pt x="10" y="89"/>
                    <a:pt x="11" y="87"/>
                  </a:cubicBezTo>
                  <a:cubicBezTo>
                    <a:pt x="11" y="85"/>
                    <a:pt x="13" y="83"/>
                    <a:pt x="15" y="80"/>
                  </a:cubicBezTo>
                  <a:cubicBezTo>
                    <a:pt x="16" y="77"/>
                    <a:pt x="17" y="75"/>
                    <a:pt x="18" y="73"/>
                  </a:cubicBezTo>
                  <a:cubicBezTo>
                    <a:pt x="19" y="69"/>
                    <a:pt x="21" y="61"/>
                    <a:pt x="23" y="51"/>
                  </a:cubicBezTo>
                  <a:cubicBezTo>
                    <a:pt x="26" y="42"/>
                    <a:pt x="28" y="37"/>
                    <a:pt x="29" y="33"/>
                  </a:cubicBezTo>
                  <a:cubicBezTo>
                    <a:pt x="29" y="33"/>
                    <a:pt x="28" y="32"/>
                    <a:pt x="27" y="31"/>
                  </a:cubicBezTo>
                  <a:cubicBezTo>
                    <a:pt x="23" y="33"/>
                    <a:pt x="17" y="33"/>
                    <a:pt x="9" y="32"/>
                  </a:cubicBezTo>
                  <a:cubicBezTo>
                    <a:pt x="5" y="32"/>
                    <a:pt x="3" y="31"/>
                    <a:pt x="1" y="29"/>
                  </a:cubicBezTo>
                  <a:cubicBezTo>
                    <a:pt x="0" y="28"/>
                    <a:pt x="0" y="27"/>
                    <a:pt x="3" y="26"/>
                  </a:cubicBezTo>
                  <a:cubicBezTo>
                    <a:pt x="14" y="25"/>
                    <a:pt x="21" y="24"/>
                    <a:pt x="22" y="23"/>
                  </a:cubicBezTo>
                  <a:cubicBezTo>
                    <a:pt x="19" y="17"/>
                    <a:pt x="16" y="12"/>
                    <a:pt x="14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4" y="6"/>
                    <a:pt x="3" y="4"/>
                  </a:cubicBezTo>
                  <a:cubicBezTo>
                    <a:pt x="1" y="2"/>
                    <a:pt x="4" y="1"/>
                    <a:pt x="11" y="1"/>
                  </a:cubicBezTo>
                  <a:cubicBezTo>
                    <a:pt x="12" y="1"/>
                    <a:pt x="13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2" y="5"/>
                    <a:pt x="23" y="7"/>
                    <a:pt x="23" y="9"/>
                  </a:cubicBezTo>
                  <a:cubicBezTo>
                    <a:pt x="25" y="13"/>
                    <a:pt x="26" y="16"/>
                    <a:pt x="28" y="18"/>
                  </a:cubicBezTo>
                  <a:cubicBezTo>
                    <a:pt x="28" y="19"/>
                    <a:pt x="28" y="19"/>
                    <a:pt x="29" y="19"/>
                  </a:cubicBezTo>
                  <a:cubicBezTo>
                    <a:pt x="30" y="19"/>
                    <a:pt x="31" y="19"/>
                    <a:pt x="32" y="18"/>
                  </a:cubicBezTo>
                  <a:cubicBezTo>
                    <a:pt x="33" y="18"/>
                    <a:pt x="34" y="18"/>
                    <a:pt x="35" y="18"/>
                  </a:cubicBezTo>
                  <a:cubicBezTo>
                    <a:pt x="39" y="18"/>
                    <a:pt x="41" y="18"/>
                    <a:pt x="42" y="20"/>
                  </a:cubicBezTo>
                  <a:cubicBezTo>
                    <a:pt x="43" y="22"/>
                    <a:pt x="43" y="24"/>
                    <a:pt x="42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9"/>
                    <a:pt x="39" y="31"/>
                    <a:pt x="37" y="33"/>
                  </a:cubicBezTo>
                  <a:cubicBezTo>
                    <a:pt x="39" y="35"/>
                    <a:pt x="41" y="39"/>
                    <a:pt x="45" y="43"/>
                  </a:cubicBezTo>
                  <a:cubicBezTo>
                    <a:pt x="48" y="48"/>
                    <a:pt x="50" y="51"/>
                    <a:pt x="52" y="54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9" y="44"/>
                    <a:pt x="57" y="44"/>
                    <a:pt x="54" y="44"/>
                  </a:cubicBezTo>
                  <a:cubicBezTo>
                    <a:pt x="49" y="43"/>
                    <a:pt x="46" y="43"/>
                    <a:pt x="45" y="41"/>
                  </a:cubicBezTo>
                  <a:cubicBezTo>
                    <a:pt x="44" y="41"/>
                    <a:pt x="44" y="40"/>
                    <a:pt x="45" y="40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9" y="37"/>
                    <a:pt x="72" y="39"/>
                    <a:pt x="74" y="41"/>
                  </a:cubicBezTo>
                  <a:cubicBezTo>
                    <a:pt x="75" y="42"/>
                    <a:pt x="75" y="43"/>
                    <a:pt x="75" y="44"/>
                  </a:cubicBezTo>
                  <a:cubicBezTo>
                    <a:pt x="75" y="44"/>
                    <a:pt x="75" y="44"/>
                    <a:pt x="75" y="45"/>
                  </a:cubicBezTo>
                  <a:cubicBezTo>
                    <a:pt x="74" y="45"/>
                    <a:pt x="74" y="46"/>
                    <a:pt x="73" y="47"/>
                  </a:cubicBezTo>
                  <a:cubicBezTo>
                    <a:pt x="72" y="49"/>
                    <a:pt x="71" y="50"/>
                    <a:pt x="70" y="50"/>
                  </a:cubicBezTo>
                  <a:cubicBezTo>
                    <a:pt x="70" y="51"/>
                    <a:pt x="67" y="53"/>
                    <a:pt x="62" y="57"/>
                  </a:cubicBezTo>
                  <a:cubicBezTo>
                    <a:pt x="61" y="57"/>
                    <a:pt x="61" y="58"/>
                    <a:pt x="60" y="59"/>
                  </a:cubicBezTo>
                  <a:cubicBezTo>
                    <a:pt x="59" y="59"/>
                    <a:pt x="58" y="60"/>
                    <a:pt x="57" y="60"/>
                  </a:cubicBezTo>
                  <a:cubicBezTo>
                    <a:pt x="70" y="77"/>
                    <a:pt x="83" y="93"/>
                    <a:pt x="98" y="109"/>
                  </a:cubicBezTo>
                  <a:cubicBezTo>
                    <a:pt x="113" y="126"/>
                    <a:pt x="118" y="137"/>
                    <a:pt x="115" y="143"/>
                  </a:cubicBezTo>
                  <a:cubicBezTo>
                    <a:pt x="97" y="139"/>
                    <a:pt x="80" y="131"/>
                    <a:pt x="62" y="120"/>
                  </a:cubicBezTo>
                  <a:close/>
                  <a:moveTo>
                    <a:pt x="35" y="42"/>
                  </a:moveTo>
                  <a:cubicBezTo>
                    <a:pt x="33" y="45"/>
                    <a:pt x="32" y="50"/>
                    <a:pt x="30" y="58"/>
                  </a:cubicBezTo>
                  <a:cubicBezTo>
                    <a:pt x="26" y="71"/>
                    <a:pt x="23" y="79"/>
                    <a:pt x="21" y="84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5" y="57"/>
                    <a:pt x="43" y="54"/>
                    <a:pt x="41" y="50"/>
                  </a:cubicBezTo>
                  <a:cubicBezTo>
                    <a:pt x="38" y="46"/>
                    <a:pt x="36" y="43"/>
                    <a:pt x="35" y="42"/>
                  </a:cubicBezTo>
                  <a:close/>
                  <a:moveTo>
                    <a:pt x="121" y="108"/>
                  </a:moveTo>
                  <a:cubicBezTo>
                    <a:pt x="121" y="108"/>
                    <a:pt x="123" y="106"/>
                    <a:pt x="128" y="103"/>
                  </a:cubicBezTo>
                  <a:cubicBezTo>
                    <a:pt x="131" y="100"/>
                    <a:pt x="134" y="98"/>
                    <a:pt x="134" y="98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28" y="95"/>
                    <a:pt x="123" y="93"/>
                    <a:pt x="116" y="92"/>
                  </a:cubicBezTo>
                  <a:cubicBezTo>
                    <a:pt x="111" y="92"/>
                    <a:pt x="106" y="92"/>
                    <a:pt x="103" y="92"/>
                  </a:cubicBezTo>
                  <a:cubicBezTo>
                    <a:pt x="99" y="90"/>
                    <a:pt x="98" y="89"/>
                    <a:pt x="99" y="88"/>
                  </a:cubicBezTo>
                  <a:cubicBezTo>
                    <a:pt x="100" y="87"/>
                    <a:pt x="103" y="86"/>
                    <a:pt x="105" y="86"/>
                  </a:cubicBezTo>
                  <a:cubicBezTo>
                    <a:pt x="117" y="84"/>
                    <a:pt x="130" y="87"/>
                    <a:pt x="145" y="95"/>
                  </a:cubicBezTo>
                  <a:cubicBezTo>
                    <a:pt x="148" y="96"/>
                    <a:pt x="149" y="97"/>
                    <a:pt x="150" y="99"/>
                  </a:cubicBezTo>
                  <a:cubicBezTo>
                    <a:pt x="153" y="102"/>
                    <a:pt x="153" y="105"/>
                    <a:pt x="150" y="105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3" y="109"/>
                    <a:pt x="122" y="108"/>
                    <a:pt x="121" y="1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1" name="Freeform 152"/>
            <p:cNvSpPr>
              <a:spLocks noEditPoints="1"/>
            </p:cNvSpPr>
            <p:nvPr/>
          </p:nvSpPr>
          <p:spPr bwMode="auto">
            <a:xfrm>
              <a:off x="4286250" y="4176713"/>
              <a:ext cx="617538" cy="503238"/>
            </a:xfrm>
            <a:custGeom>
              <a:avLst/>
              <a:gdLst>
                <a:gd name="T0" fmla="*/ 111 w 165"/>
                <a:gd name="T1" fmla="*/ 129 h 134"/>
                <a:gd name="T2" fmla="*/ 90 w 165"/>
                <a:gd name="T3" fmla="*/ 123 h 134"/>
                <a:gd name="T4" fmla="*/ 92 w 165"/>
                <a:gd name="T5" fmla="*/ 119 h 134"/>
                <a:gd name="T6" fmla="*/ 107 w 165"/>
                <a:gd name="T7" fmla="*/ 119 h 134"/>
                <a:gd name="T8" fmla="*/ 76 w 165"/>
                <a:gd name="T9" fmla="*/ 94 h 134"/>
                <a:gd name="T10" fmla="*/ 72 w 165"/>
                <a:gd name="T11" fmla="*/ 91 h 134"/>
                <a:gd name="T12" fmla="*/ 60 w 165"/>
                <a:gd name="T13" fmla="*/ 69 h 134"/>
                <a:gd name="T14" fmla="*/ 55 w 165"/>
                <a:gd name="T15" fmla="*/ 115 h 134"/>
                <a:gd name="T16" fmla="*/ 51 w 165"/>
                <a:gd name="T17" fmla="*/ 71 h 134"/>
                <a:gd name="T18" fmla="*/ 27 w 165"/>
                <a:gd name="T19" fmla="*/ 90 h 134"/>
                <a:gd name="T20" fmla="*/ 16 w 165"/>
                <a:gd name="T21" fmla="*/ 83 h 134"/>
                <a:gd name="T22" fmla="*/ 24 w 165"/>
                <a:gd name="T23" fmla="*/ 83 h 134"/>
                <a:gd name="T24" fmla="*/ 46 w 165"/>
                <a:gd name="T25" fmla="*/ 61 h 134"/>
                <a:gd name="T26" fmla="*/ 49 w 165"/>
                <a:gd name="T27" fmla="*/ 57 h 134"/>
                <a:gd name="T28" fmla="*/ 39 w 165"/>
                <a:gd name="T29" fmla="*/ 45 h 134"/>
                <a:gd name="T30" fmla="*/ 27 w 165"/>
                <a:gd name="T31" fmla="*/ 57 h 134"/>
                <a:gd name="T32" fmla="*/ 17 w 165"/>
                <a:gd name="T33" fmla="*/ 32 h 134"/>
                <a:gd name="T34" fmla="*/ 3 w 165"/>
                <a:gd name="T35" fmla="*/ 29 h 134"/>
                <a:gd name="T36" fmla="*/ 19 w 165"/>
                <a:gd name="T37" fmla="*/ 18 h 134"/>
                <a:gd name="T38" fmla="*/ 9 w 165"/>
                <a:gd name="T39" fmla="*/ 7 h 134"/>
                <a:gd name="T40" fmla="*/ 1 w 165"/>
                <a:gd name="T41" fmla="*/ 4 h 134"/>
                <a:gd name="T42" fmla="*/ 11 w 165"/>
                <a:gd name="T43" fmla="*/ 1 h 134"/>
                <a:gd name="T44" fmla="*/ 20 w 165"/>
                <a:gd name="T45" fmla="*/ 7 h 134"/>
                <a:gd name="T46" fmla="*/ 25 w 165"/>
                <a:gd name="T47" fmla="*/ 11 h 134"/>
                <a:gd name="T48" fmla="*/ 38 w 165"/>
                <a:gd name="T49" fmla="*/ 11 h 134"/>
                <a:gd name="T50" fmla="*/ 36 w 165"/>
                <a:gd name="T51" fmla="*/ 14 h 134"/>
                <a:gd name="T52" fmla="*/ 35 w 165"/>
                <a:gd name="T53" fmla="*/ 29 h 134"/>
                <a:gd name="T54" fmla="*/ 45 w 165"/>
                <a:gd name="T55" fmla="*/ 29 h 134"/>
                <a:gd name="T56" fmla="*/ 54 w 165"/>
                <a:gd name="T57" fmla="*/ 27 h 134"/>
                <a:gd name="T58" fmla="*/ 62 w 165"/>
                <a:gd name="T59" fmla="*/ 48 h 134"/>
                <a:gd name="T60" fmla="*/ 64 w 165"/>
                <a:gd name="T61" fmla="*/ 51 h 134"/>
                <a:gd name="T62" fmla="*/ 92 w 165"/>
                <a:gd name="T63" fmla="*/ 44 h 134"/>
                <a:gd name="T64" fmla="*/ 64 w 165"/>
                <a:gd name="T65" fmla="*/ 62 h 134"/>
                <a:gd name="T66" fmla="*/ 88 w 165"/>
                <a:gd name="T67" fmla="*/ 86 h 134"/>
                <a:gd name="T68" fmla="*/ 163 w 165"/>
                <a:gd name="T69" fmla="*/ 99 h 134"/>
                <a:gd name="T70" fmla="*/ 160 w 165"/>
                <a:gd name="T71" fmla="*/ 102 h 134"/>
                <a:gd name="T72" fmla="*/ 150 w 165"/>
                <a:gd name="T73" fmla="*/ 105 h 134"/>
                <a:gd name="T74" fmla="*/ 143 w 165"/>
                <a:gd name="T75" fmla="*/ 105 h 134"/>
                <a:gd name="T76" fmla="*/ 147 w 165"/>
                <a:gd name="T77" fmla="*/ 99 h 134"/>
                <a:gd name="T78" fmla="*/ 143 w 165"/>
                <a:gd name="T79" fmla="*/ 95 h 134"/>
                <a:gd name="T80" fmla="*/ 109 w 165"/>
                <a:gd name="T81" fmla="*/ 111 h 134"/>
                <a:gd name="T82" fmla="*/ 123 w 165"/>
                <a:gd name="T83" fmla="*/ 130 h 134"/>
                <a:gd name="T84" fmla="*/ 25 w 165"/>
                <a:gd name="T85" fmla="*/ 27 h 134"/>
                <a:gd name="T86" fmla="*/ 33 w 165"/>
                <a:gd name="T87" fmla="*/ 40 h 134"/>
                <a:gd name="T88" fmla="*/ 25 w 165"/>
                <a:gd name="T89" fmla="*/ 27 h 134"/>
                <a:gd name="T90" fmla="*/ 52 w 165"/>
                <a:gd name="T91" fmla="*/ 49 h 134"/>
                <a:gd name="T92" fmla="*/ 54 w 165"/>
                <a:gd name="T93" fmla="*/ 33 h 134"/>
                <a:gd name="T94" fmla="*/ 43 w 165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134">
                  <a:moveTo>
                    <a:pt x="119" y="132"/>
                  </a:moveTo>
                  <a:cubicBezTo>
                    <a:pt x="115" y="131"/>
                    <a:pt x="112" y="130"/>
                    <a:pt x="111" y="129"/>
                  </a:cubicBezTo>
                  <a:cubicBezTo>
                    <a:pt x="109" y="129"/>
                    <a:pt x="107" y="128"/>
                    <a:pt x="103" y="127"/>
                  </a:cubicBezTo>
                  <a:cubicBezTo>
                    <a:pt x="97" y="125"/>
                    <a:pt x="93" y="124"/>
                    <a:pt x="90" y="123"/>
                  </a:cubicBezTo>
                  <a:cubicBezTo>
                    <a:pt x="87" y="121"/>
                    <a:pt x="86" y="119"/>
                    <a:pt x="88" y="119"/>
                  </a:cubicBezTo>
                  <a:cubicBezTo>
                    <a:pt x="89" y="119"/>
                    <a:pt x="90" y="119"/>
                    <a:pt x="92" y="119"/>
                  </a:cubicBezTo>
                  <a:cubicBezTo>
                    <a:pt x="98" y="122"/>
                    <a:pt x="104" y="123"/>
                    <a:pt x="108" y="123"/>
                  </a:cubicBezTo>
                  <a:cubicBezTo>
                    <a:pt x="110" y="124"/>
                    <a:pt x="110" y="122"/>
                    <a:pt x="107" y="119"/>
                  </a:cubicBezTo>
                  <a:cubicBezTo>
                    <a:pt x="98" y="108"/>
                    <a:pt x="90" y="100"/>
                    <a:pt x="84" y="94"/>
                  </a:cubicBezTo>
                  <a:cubicBezTo>
                    <a:pt x="83" y="94"/>
                    <a:pt x="80" y="94"/>
                    <a:pt x="76" y="94"/>
                  </a:cubicBezTo>
                  <a:cubicBezTo>
                    <a:pt x="75" y="95"/>
                    <a:pt x="74" y="94"/>
                    <a:pt x="73" y="93"/>
                  </a:cubicBezTo>
                  <a:cubicBezTo>
                    <a:pt x="72" y="92"/>
                    <a:pt x="71" y="91"/>
                    <a:pt x="72" y="91"/>
                  </a:cubicBezTo>
                  <a:cubicBezTo>
                    <a:pt x="76" y="90"/>
                    <a:pt x="78" y="89"/>
                    <a:pt x="78" y="88"/>
                  </a:cubicBezTo>
                  <a:cubicBezTo>
                    <a:pt x="74" y="83"/>
                    <a:pt x="68" y="77"/>
                    <a:pt x="60" y="69"/>
                  </a:cubicBezTo>
                  <a:cubicBezTo>
                    <a:pt x="61" y="75"/>
                    <a:pt x="61" y="80"/>
                    <a:pt x="62" y="85"/>
                  </a:cubicBezTo>
                  <a:cubicBezTo>
                    <a:pt x="64" y="103"/>
                    <a:pt x="61" y="114"/>
                    <a:pt x="55" y="115"/>
                  </a:cubicBezTo>
                  <a:cubicBezTo>
                    <a:pt x="54" y="116"/>
                    <a:pt x="53" y="116"/>
                    <a:pt x="52" y="115"/>
                  </a:cubicBezTo>
                  <a:cubicBezTo>
                    <a:pt x="55" y="100"/>
                    <a:pt x="55" y="86"/>
                    <a:pt x="51" y="71"/>
                  </a:cubicBezTo>
                  <a:cubicBezTo>
                    <a:pt x="43" y="75"/>
                    <a:pt x="36" y="81"/>
                    <a:pt x="31" y="87"/>
                  </a:cubicBezTo>
                  <a:cubicBezTo>
                    <a:pt x="29" y="89"/>
                    <a:pt x="28" y="90"/>
                    <a:pt x="27" y="90"/>
                  </a:cubicBezTo>
                  <a:cubicBezTo>
                    <a:pt x="24" y="91"/>
                    <a:pt x="19" y="90"/>
                    <a:pt x="14" y="87"/>
                  </a:cubicBezTo>
                  <a:cubicBezTo>
                    <a:pt x="13" y="85"/>
                    <a:pt x="13" y="83"/>
                    <a:pt x="16" y="83"/>
                  </a:cubicBezTo>
                  <a:cubicBezTo>
                    <a:pt x="16" y="83"/>
                    <a:pt x="18" y="83"/>
                    <a:pt x="19" y="83"/>
                  </a:cubicBezTo>
                  <a:cubicBezTo>
                    <a:pt x="22" y="84"/>
                    <a:pt x="23" y="84"/>
                    <a:pt x="24" y="83"/>
                  </a:cubicBezTo>
                  <a:cubicBezTo>
                    <a:pt x="30" y="76"/>
                    <a:pt x="38" y="69"/>
                    <a:pt x="49" y="63"/>
                  </a:cubicBezTo>
                  <a:cubicBezTo>
                    <a:pt x="49" y="62"/>
                    <a:pt x="48" y="62"/>
                    <a:pt x="46" y="61"/>
                  </a:cubicBezTo>
                  <a:cubicBezTo>
                    <a:pt x="44" y="59"/>
                    <a:pt x="43" y="58"/>
                    <a:pt x="44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47" y="54"/>
                    <a:pt x="45" y="52"/>
                  </a:cubicBezTo>
                  <a:cubicBezTo>
                    <a:pt x="42" y="49"/>
                    <a:pt x="41" y="46"/>
                    <a:pt x="39" y="45"/>
                  </a:cubicBezTo>
                  <a:cubicBezTo>
                    <a:pt x="36" y="48"/>
                    <a:pt x="35" y="52"/>
                    <a:pt x="35" y="58"/>
                  </a:cubicBezTo>
                  <a:cubicBezTo>
                    <a:pt x="33" y="59"/>
                    <a:pt x="31" y="59"/>
                    <a:pt x="27" y="57"/>
                  </a:cubicBezTo>
                  <a:cubicBezTo>
                    <a:pt x="23" y="51"/>
                    <a:pt x="20" y="44"/>
                    <a:pt x="18" y="35"/>
                  </a:cubicBezTo>
                  <a:cubicBezTo>
                    <a:pt x="18" y="34"/>
                    <a:pt x="17" y="33"/>
                    <a:pt x="17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9" y="32"/>
                    <a:pt x="5" y="31"/>
                    <a:pt x="3" y="29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10" y="27"/>
                    <a:pt x="16" y="25"/>
                    <a:pt x="19" y="18"/>
                  </a:cubicBezTo>
                  <a:cubicBezTo>
                    <a:pt x="15" y="13"/>
                    <a:pt x="13" y="10"/>
                    <a:pt x="13" y="9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7"/>
                    <a:pt x="3" y="6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7" y="2"/>
                    <a:pt x="9" y="2"/>
                    <a:pt x="11" y="1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8" y="4"/>
                    <a:pt x="19" y="5"/>
                    <a:pt x="20" y="7"/>
                  </a:cubicBezTo>
                  <a:cubicBezTo>
                    <a:pt x="21" y="9"/>
                    <a:pt x="23" y="11"/>
                    <a:pt x="23" y="12"/>
                  </a:cubicBezTo>
                  <a:cubicBezTo>
                    <a:pt x="24" y="12"/>
                    <a:pt x="24" y="12"/>
                    <a:pt x="25" y="11"/>
                  </a:cubicBezTo>
                  <a:cubicBezTo>
                    <a:pt x="27" y="10"/>
                    <a:pt x="27" y="9"/>
                    <a:pt x="28" y="9"/>
                  </a:cubicBezTo>
                  <a:cubicBezTo>
                    <a:pt x="32" y="7"/>
                    <a:pt x="35" y="7"/>
                    <a:pt x="38" y="11"/>
                  </a:cubicBezTo>
                  <a:cubicBezTo>
                    <a:pt x="39" y="12"/>
                    <a:pt x="39" y="13"/>
                    <a:pt x="37" y="14"/>
                  </a:cubicBezTo>
                  <a:cubicBezTo>
                    <a:pt x="37" y="14"/>
                    <a:pt x="36" y="14"/>
                    <a:pt x="36" y="14"/>
                  </a:cubicBezTo>
                  <a:cubicBezTo>
                    <a:pt x="33" y="16"/>
                    <a:pt x="31" y="19"/>
                    <a:pt x="29" y="22"/>
                  </a:cubicBezTo>
                  <a:cubicBezTo>
                    <a:pt x="31" y="23"/>
                    <a:pt x="32" y="26"/>
                    <a:pt x="35" y="29"/>
                  </a:cubicBezTo>
                  <a:cubicBezTo>
                    <a:pt x="37" y="31"/>
                    <a:pt x="38" y="33"/>
                    <a:pt x="39" y="34"/>
                  </a:cubicBezTo>
                  <a:cubicBezTo>
                    <a:pt x="40" y="33"/>
                    <a:pt x="42" y="31"/>
                    <a:pt x="45" y="29"/>
                  </a:cubicBezTo>
                  <a:cubicBezTo>
                    <a:pt x="46" y="29"/>
                    <a:pt x="47" y="28"/>
                    <a:pt x="47" y="28"/>
                  </a:cubicBezTo>
                  <a:cubicBezTo>
                    <a:pt x="48" y="26"/>
                    <a:pt x="50" y="26"/>
                    <a:pt x="54" y="27"/>
                  </a:cubicBezTo>
                  <a:cubicBezTo>
                    <a:pt x="60" y="28"/>
                    <a:pt x="63" y="29"/>
                    <a:pt x="64" y="32"/>
                  </a:cubicBezTo>
                  <a:cubicBezTo>
                    <a:pt x="65" y="36"/>
                    <a:pt x="64" y="42"/>
                    <a:pt x="62" y="48"/>
                  </a:cubicBezTo>
                  <a:cubicBezTo>
                    <a:pt x="60" y="52"/>
                    <a:pt x="59" y="54"/>
                    <a:pt x="59" y="55"/>
                  </a:cubicBezTo>
                  <a:cubicBezTo>
                    <a:pt x="60" y="54"/>
                    <a:pt x="62" y="53"/>
                    <a:pt x="64" y="51"/>
                  </a:cubicBezTo>
                  <a:cubicBezTo>
                    <a:pt x="71" y="46"/>
                    <a:pt x="77" y="43"/>
                    <a:pt x="83" y="42"/>
                  </a:cubicBezTo>
                  <a:cubicBezTo>
                    <a:pt x="87" y="41"/>
                    <a:pt x="90" y="42"/>
                    <a:pt x="92" y="44"/>
                  </a:cubicBezTo>
                  <a:cubicBezTo>
                    <a:pt x="94" y="47"/>
                    <a:pt x="94" y="48"/>
                    <a:pt x="93" y="49"/>
                  </a:cubicBezTo>
                  <a:cubicBezTo>
                    <a:pt x="81" y="51"/>
                    <a:pt x="71" y="55"/>
                    <a:pt x="64" y="62"/>
                  </a:cubicBezTo>
                  <a:cubicBezTo>
                    <a:pt x="72" y="71"/>
                    <a:pt x="79" y="79"/>
                    <a:pt x="85" y="86"/>
                  </a:cubicBezTo>
                  <a:cubicBezTo>
                    <a:pt x="85" y="86"/>
                    <a:pt x="86" y="87"/>
                    <a:pt x="88" y="86"/>
                  </a:cubicBezTo>
                  <a:cubicBezTo>
                    <a:pt x="101" y="84"/>
                    <a:pt x="112" y="84"/>
                    <a:pt x="120" y="84"/>
                  </a:cubicBezTo>
                  <a:cubicBezTo>
                    <a:pt x="141" y="86"/>
                    <a:pt x="155" y="91"/>
                    <a:pt x="163" y="99"/>
                  </a:cubicBezTo>
                  <a:cubicBezTo>
                    <a:pt x="165" y="101"/>
                    <a:pt x="165" y="102"/>
                    <a:pt x="163" y="102"/>
                  </a:cubicBezTo>
                  <a:cubicBezTo>
                    <a:pt x="162" y="102"/>
                    <a:pt x="161" y="102"/>
                    <a:pt x="160" y="102"/>
                  </a:cubicBezTo>
                  <a:cubicBezTo>
                    <a:pt x="159" y="102"/>
                    <a:pt x="158" y="102"/>
                    <a:pt x="158" y="102"/>
                  </a:cubicBezTo>
                  <a:cubicBezTo>
                    <a:pt x="156" y="102"/>
                    <a:pt x="153" y="103"/>
                    <a:pt x="150" y="105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6" y="106"/>
                    <a:pt x="145" y="106"/>
                    <a:pt x="143" y="105"/>
                  </a:cubicBezTo>
                  <a:cubicBezTo>
                    <a:pt x="143" y="105"/>
                    <a:pt x="143" y="104"/>
                    <a:pt x="143" y="104"/>
                  </a:cubicBezTo>
                  <a:cubicBezTo>
                    <a:pt x="144" y="101"/>
                    <a:pt x="145" y="100"/>
                    <a:pt x="147" y="99"/>
                  </a:cubicBezTo>
                  <a:cubicBezTo>
                    <a:pt x="148" y="98"/>
                    <a:pt x="148" y="97"/>
                    <a:pt x="148" y="96"/>
                  </a:cubicBezTo>
                  <a:cubicBezTo>
                    <a:pt x="147" y="96"/>
                    <a:pt x="145" y="95"/>
                    <a:pt x="143" y="95"/>
                  </a:cubicBezTo>
                  <a:cubicBezTo>
                    <a:pt x="120" y="91"/>
                    <a:pt x="104" y="90"/>
                    <a:pt x="92" y="93"/>
                  </a:cubicBezTo>
                  <a:cubicBezTo>
                    <a:pt x="96" y="97"/>
                    <a:pt x="101" y="103"/>
                    <a:pt x="109" y="111"/>
                  </a:cubicBezTo>
                  <a:cubicBezTo>
                    <a:pt x="109" y="112"/>
                    <a:pt x="110" y="113"/>
                    <a:pt x="112" y="114"/>
                  </a:cubicBezTo>
                  <a:cubicBezTo>
                    <a:pt x="118" y="121"/>
                    <a:pt x="122" y="126"/>
                    <a:pt x="123" y="130"/>
                  </a:cubicBezTo>
                  <a:cubicBezTo>
                    <a:pt x="124" y="133"/>
                    <a:pt x="123" y="134"/>
                    <a:pt x="119" y="132"/>
                  </a:cubicBezTo>
                  <a:close/>
                  <a:moveTo>
                    <a:pt x="25" y="27"/>
                  </a:moveTo>
                  <a:cubicBezTo>
                    <a:pt x="24" y="33"/>
                    <a:pt x="25" y="39"/>
                    <a:pt x="30" y="45"/>
                  </a:cubicBezTo>
                  <a:cubicBezTo>
                    <a:pt x="30" y="44"/>
                    <a:pt x="31" y="42"/>
                    <a:pt x="33" y="40"/>
                  </a:cubicBezTo>
                  <a:cubicBezTo>
                    <a:pt x="34" y="39"/>
                    <a:pt x="34" y="39"/>
                    <a:pt x="34" y="38"/>
                  </a:cubicBezTo>
                  <a:cubicBezTo>
                    <a:pt x="30" y="34"/>
                    <a:pt x="27" y="30"/>
                    <a:pt x="25" y="27"/>
                  </a:cubicBezTo>
                  <a:close/>
                  <a:moveTo>
                    <a:pt x="43" y="39"/>
                  </a:moveTo>
                  <a:cubicBezTo>
                    <a:pt x="46" y="42"/>
                    <a:pt x="49" y="45"/>
                    <a:pt x="52" y="49"/>
                  </a:cubicBezTo>
                  <a:cubicBezTo>
                    <a:pt x="55" y="44"/>
                    <a:pt x="56" y="39"/>
                    <a:pt x="55" y="35"/>
                  </a:cubicBezTo>
                  <a:cubicBezTo>
                    <a:pt x="55" y="34"/>
                    <a:pt x="54" y="34"/>
                    <a:pt x="54" y="33"/>
                  </a:cubicBezTo>
                  <a:cubicBezTo>
                    <a:pt x="53" y="33"/>
                    <a:pt x="53" y="33"/>
                    <a:pt x="52" y="34"/>
                  </a:cubicBezTo>
                  <a:cubicBezTo>
                    <a:pt x="49" y="35"/>
                    <a:pt x="46" y="37"/>
                    <a:pt x="43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11" name="组合 82"/>
          <p:cNvGrpSpPr/>
          <p:nvPr/>
        </p:nvGrpSpPr>
        <p:grpSpPr>
          <a:xfrm>
            <a:off x="6035252" y="4240361"/>
            <a:ext cx="2611438" cy="523575"/>
            <a:chOff x="3703637" y="5303838"/>
            <a:chExt cx="4505326" cy="90328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0265" name="Freeform 157"/>
            <p:cNvSpPr>
              <a:spLocks noEditPoints="1"/>
            </p:cNvSpPr>
            <p:nvPr/>
          </p:nvSpPr>
          <p:spPr bwMode="auto">
            <a:xfrm>
              <a:off x="3703637" y="5656263"/>
              <a:ext cx="569913" cy="550862"/>
            </a:xfrm>
            <a:custGeom>
              <a:avLst/>
              <a:gdLst>
                <a:gd name="T0" fmla="*/ 53 w 152"/>
                <a:gd name="T1" fmla="*/ 53 h 147"/>
                <a:gd name="T2" fmla="*/ 61 w 152"/>
                <a:gd name="T3" fmla="*/ 54 h 147"/>
                <a:gd name="T4" fmla="*/ 68 w 152"/>
                <a:gd name="T5" fmla="*/ 56 h 147"/>
                <a:gd name="T6" fmla="*/ 76 w 152"/>
                <a:gd name="T7" fmla="*/ 65 h 147"/>
                <a:gd name="T8" fmla="*/ 109 w 152"/>
                <a:gd name="T9" fmla="*/ 105 h 147"/>
                <a:gd name="T10" fmla="*/ 145 w 152"/>
                <a:gd name="T11" fmla="*/ 137 h 147"/>
                <a:gd name="T12" fmla="*/ 148 w 152"/>
                <a:gd name="T13" fmla="*/ 146 h 147"/>
                <a:gd name="T14" fmla="*/ 137 w 152"/>
                <a:gd name="T15" fmla="*/ 145 h 147"/>
                <a:gd name="T16" fmla="*/ 128 w 152"/>
                <a:gd name="T17" fmla="*/ 141 h 147"/>
                <a:gd name="T18" fmla="*/ 93 w 152"/>
                <a:gd name="T19" fmla="*/ 111 h 147"/>
                <a:gd name="T20" fmla="*/ 55 w 152"/>
                <a:gd name="T21" fmla="*/ 67 h 147"/>
                <a:gd name="T22" fmla="*/ 50 w 152"/>
                <a:gd name="T23" fmla="*/ 56 h 147"/>
                <a:gd name="T24" fmla="*/ 53 w 152"/>
                <a:gd name="T25" fmla="*/ 53 h 147"/>
                <a:gd name="T26" fmla="*/ 6 w 152"/>
                <a:gd name="T27" fmla="*/ 1 h 147"/>
                <a:gd name="T28" fmla="*/ 25 w 152"/>
                <a:gd name="T29" fmla="*/ 6 h 147"/>
                <a:gd name="T30" fmla="*/ 38 w 152"/>
                <a:gd name="T31" fmla="*/ 18 h 147"/>
                <a:gd name="T32" fmla="*/ 33 w 152"/>
                <a:gd name="T33" fmla="*/ 26 h 147"/>
                <a:gd name="T34" fmla="*/ 23 w 152"/>
                <a:gd name="T35" fmla="*/ 25 h 147"/>
                <a:gd name="T36" fmla="*/ 13 w 152"/>
                <a:gd name="T37" fmla="*/ 21 h 147"/>
                <a:gd name="T38" fmla="*/ 1 w 152"/>
                <a:gd name="T39" fmla="*/ 7 h 147"/>
                <a:gd name="T40" fmla="*/ 6 w 152"/>
                <a:gd name="T41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47">
                  <a:moveTo>
                    <a:pt x="53" y="53"/>
                  </a:moveTo>
                  <a:cubicBezTo>
                    <a:pt x="55" y="52"/>
                    <a:pt x="58" y="53"/>
                    <a:pt x="61" y="54"/>
                  </a:cubicBezTo>
                  <a:cubicBezTo>
                    <a:pt x="64" y="55"/>
                    <a:pt x="66" y="55"/>
                    <a:pt x="68" y="56"/>
                  </a:cubicBezTo>
                  <a:cubicBezTo>
                    <a:pt x="71" y="58"/>
                    <a:pt x="73" y="61"/>
                    <a:pt x="76" y="65"/>
                  </a:cubicBezTo>
                  <a:cubicBezTo>
                    <a:pt x="87" y="81"/>
                    <a:pt x="98" y="94"/>
                    <a:pt x="109" y="105"/>
                  </a:cubicBezTo>
                  <a:cubicBezTo>
                    <a:pt x="120" y="115"/>
                    <a:pt x="132" y="126"/>
                    <a:pt x="145" y="137"/>
                  </a:cubicBezTo>
                  <a:cubicBezTo>
                    <a:pt x="151" y="142"/>
                    <a:pt x="152" y="145"/>
                    <a:pt x="148" y="146"/>
                  </a:cubicBezTo>
                  <a:cubicBezTo>
                    <a:pt x="145" y="147"/>
                    <a:pt x="142" y="146"/>
                    <a:pt x="137" y="145"/>
                  </a:cubicBezTo>
                  <a:cubicBezTo>
                    <a:pt x="134" y="144"/>
                    <a:pt x="131" y="143"/>
                    <a:pt x="128" y="141"/>
                  </a:cubicBezTo>
                  <a:cubicBezTo>
                    <a:pt x="123" y="139"/>
                    <a:pt x="111" y="129"/>
                    <a:pt x="93" y="111"/>
                  </a:cubicBezTo>
                  <a:cubicBezTo>
                    <a:pt x="78" y="98"/>
                    <a:pt x="65" y="83"/>
                    <a:pt x="55" y="67"/>
                  </a:cubicBezTo>
                  <a:cubicBezTo>
                    <a:pt x="52" y="61"/>
                    <a:pt x="50" y="58"/>
                    <a:pt x="50" y="56"/>
                  </a:cubicBezTo>
                  <a:cubicBezTo>
                    <a:pt x="49" y="54"/>
                    <a:pt x="50" y="53"/>
                    <a:pt x="53" y="53"/>
                  </a:cubicBezTo>
                  <a:close/>
                  <a:moveTo>
                    <a:pt x="6" y="1"/>
                  </a:moveTo>
                  <a:cubicBezTo>
                    <a:pt x="12" y="0"/>
                    <a:pt x="18" y="2"/>
                    <a:pt x="25" y="6"/>
                  </a:cubicBezTo>
                  <a:cubicBezTo>
                    <a:pt x="32" y="9"/>
                    <a:pt x="36" y="14"/>
                    <a:pt x="38" y="18"/>
                  </a:cubicBezTo>
                  <a:cubicBezTo>
                    <a:pt x="39" y="23"/>
                    <a:pt x="38" y="26"/>
                    <a:pt x="33" y="26"/>
                  </a:cubicBezTo>
                  <a:cubicBezTo>
                    <a:pt x="30" y="27"/>
                    <a:pt x="27" y="26"/>
                    <a:pt x="23" y="25"/>
                  </a:cubicBezTo>
                  <a:cubicBezTo>
                    <a:pt x="19" y="24"/>
                    <a:pt x="16" y="23"/>
                    <a:pt x="13" y="21"/>
                  </a:cubicBezTo>
                  <a:cubicBezTo>
                    <a:pt x="6" y="17"/>
                    <a:pt x="2" y="12"/>
                    <a:pt x="1" y="7"/>
                  </a:cubicBezTo>
                  <a:cubicBezTo>
                    <a:pt x="0" y="3"/>
                    <a:pt x="2" y="1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6" name="Freeform 158"/>
            <p:cNvSpPr>
              <a:spLocks/>
            </p:cNvSpPr>
            <p:nvPr/>
          </p:nvSpPr>
          <p:spPr bwMode="auto">
            <a:xfrm>
              <a:off x="4105275" y="5824538"/>
              <a:ext cx="641350" cy="352425"/>
            </a:xfrm>
            <a:custGeom>
              <a:avLst/>
              <a:gdLst>
                <a:gd name="T0" fmla="*/ 42 w 171"/>
                <a:gd name="T1" fmla="*/ 37 h 94"/>
                <a:gd name="T2" fmla="*/ 41 w 171"/>
                <a:gd name="T3" fmla="*/ 33 h 94"/>
                <a:gd name="T4" fmla="*/ 47 w 171"/>
                <a:gd name="T5" fmla="*/ 1 h 94"/>
                <a:gd name="T6" fmla="*/ 63 w 171"/>
                <a:gd name="T7" fmla="*/ 5 h 94"/>
                <a:gd name="T8" fmla="*/ 73 w 171"/>
                <a:gd name="T9" fmla="*/ 15 h 94"/>
                <a:gd name="T10" fmla="*/ 128 w 171"/>
                <a:gd name="T11" fmla="*/ 70 h 94"/>
                <a:gd name="T12" fmla="*/ 157 w 171"/>
                <a:gd name="T13" fmla="*/ 83 h 94"/>
                <a:gd name="T14" fmla="*/ 168 w 171"/>
                <a:gd name="T15" fmla="*/ 87 h 94"/>
                <a:gd name="T16" fmla="*/ 171 w 171"/>
                <a:gd name="T17" fmla="*/ 90 h 94"/>
                <a:gd name="T18" fmla="*/ 169 w 171"/>
                <a:gd name="T19" fmla="*/ 93 h 94"/>
                <a:gd name="T20" fmla="*/ 145 w 171"/>
                <a:gd name="T21" fmla="*/ 89 h 94"/>
                <a:gd name="T22" fmla="*/ 112 w 171"/>
                <a:gd name="T23" fmla="*/ 74 h 94"/>
                <a:gd name="T24" fmla="*/ 62 w 171"/>
                <a:gd name="T25" fmla="*/ 32 h 94"/>
                <a:gd name="T26" fmla="*/ 87 w 171"/>
                <a:gd name="T27" fmla="*/ 79 h 94"/>
                <a:gd name="T28" fmla="*/ 87 w 171"/>
                <a:gd name="T29" fmla="*/ 88 h 94"/>
                <a:gd name="T30" fmla="*/ 79 w 171"/>
                <a:gd name="T31" fmla="*/ 88 h 94"/>
                <a:gd name="T32" fmla="*/ 68 w 171"/>
                <a:gd name="T33" fmla="*/ 83 h 94"/>
                <a:gd name="T34" fmla="*/ 25 w 171"/>
                <a:gd name="T35" fmla="*/ 42 h 94"/>
                <a:gd name="T36" fmla="*/ 4 w 171"/>
                <a:gd name="T37" fmla="*/ 16 h 94"/>
                <a:gd name="T38" fmla="*/ 3 w 171"/>
                <a:gd name="T39" fmla="*/ 7 h 94"/>
                <a:gd name="T40" fmla="*/ 11 w 171"/>
                <a:gd name="T41" fmla="*/ 8 h 94"/>
                <a:gd name="T42" fmla="*/ 21 w 171"/>
                <a:gd name="T43" fmla="*/ 12 h 94"/>
                <a:gd name="T44" fmla="*/ 30 w 171"/>
                <a:gd name="T45" fmla="*/ 21 h 94"/>
                <a:gd name="T46" fmla="*/ 42 w 171"/>
                <a:gd name="T4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94">
                  <a:moveTo>
                    <a:pt x="42" y="37"/>
                  </a:moveTo>
                  <a:cubicBezTo>
                    <a:pt x="42" y="36"/>
                    <a:pt x="42" y="34"/>
                    <a:pt x="41" y="33"/>
                  </a:cubicBezTo>
                  <a:cubicBezTo>
                    <a:pt x="36" y="12"/>
                    <a:pt x="38" y="2"/>
                    <a:pt x="47" y="1"/>
                  </a:cubicBezTo>
                  <a:cubicBezTo>
                    <a:pt x="52" y="0"/>
                    <a:pt x="57" y="2"/>
                    <a:pt x="63" y="5"/>
                  </a:cubicBezTo>
                  <a:cubicBezTo>
                    <a:pt x="68" y="8"/>
                    <a:pt x="71" y="11"/>
                    <a:pt x="73" y="15"/>
                  </a:cubicBezTo>
                  <a:cubicBezTo>
                    <a:pt x="83" y="37"/>
                    <a:pt x="102" y="55"/>
                    <a:pt x="128" y="70"/>
                  </a:cubicBezTo>
                  <a:cubicBezTo>
                    <a:pt x="136" y="75"/>
                    <a:pt x="146" y="79"/>
                    <a:pt x="157" y="83"/>
                  </a:cubicBezTo>
                  <a:cubicBezTo>
                    <a:pt x="162" y="85"/>
                    <a:pt x="166" y="86"/>
                    <a:pt x="168" y="87"/>
                  </a:cubicBezTo>
                  <a:cubicBezTo>
                    <a:pt x="169" y="88"/>
                    <a:pt x="170" y="89"/>
                    <a:pt x="171" y="90"/>
                  </a:cubicBezTo>
                  <a:cubicBezTo>
                    <a:pt x="171" y="92"/>
                    <a:pt x="171" y="93"/>
                    <a:pt x="169" y="93"/>
                  </a:cubicBezTo>
                  <a:cubicBezTo>
                    <a:pt x="164" y="94"/>
                    <a:pt x="156" y="93"/>
                    <a:pt x="145" y="89"/>
                  </a:cubicBezTo>
                  <a:cubicBezTo>
                    <a:pt x="134" y="85"/>
                    <a:pt x="123" y="80"/>
                    <a:pt x="112" y="74"/>
                  </a:cubicBezTo>
                  <a:cubicBezTo>
                    <a:pt x="92" y="62"/>
                    <a:pt x="75" y="48"/>
                    <a:pt x="62" y="32"/>
                  </a:cubicBezTo>
                  <a:cubicBezTo>
                    <a:pt x="59" y="42"/>
                    <a:pt x="67" y="58"/>
                    <a:pt x="87" y="79"/>
                  </a:cubicBezTo>
                  <a:cubicBezTo>
                    <a:pt x="92" y="85"/>
                    <a:pt x="92" y="88"/>
                    <a:pt x="87" y="88"/>
                  </a:cubicBezTo>
                  <a:cubicBezTo>
                    <a:pt x="85" y="89"/>
                    <a:pt x="83" y="89"/>
                    <a:pt x="79" y="88"/>
                  </a:cubicBezTo>
                  <a:cubicBezTo>
                    <a:pt x="75" y="87"/>
                    <a:pt x="72" y="85"/>
                    <a:pt x="68" y="83"/>
                  </a:cubicBezTo>
                  <a:cubicBezTo>
                    <a:pt x="60" y="78"/>
                    <a:pt x="45" y="64"/>
                    <a:pt x="25" y="42"/>
                  </a:cubicBezTo>
                  <a:cubicBezTo>
                    <a:pt x="14" y="30"/>
                    <a:pt x="7" y="21"/>
                    <a:pt x="4" y="16"/>
                  </a:cubicBezTo>
                  <a:cubicBezTo>
                    <a:pt x="0" y="10"/>
                    <a:pt x="0" y="8"/>
                    <a:pt x="3" y="7"/>
                  </a:cubicBezTo>
                  <a:cubicBezTo>
                    <a:pt x="5" y="7"/>
                    <a:pt x="8" y="7"/>
                    <a:pt x="11" y="8"/>
                  </a:cubicBezTo>
                  <a:cubicBezTo>
                    <a:pt x="15" y="9"/>
                    <a:pt x="18" y="10"/>
                    <a:pt x="21" y="12"/>
                  </a:cubicBezTo>
                  <a:cubicBezTo>
                    <a:pt x="24" y="14"/>
                    <a:pt x="27" y="17"/>
                    <a:pt x="30" y="21"/>
                  </a:cubicBezTo>
                  <a:cubicBezTo>
                    <a:pt x="34" y="27"/>
                    <a:pt x="38" y="32"/>
                    <a:pt x="42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7" name="Freeform 159"/>
            <p:cNvSpPr>
              <a:spLocks/>
            </p:cNvSpPr>
            <p:nvPr/>
          </p:nvSpPr>
          <p:spPr bwMode="auto">
            <a:xfrm>
              <a:off x="4462463" y="5786438"/>
              <a:ext cx="603250" cy="334962"/>
            </a:xfrm>
            <a:custGeom>
              <a:avLst/>
              <a:gdLst>
                <a:gd name="T0" fmla="*/ 40 w 161"/>
                <a:gd name="T1" fmla="*/ 34 h 89"/>
                <a:gd name="T2" fmla="*/ 39 w 161"/>
                <a:gd name="T3" fmla="*/ 31 h 89"/>
                <a:gd name="T4" fmla="*/ 41 w 161"/>
                <a:gd name="T5" fmla="*/ 1 h 89"/>
                <a:gd name="T6" fmla="*/ 57 w 161"/>
                <a:gd name="T7" fmla="*/ 5 h 89"/>
                <a:gd name="T8" fmla="*/ 66 w 161"/>
                <a:gd name="T9" fmla="*/ 14 h 89"/>
                <a:gd name="T10" fmla="*/ 120 w 161"/>
                <a:gd name="T11" fmla="*/ 66 h 89"/>
                <a:gd name="T12" fmla="*/ 148 w 161"/>
                <a:gd name="T13" fmla="*/ 78 h 89"/>
                <a:gd name="T14" fmla="*/ 157 w 161"/>
                <a:gd name="T15" fmla="*/ 82 h 89"/>
                <a:gd name="T16" fmla="*/ 161 w 161"/>
                <a:gd name="T17" fmla="*/ 85 h 89"/>
                <a:gd name="T18" fmla="*/ 159 w 161"/>
                <a:gd name="T19" fmla="*/ 88 h 89"/>
                <a:gd name="T20" fmla="*/ 137 w 161"/>
                <a:gd name="T21" fmla="*/ 83 h 89"/>
                <a:gd name="T22" fmla="*/ 107 w 161"/>
                <a:gd name="T23" fmla="*/ 69 h 89"/>
                <a:gd name="T24" fmla="*/ 58 w 161"/>
                <a:gd name="T25" fmla="*/ 30 h 89"/>
                <a:gd name="T26" fmla="*/ 84 w 161"/>
                <a:gd name="T27" fmla="*/ 74 h 89"/>
                <a:gd name="T28" fmla="*/ 85 w 161"/>
                <a:gd name="T29" fmla="*/ 83 h 89"/>
                <a:gd name="T30" fmla="*/ 78 w 161"/>
                <a:gd name="T31" fmla="*/ 82 h 89"/>
                <a:gd name="T32" fmla="*/ 68 w 161"/>
                <a:gd name="T33" fmla="*/ 78 h 89"/>
                <a:gd name="T34" fmla="*/ 25 w 161"/>
                <a:gd name="T35" fmla="*/ 39 h 89"/>
                <a:gd name="T36" fmla="*/ 4 w 161"/>
                <a:gd name="T37" fmla="*/ 15 h 89"/>
                <a:gd name="T38" fmla="*/ 3 w 161"/>
                <a:gd name="T39" fmla="*/ 7 h 89"/>
                <a:gd name="T40" fmla="*/ 10 w 161"/>
                <a:gd name="T41" fmla="*/ 8 h 89"/>
                <a:gd name="T42" fmla="*/ 19 w 161"/>
                <a:gd name="T43" fmla="*/ 11 h 89"/>
                <a:gd name="T44" fmla="*/ 28 w 161"/>
                <a:gd name="T45" fmla="*/ 19 h 89"/>
                <a:gd name="T46" fmla="*/ 40 w 161"/>
                <a:gd name="T47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89">
                  <a:moveTo>
                    <a:pt x="40" y="34"/>
                  </a:moveTo>
                  <a:cubicBezTo>
                    <a:pt x="40" y="33"/>
                    <a:pt x="40" y="32"/>
                    <a:pt x="39" y="31"/>
                  </a:cubicBezTo>
                  <a:cubicBezTo>
                    <a:pt x="33" y="12"/>
                    <a:pt x="34" y="2"/>
                    <a:pt x="41" y="1"/>
                  </a:cubicBezTo>
                  <a:cubicBezTo>
                    <a:pt x="46" y="0"/>
                    <a:pt x="51" y="2"/>
                    <a:pt x="57" y="5"/>
                  </a:cubicBezTo>
                  <a:cubicBezTo>
                    <a:pt x="61" y="8"/>
                    <a:pt x="64" y="11"/>
                    <a:pt x="66" y="14"/>
                  </a:cubicBezTo>
                  <a:cubicBezTo>
                    <a:pt x="77" y="35"/>
                    <a:pt x="96" y="52"/>
                    <a:pt x="120" y="66"/>
                  </a:cubicBezTo>
                  <a:cubicBezTo>
                    <a:pt x="128" y="70"/>
                    <a:pt x="137" y="74"/>
                    <a:pt x="148" y="78"/>
                  </a:cubicBezTo>
                  <a:cubicBezTo>
                    <a:pt x="152" y="80"/>
                    <a:pt x="156" y="81"/>
                    <a:pt x="157" y="82"/>
                  </a:cubicBezTo>
                  <a:cubicBezTo>
                    <a:pt x="159" y="83"/>
                    <a:pt x="160" y="84"/>
                    <a:pt x="161" y="85"/>
                  </a:cubicBezTo>
                  <a:cubicBezTo>
                    <a:pt x="161" y="87"/>
                    <a:pt x="161" y="87"/>
                    <a:pt x="159" y="88"/>
                  </a:cubicBezTo>
                  <a:cubicBezTo>
                    <a:pt x="155" y="89"/>
                    <a:pt x="147" y="87"/>
                    <a:pt x="137" y="83"/>
                  </a:cubicBezTo>
                  <a:cubicBezTo>
                    <a:pt x="127" y="80"/>
                    <a:pt x="117" y="75"/>
                    <a:pt x="107" y="69"/>
                  </a:cubicBezTo>
                  <a:cubicBezTo>
                    <a:pt x="87" y="58"/>
                    <a:pt x="71" y="45"/>
                    <a:pt x="58" y="30"/>
                  </a:cubicBezTo>
                  <a:cubicBezTo>
                    <a:pt x="56" y="39"/>
                    <a:pt x="64" y="54"/>
                    <a:pt x="84" y="74"/>
                  </a:cubicBezTo>
                  <a:cubicBezTo>
                    <a:pt x="89" y="79"/>
                    <a:pt x="89" y="82"/>
                    <a:pt x="85" y="83"/>
                  </a:cubicBezTo>
                  <a:cubicBezTo>
                    <a:pt x="83" y="83"/>
                    <a:pt x="81" y="83"/>
                    <a:pt x="78" y="82"/>
                  </a:cubicBezTo>
                  <a:cubicBezTo>
                    <a:pt x="74" y="81"/>
                    <a:pt x="71" y="80"/>
                    <a:pt x="68" y="78"/>
                  </a:cubicBezTo>
                  <a:cubicBezTo>
                    <a:pt x="59" y="73"/>
                    <a:pt x="45" y="60"/>
                    <a:pt x="25" y="39"/>
                  </a:cubicBezTo>
                  <a:cubicBezTo>
                    <a:pt x="15" y="28"/>
                    <a:pt x="8" y="20"/>
                    <a:pt x="4" y="15"/>
                  </a:cubicBezTo>
                  <a:cubicBezTo>
                    <a:pt x="0" y="10"/>
                    <a:pt x="0" y="7"/>
                    <a:pt x="3" y="7"/>
                  </a:cubicBezTo>
                  <a:cubicBezTo>
                    <a:pt x="4" y="6"/>
                    <a:pt x="7" y="7"/>
                    <a:pt x="10" y="8"/>
                  </a:cubicBezTo>
                  <a:cubicBezTo>
                    <a:pt x="13" y="9"/>
                    <a:pt x="16" y="10"/>
                    <a:pt x="19" y="11"/>
                  </a:cubicBezTo>
                  <a:cubicBezTo>
                    <a:pt x="22" y="13"/>
                    <a:pt x="25" y="16"/>
                    <a:pt x="28" y="19"/>
                  </a:cubicBezTo>
                  <a:cubicBezTo>
                    <a:pt x="32" y="25"/>
                    <a:pt x="36" y="30"/>
                    <a:pt x="40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8" name="Freeform 160"/>
            <p:cNvSpPr>
              <a:spLocks noEditPoints="1"/>
            </p:cNvSpPr>
            <p:nvPr/>
          </p:nvSpPr>
          <p:spPr bwMode="auto">
            <a:xfrm>
              <a:off x="4768850" y="5727700"/>
              <a:ext cx="423863" cy="314325"/>
            </a:xfrm>
            <a:custGeom>
              <a:avLst/>
              <a:gdLst>
                <a:gd name="T0" fmla="*/ 10 w 113"/>
                <a:gd name="T1" fmla="*/ 1 h 84"/>
                <a:gd name="T2" fmla="*/ 42 w 113"/>
                <a:gd name="T3" fmla="*/ 11 h 84"/>
                <a:gd name="T4" fmla="*/ 93 w 113"/>
                <a:gd name="T5" fmla="*/ 52 h 84"/>
                <a:gd name="T6" fmla="*/ 101 w 113"/>
                <a:gd name="T7" fmla="*/ 83 h 84"/>
                <a:gd name="T8" fmla="*/ 77 w 113"/>
                <a:gd name="T9" fmla="*/ 79 h 84"/>
                <a:gd name="T10" fmla="*/ 61 w 113"/>
                <a:gd name="T11" fmla="*/ 72 h 84"/>
                <a:gd name="T12" fmla="*/ 16 w 113"/>
                <a:gd name="T13" fmla="*/ 37 h 84"/>
                <a:gd name="T14" fmla="*/ 1 w 113"/>
                <a:gd name="T15" fmla="*/ 8 h 84"/>
                <a:gd name="T16" fmla="*/ 10 w 113"/>
                <a:gd name="T17" fmla="*/ 1 h 84"/>
                <a:gd name="T18" fmla="*/ 71 w 113"/>
                <a:gd name="T19" fmla="*/ 46 h 84"/>
                <a:gd name="T20" fmla="*/ 61 w 113"/>
                <a:gd name="T21" fmla="*/ 43 h 84"/>
                <a:gd name="T22" fmla="*/ 57 w 113"/>
                <a:gd name="T23" fmla="*/ 37 h 84"/>
                <a:gd name="T24" fmla="*/ 37 w 113"/>
                <a:gd name="T25" fmla="*/ 17 h 84"/>
                <a:gd name="T26" fmla="*/ 33 w 113"/>
                <a:gd name="T27" fmla="*/ 15 h 84"/>
                <a:gd name="T28" fmla="*/ 26 w 113"/>
                <a:gd name="T29" fmla="*/ 14 h 84"/>
                <a:gd name="T30" fmla="*/ 25 w 113"/>
                <a:gd name="T31" fmla="*/ 23 h 84"/>
                <a:gd name="T32" fmla="*/ 41 w 113"/>
                <a:gd name="T33" fmla="*/ 44 h 84"/>
                <a:gd name="T34" fmla="*/ 67 w 113"/>
                <a:gd name="T35" fmla="*/ 64 h 84"/>
                <a:gd name="T36" fmla="*/ 75 w 113"/>
                <a:gd name="T37" fmla="*/ 68 h 84"/>
                <a:gd name="T38" fmla="*/ 83 w 113"/>
                <a:gd name="T39" fmla="*/ 69 h 84"/>
                <a:gd name="T40" fmla="*/ 83 w 113"/>
                <a:gd name="T41" fmla="*/ 58 h 84"/>
                <a:gd name="T42" fmla="*/ 76 w 113"/>
                <a:gd name="T43" fmla="*/ 50 h 84"/>
                <a:gd name="T44" fmla="*/ 71 w 113"/>
                <a:gd name="T45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84">
                  <a:moveTo>
                    <a:pt x="10" y="1"/>
                  </a:moveTo>
                  <a:cubicBezTo>
                    <a:pt x="18" y="0"/>
                    <a:pt x="28" y="4"/>
                    <a:pt x="42" y="11"/>
                  </a:cubicBezTo>
                  <a:cubicBezTo>
                    <a:pt x="60" y="21"/>
                    <a:pt x="76" y="35"/>
                    <a:pt x="93" y="52"/>
                  </a:cubicBezTo>
                  <a:cubicBezTo>
                    <a:pt x="110" y="71"/>
                    <a:pt x="113" y="81"/>
                    <a:pt x="101" y="83"/>
                  </a:cubicBezTo>
                  <a:cubicBezTo>
                    <a:pt x="96" y="84"/>
                    <a:pt x="88" y="83"/>
                    <a:pt x="77" y="79"/>
                  </a:cubicBezTo>
                  <a:cubicBezTo>
                    <a:pt x="72" y="77"/>
                    <a:pt x="67" y="75"/>
                    <a:pt x="61" y="72"/>
                  </a:cubicBezTo>
                  <a:cubicBezTo>
                    <a:pt x="43" y="61"/>
                    <a:pt x="28" y="50"/>
                    <a:pt x="16" y="37"/>
                  </a:cubicBezTo>
                  <a:cubicBezTo>
                    <a:pt x="5" y="25"/>
                    <a:pt x="0" y="15"/>
                    <a:pt x="1" y="8"/>
                  </a:cubicBezTo>
                  <a:cubicBezTo>
                    <a:pt x="1" y="4"/>
                    <a:pt x="4" y="2"/>
                    <a:pt x="10" y="1"/>
                  </a:cubicBezTo>
                  <a:close/>
                  <a:moveTo>
                    <a:pt x="71" y="46"/>
                  </a:moveTo>
                  <a:cubicBezTo>
                    <a:pt x="66" y="45"/>
                    <a:pt x="63" y="44"/>
                    <a:pt x="61" y="43"/>
                  </a:cubicBezTo>
                  <a:cubicBezTo>
                    <a:pt x="60" y="43"/>
                    <a:pt x="59" y="41"/>
                    <a:pt x="57" y="37"/>
                  </a:cubicBezTo>
                  <a:cubicBezTo>
                    <a:pt x="52" y="29"/>
                    <a:pt x="45" y="22"/>
                    <a:pt x="37" y="17"/>
                  </a:cubicBezTo>
                  <a:cubicBezTo>
                    <a:pt x="36" y="17"/>
                    <a:pt x="34" y="16"/>
                    <a:pt x="33" y="15"/>
                  </a:cubicBezTo>
                  <a:cubicBezTo>
                    <a:pt x="30" y="14"/>
                    <a:pt x="28" y="14"/>
                    <a:pt x="26" y="14"/>
                  </a:cubicBezTo>
                  <a:cubicBezTo>
                    <a:pt x="23" y="15"/>
                    <a:pt x="23" y="17"/>
                    <a:pt x="25" y="23"/>
                  </a:cubicBezTo>
                  <a:cubicBezTo>
                    <a:pt x="28" y="30"/>
                    <a:pt x="33" y="37"/>
                    <a:pt x="41" y="44"/>
                  </a:cubicBezTo>
                  <a:cubicBezTo>
                    <a:pt x="49" y="53"/>
                    <a:pt x="58" y="59"/>
                    <a:pt x="67" y="64"/>
                  </a:cubicBezTo>
                  <a:cubicBezTo>
                    <a:pt x="69" y="66"/>
                    <a:pt x="72" y="67"/>
                    <a:pt x="75" y="68"/>
                  </a:cubicBezTo>
                  <a:cubicBezTo>
                    <a:pt x="79" y="69"/>
                    <a:pt x="81" y="69"/>
                    <a:pt x="83" y="69"/>
                  </a:cubicBezTo>
                  <a:cubicBezTo>
                    <a:pt x="88" y="68"/>
                    <a:pt x="88" y="65"/>
                    <a:pt x="83" y="58"/>
                  </a:cubicBezTo>
                  <a:cubicBezTo>
                    <a:pt x="82" y="56"/>
                    <a:pt x="79" y="53"/>
                    <a:pt x="76" y="50"/>
                  </a:cubicBezTo>
                  <a:cubicBezTo>
                    <a:pt x="73" y="48"/>
                    <a:pt x="72" y="46"/>
                    <a:pt x="71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69" name="Freeform 161"/>
            <p:cNvSpPr>
              <a:spLocks/>
            </p:cNvSpPr>
            <p:nvPr/>
          </p:nvSpPr>
          <p:spPr bwMode="auto">
            <a:xfrm>
              <a:off x="5035550" y="5708650"/>
              <a:ext cx="349250" cy="314325"/>
            </a:xfrm>
            <a:custGeom>
              <a:avLst/>
              <a:gdLst>
                <a:gd name="T0" fmla="*/ 40 w 93"/>
                <a:gd name="T1" fmla="*/ 37 h 84"/>
                <a:gd name="T2" fmla="*/ 31 w 93"/>
                <a:gd name="T3" fmla="*/ 11 h 84"/>
                <a:gd name="T4" fmla="*/ 31 w 93"/>
                <a:gd name="T5" fmla="*/ 2 h 84"/>
                <a:gd name="T6" fmla="*/ 32 w 93"/>
                <a:gd name="T7" fmla="*/ 0 h 84"/>
                <a:gd name="T8" fmla="*/ 40 w 93"/>
                <a:gd name="T9" fmla="*/ 2 h 84"/>
                <a:gd name="T10" fmla="*/ 46 w 93"/>
                <a:gd name="T11" fmla="*/ 4 h 84"/>
                <a:gd name="T12" fmla="*/ 50 w 93"/>
                <a:gd name="T13" fmla="*/ 10 h 84"/>
                <a:gd name="T14" fmla="*/ 60 w 93"/>
                <a:gd name="T15" fmla="*/ 25 h 84"/>
                <a:gd name="T16" fmla="*/ 68 w 93"/>
                <a:gd name="T17" fmla="*/ 27 h 84"/>
                <a:gd name="T18" fmla="*/ 73 w 93"/>
                <a:gd name="T19" fmla="*/ 17 h 84"/>
                <a:gd name="T20" fmla="*/ 75 w 93"/>
                <a:gd name="T21" fmla="*/ 15 h 84"/>
                <a:gd name="T22" fmla="*/ 78 w 93"/>
                <a:gd name="T23" fmla="*/ 16 h 84"/>
                <a:gd name="T24" fmla="*/ 83 w 93"/>
                <a:gd name="T25" fmla="*/ 17 h 84"/>
                <a:gd name="T26" fmla="*/ 90 w 93"/>
                <a:gd name="T27" fmla="*/ 29 h 84"/>
                <a:gd name="T28" fmla="*/ 82 w 93"/>
                <a:gd name="T29" fmla="*/ 39 h 84"/>
                <a:gd name="T30" fmla="*/ 71 w 93"/>
                <a:gd name="T31" fmla="*/ 38 h 84"/>
                <a:gd name="T32" fmla="*/ 58 w 93"/>
                <a:gd name="T33" fmla="*/ 33 h 84"/>
                <a:gd name="T34" fmla="*/ 50 w 93"/>
                <a:gd name="T35" fmla="*/ 26 h 84"/>
                <a:gd name="T36" fmla="*/ 63 w 93"/>
                <a:gd name="T37" fmla="*/ 51 h 84"/>
                <a:gd name="T38" fmla="*/ 88 w 93"/>
                <a:gd name="T39" fmla="*/ 77 h 84"/>
                <a:gd name="T40" fmla="*/ 90 w 93"/>
                <a:gd name="T41" fmla="*/ 83 h 84"/>
                <a:gd name="T42" fmla="*/ 78 w 93"/>
                <a:gd name="T43" fmla="*/ 80 h 84"/>
                <a:gd name="T44" fmla="*/ 48 w 93"/>
                <a:gd name="T45" fmla="*/ 58 h 84"/>
                <a:gd name="T46" fmla="*/ 5 w 93"/>
                <a:gd name="T47" fmla="*/ 17 h 84"/>
                <a:gd name="T48" fmla="*/ 4 w 93"/>
                <a:gd name="T49" fmla="*/ 7 h 84"/>
                <a:gd name="T50" fmla="*/ 8 w 93"/>
                <a:gd name="T51" fmla="*/ 7 h 84"/>
                <a:gd name="T52" fmla="*/ 15 w 93"/>
                <a:gd name="T53" fmla="*/ 10 h 84"/>
                <a:gd name="T54" fmla="*/ 21 w 93"/>
                <a:gd name="T55" fmla="*/ 15 h 84"/>
                <a:gd name="T56" fmla="*/ 27 w 93"/>
                <a:gd name="T57" fmla="*/ 23 h 84"/>
                <a:gd name="T58" fmla="*/ 40 w 93"/>
                <a:gd name="T59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84">
                  <a:moveTo>
                    <a:pt x="40" y="37"/>
                  </a:moveTo>
                  <a:cubicBezTo>
                    <a:pt x="35" y="28"/>
                    <a:pt x="32" y="19"/>
                    <a:pt x="31" y="11"/>
                  </a:cubicBezTo>
                  <a:cubicBezTo>
                    <a:pt x="30" y="8"/>
                    <a:pt x="30" y="5"/>
                    <a:pt x="31" y="2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3" y="0"/>
                    <a:pt x="36" y="1"/>
                    <a:pt x="40" y="2"/>
                  </a:cubicBezTo>
                  <a:cubicBezTo>
                    <a:pt x="42" y="3"/>
                    <a:pt x="44" y="4"/>
                    <a:pt x="46" y="4"/>
                  </a:cubicBezTo>
                  <a:cubicBezTo>
                    <a:pt x="48" y="5"/>
                    <a:pt x="49" y="7"/>
                    <a:pt x="50" y="10"/>
                  </a:cubicBezTo>
                  <a:cubicBezTo>
                    <a:pt x="52" y="17"/>
                    <a:pt x="55" y="22"/>
                    <a:pt x="60" y="25"/>
                  </a:cubicBezTo>
                  <a:cubicBezTo>
                    <a:pt x="63" y="26"/>
                    <a:pt x="66" y="27"/>
                    <a:pt x="68" y="27"/>
                  </a:cubicBezTo>
                  <a:cubicBezTo>
                    <a:pt x="72" y="26"/>
                    <a:pt x="74" y="23"/>
                    <a:pt x="73" y="17"/>
                  </a:cubicBezTo>
                  <a:cubicBezTo>
                    <a:pt x="73" y="16"/>
                    <a:pt x="74" y="15"/>
                    <a:pt x="75" y="15"/>
                  </a:cubicBezTo>
                  <a:cubicBezTo>
                    <a:pt x="76" y="15"/>
                    <a:pt x="77" y="15"/>
                    <a:pt x="78" y="16"/>
                  </a:cubicBezTo>
                  <a:cubicBezTo>
                    <a:pt x="80" y="16"/>
                    <a:pt x="82" y="17"/>
                    <a:pt x="83" y="17"/>
                  </a:cubicBezTo>
                  <a:cubicBezTo>
                    <a:pt x="87" y="20"/>
                    <a:pt x="89" y="23"/>
                    <a:pt x="90" y="29"/>
                  </a:cubicBezTo>
                  <a:cubicBezTo>
                    <a:pt x="91" y="34"/>
                    <a:pt x="88" y="38"/>
                    <a:pt x="82" y="39"/>
                  </a:cubicBezTo>
                  <a:cubicBezTo>
                    <a:pt x="79" y="39"/>
                    <a:pt x="75" y="39"/>
                    <a:pt x="71" y="38"/>
                  </a:cubicBezTo>
                  <a:cubicBezTo>
                    <a:pt x="67" y="37"/>
                    <a:pt x="63" y="35"/>
                    <a:pt x="58" y="33"/>
                  </a:cubicBezTo>
                  <a:cubicBezTo>
                    <a:pt x="55" y="31"/>
                    <a:pt x="52" y="29"/>
                    <a:pt x="50" y="26"/>
                  </a:cubicBezTo>
                  <a:cubicBezTo>
                    <a:pt x="50" y="31"/>
                    <a:pt x="54" y="39"/>
                    <a:pt x="63" y="51"/>
                  </a:cubicBezTo>
                  <a:cubicBezTo>
                    <a:pt x="68" y="58"/>
                    <a:pt x="77" y="66"/>
                    <a:pt x="88" y="77"/>
                  </a:cubicBezTo>
                  <a:cubicBezTo>
                    <a:pt x="92" y="80"/>
                    <a:pt x="93" y="83"/>
                    <a:pt x="90" y="83"/>
                  </a:cubicBezTo>
                  <a:cubicBezTo>
                    <a:pt x="86" y="84"/>
                    <a:pt x="82" y="83"/>
                    <a:pt x="78" y="80"/>
                  </a:cubicBezTo>
                  <a:cubicBezTo>
                    <a:pt x="73" y="77"/>
                    <a:pt x="63" y="70"/>
                    <a:pt x="48" y="58"/>
                  </a:cubicBezTo>
                  <a:cubicBezTo>
                    <a:pt x="27" y="40"/>
                    <a:pt x="12" y="27"/>
                    <a:pt x="5" y="17"/>
                  </a:cubicBezTo>
                  <a:cubicBezTo>
                    <a:pt x="0" y="10"/>
                    <a:pt x="0" y="7"/>
                    <a:pt x="4" y="7"/>
                  </a:cubicBezTo>
                  <a:cubicBezTo>
                    <a:pt x="5" y="7"/>
                    <a:pt x="6" y="7"/>
                    <a:pt x="8" y="7"/>
                  </a:cubicBezTo>
                  <a:cubicBezTo>
                    <a:pt x="11" y="8"/>
                    <a:pt x="13" y="9"/>
                    <a:pt x="15" y="10"/>
                  </a:cubicBezTo>
                  <a:cubicBezTo>
                    <a:pt x="17" y="11"/>
                    <a:pt x="19" y="13"/>
                    <a:pt x="21" y="15"/>
                  </a:cubicBezTo>
                  <a:cubicBezTo>
                    <a:pt x="21" y="15"/>
                    <a:pt x="23" y="18"/>
                    <a:pt x="27" y="23"/>
                  </a:cubicBezTo>
                  <a:cubicBezTo>
                    <a:pt x="30" y="28"/>
                    <a:pt x="35" y="32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70" name="Freeform 162"/>
            <p:cNvSpPr>
              <a:spLocks noEditPoints="1"/>
            </p:cNvSpPr>
            <p:nvPr/>
          </p:nvSpPr>
          <p:spPr bwMode="auto">
            <a:xfrm>
              <a:off x="5335588" y="5670550"/>
              <a:ext cx="525463" cy="277812"/>
            </a:xfrm>
            <a:custGeom>
              <a:avLst/>
              <a:gdLst>
                <a:gd name="T0" fmla="*/ 84 w 140"/>
                <a:gd name="T1" fmla="*/ 52 h 74"/>
                <a:gd name="T2" fmla="*/ 95 w 140"/>
                <a:gd name="T3" fmla="*/ 63 h 74"/>
                <a:gd name="T4" fmla="*/ 96 w 140"/>
                <a:gd name="T5" fmla="*/ 74 h 74"/>
                <a:gd name="T6" fmla="*/ 76 w 140"/>
                <a:gd name="T7" fmla="*/ 70 h 74"/>
                <a:gd name="T8" fmla="*/ 59 w 140"/>
                <a:gd name="T9" fmla="*/ 62 h 74"/>
                <a:gd name="T10" fmla="*/ 20 w 140"/>
                <a:gd name="T11" fmla="*/ 35 h 74"/>
                <a:gd name="T12" fmla="*/ 1 w 140"/>
                <a:gd name="T13" fmla="*/ 8 h 74"/>
                <a:gd name="T14" fmla="*/ 8 w 140"/>
                <a:gd name="T15" fmla="*/ 1 h 74"/>
                <a:gd name="T16" fmla="*/ 21 w 140"/>
                <a:gd name="T17" fmla="*/ 2 h 74"/>
                <a:gd name="T18" fmla="*/ 33 w 140"/>
                <a:gd name="T19" fmla="*/ 7 h 74"/>
                <a:gd name="T20" fmla="*/ 43 w 140"/>
                <a:gd name="T21" fmla="*/ 14 h 74"/>
                <a:gd name="T22" fmla="*/ 51 w 140"/>
                <a:gd name="T23" fmla="*/ 17 h 74"/>
                <a:gd name="T24" fmla="*/ 60 w 140"/>
                <a:gd name="T25" fmla="*/ 25 h 74"/>
                <a:gd name="T26" fmla="*/ 78 w 140"/>
                <a:gd name="T27" fmla="*/ 39 h 74"/>
                <a:gd name="T28" fmla="*/ 100 w 140"/>
                <a:gd name="T29" fmla="*/ 54 h 74"/>
                <a:gd name="T30" fmla="*/ 115 w 140"/>
                <a:gd name="T31" fmla="*/ 60 h 74"/>
                <a:gd name="T32" fmla="*/ 124 w 140"/>
                <a:gd name="T33" fmla="*/ 62 h 74"/>
                <a:gd name="T34" fmla="*/ 135 w 140"/>
                <a:gd name="T35" fmla="*/ 66 h 74"/>
                <a:gd name="T36" fmla="*/ 139 w 140"/>
                <a:gd name="T37" fmla="*/ 69 h 74"/>
                <a:gd name="T38" fmla="*/ 138 w 140"/>
                <a:gd name="T39" fmla="*/ 71 h 74"/>
                <a:gd name="T40" fmla="*/ 118 w 140"/>
                <a:gd name="T41" fmla="*/ 68 h 74"/>
                <a:gd name="T42" fmla="*/ 96 w 140"/>
                <a:gd name="T43" fmla="*/ 58 h 74"/>
                <a:gd name="T44" fmla="*/ 84 w 140"/>
                <a:gd name="T45" fmla="*/ 52 h 74"/>
                <a:gd name="T46" fmla="*/ 38 w 140"/>
                <a:gd name="T47" fmla="*/ 16 h 74"/>
                <a:gd name="T48" fmla="*/ 29 w 140"/>
                <a:gd name="T49" fmla="*/ 13 h 74"/>
                <a:gd name="T50" fmla="*/ 23 w 140"/>
                <a:gd name="T51" fmla="*/ 12 h 74"/>
                <a:gd name="T52" fmla="*/ 28 w 140"/>
                <a:gd name="T53" fmla="*/ 28 h 74"/>
                <a:gd name="T54" fmla="*/ 64 w 140"/>
                <a:gd name="T55" fmla="*/ 56 h 74"/>
                <a:gd name="T56" fmla="*/ 72 w 140"/>
                <a:gd name="T57" fmla="*/ 60 h 74"/>
                <a:gd name="T58" fmla="*/ 78 w 140"/>
                <a:gd name="T59" fmla="*/ 61 h 74"/>
                <a:gd name="T60" fmla="*/ 72 w 140"/>
                <a:gd name="T61" fmla="*/ 48 h 74"/>
                <a:gd name="T62" fmla="*/ 51 w 140"/>
                <a:gd name="T63" fmla="*/ 29 h 74"/>
                <a:gd name="T64" fmla="*/ 40 w 140"/>
                <a:gd name="T65" fmla="*/ 19 h 74"/>
                <a:gd name="T66" fmla="*/ 38 w 140"/>
                <a:gd name="T67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74">
                  <a:moveTo>
                    <a:pt x="84" y="52"/>
                  </a:moveTo>
                  <a:cubicBezTo>
                    <a:pt x="89" y="56"/>
                    <a:pt x="93" y="60"/>
                    <a:pt x="95" y="63"/>
                  </a:cubicBezTo>
                  <a:cubicBezTo>
                    <a:pt x="100" y="69"/>
                    <a:pt x="100" y="73"/>
                    <a:pt x="96" y="74"/>
                  </a:cubicBezTo>
                  <a:cubicBezTo>
                    <a:pt x="91" y="74"/>
                    <a:pt x="85" y="73"/>
                    <a:pt x="76" y="70"/>
                  </a:cubicBezTo>
                  <a:cubicBezTo>
                    <a:pt x="70" y="68"/>
                    <a:pt x="64" y="65"/>
                    <a:pt x="59" y="62"/>
                  </a:cubicBezTo>
                  <a:cubicBezTo>
                    <a:pt x="44" y="54"/>
                    <a:pt x="32" y="45"/>
                    <a:pt x="20" y="35"/>
                  </a:cubicBezTo>
                  <a:cubicBezTo>
                    <a:pt x="8" y="23"/>
                    <a:pt x="1" y="14"/>
                    <a:pt x="1" y="8"/>
                  </a:cubicBezTo>
                  <a:cubicBezTo>
                    <a:pt x="0" y="4"/>
                    <a:pt x="2" y="1"/>
                    <a:pt x="8" y="1"/>
                  </a:cubicBezTo>
                  <a:cubicBezTo>
                    <a:pt x="11" y="0"/>
                    <a:pt x="16" y="1"/>
                    <a:pt x="21" y="2"/>
                  </a:cubicBezTo>
                  <a:cubicBezTo>
                    <a:pt x="26" y="4"/>
                    <a:pt x="30" y="5"/>
                    <a:pt x="33" y="7"/>
                  </a:cubicBezTo>
                  <a:cubicBezTo>
                    <a:pt x="36" y="9"/>
                    <a:pt x="39" y="11"/>
                    <a:pt x="43" y="14"/>
                  </a:cubicBezTo>
                  <a:cubicBezTo>
                    <a:pt x="46" y="15"/>
                    <a:pt x="49" y="16"/>
                    <a:pt x="51" y="17"/>
                  </a:cubicBezTo>
                  <a:cubicBezTo>
                    <a:pt x="54" y="19"/>
                    <a:pt x="57" y="21"/>
                    <a:pt x="60" y="25"/>
                  </a:cubicBezTo>
                  <a:cubicBezTo>
                    <a:pt x="64" y="28"/>
                    <a:pt x="70" y="33"/>
                    <a:pt x="78" y="39"/>
                  </a:cubicBezTo>
                  <a:cubicBezTo>
                    <a:pt x="86" y="45"/>
                    <a:pt x="93" y="50"/>
                    <a:pt x="100" y="54"/>
                  </a:cubicBezTo>
                  <a:cubicBezTo>
                    <a:pt x="105" y="57"/>
                    <a:pt x="110" y="59"/>
                    <a:pt x="115" y="60"/>
                  </a:cubicBezTo>
                  <a:cubicBezTo>
                    <a:pt x="117" y="61"/>
                    <a:pt x="120" y="61"/>
                    <a:pt x="124" y="62"/>
                  </a:cubicBezTo>
                  <a:cubicBezTo>
                    <a:pt x="128" y="62"/>
                    <a:pt x="131" y="64"/>
                    <a:pt x="135" y="66"/>
                  </a:cubicBezTo>
                  <a:cubicBezTo>
                    <a:pt x="137" y="67"/>
                    <a:pt x="139" y="68"/>
                    <a:pt x="139" y="69"/>
                  </a:cubicBezTo>
                  <a:cubicBezTo>
                    <a:pt x="140" y="70"/>
                    <a:pt x="139" y="71"/>
                    <a:pt x="138" y="71"/>
                  </a:cubicBezTo>
                  <a:cubicBezTo>
                    <a:pt x="134" y="72"/>
                    <a:pt x="127" y="71"/>
                    <a:pt x="118" y="68"/>
                  </a:cubicBezTo>
                  <a:cubicBezTo>
                    <a:pt x="111" y="66"/>
                    <a:pt x="104" y="63"/>
                    <a:pt x="96" y="58"/>
                  </a:cubicBezTo>
                  <a:cubicBezTo>
                    <a:pt x="94" y="57"/>
                    <a:pt x="90" y="55"/>
                    <a:pt x="84" y="52"/>
                  </a:cubicBezTo>
                  <a:close/>
                  <a:moveTo>
                    <a:pt x="38" y="16"/>
                  </a:moveTo>
                  <a:cubicBezTo>
                    <a:pt x="34" y="14"/>
                    <a:pt x="31" y="13"/>
                    <a:pt x="29" y="13"/>
                  </a:cubicBezTo>
                  <a:cubicBezTo>
                    <a:pt x="26" y="12"/>
                    <a:pt x="25" y="12"/>
                    <a:pt x="23" y="12"/>
                  </a:cubicBezTo>
                  <a:cubicBezTo>
                    <a:pt x="17" y="13"/>
                    <a:pt x="19" y="18"/>
                    <a:pt x="28" y="28"/>
                  </a:cubicBezTo>
                  <a:cubicBezTo>
                    <a:pt x="39" y="40"/>
                    <a:pt x="51" y="49"/>
                    <a:pt x="64" y="56"/>
                  </a:cubicBezTo>
                  <a:cubicBezTo>
                    <a:pt x="67" y="58"/>
                    <a:pt x="69" y="59"/>
                    <a:pt x="72" y="60"/>
                  </a:cubicBezTo>
                  <a:cubicBezTo>
                    <a:pt x="74" y="61"/>
                    <a:pt x="76" y="61"/>
                    <a:pt x="78" y="61"/>
                  </a:cubicBezTo>
                  <a:cubicBezTo>
                    <a:pt x="81" y="60"/>
                    <a:pt x="79" y="56"/>
                    <a:pt x="72" y="48"/>
                  </a:cubicBezTo>
                  <a:cubicBezTo>
                    <a:pt x="67" y="44"/>
                    <a:pt x="61" y="38"/>
                    <a:pt x="51" y="29"/>
                  </a:cubicBezTo>
                  <a:cubicBezTo>
                    <a:pt x="45" y="24"/>
                    <a:pt x="41" y="21"/>
                    <a:pt x="40" y="19"/>
                  </a:cubicBezTo>
                  <a:cubicBezTo>
                    <a:pt x="39" y="18"/>
                    <a:pt x="38" y="17"/>
                    <a:pt x="3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50271" name="Freeform 163"/>
            <p:cNvSpPr>
              <a:spLocks/>
            </p:cNvSpPr>
            <p:nvPr/>
          </p:nvSpPr>
          <p:spPr bwMode="auto">
            <a:xfrm>
              <a:off x="5414963" y="5521325"/>
              <a:ext cx="547688" cy="382587"/>
            </a:xfrm>
            <a:custGeom>
              <a:avLst/>
              <a:gdLst>
                <a:gd name="T0" fmla="*/ 44 w 146"/>
                <a:gd name="T1" fmla="*/ 35 h 102"/>
                <a:gd name="T2" fmla="*/ 71 w 146"/>
                <a:gd name="T3" fmla="*/ 58 h 102"/>
                <a:gd name="T4" fmla="*/ 111 w 146"/>
                <a:gd name="T5" fmla="*/ 86 h 102"/>
                <a:gd name="T6" fmla="*/ 119 w 146"/>
                <a:gd name="T7" fmla="*/ 90 h 102"/>
                <a:gd name="T8" fmla="*/ 124 w 146"/>
                <a:gd name="T9" fmla="*/ 90 h 102"/>
                <a:gd name="T10" fmla="*/ 120 w 146"/>
                <a:gd name="T11" fmla="*/ 79 h 102"/>
                <a:gd name="T12" fmla="*/ 108 w 146"/>
                <a:gd name="T13" fmla="*/ 67 h 102"/>
                <a:gd name="T14" fmla="*/ 107 w 146"/>
                <a:gd name="T15" fmla="*/ 63 h 102"/>
                <a:gd name="T16" fmla="*/ 110 w 146"/>
                <a:gd name="T17" fmla="*/ 63 h 102"/>
                <a:gd name="T18" fmla="*/ 114 w 146"/>
                <a:gd name="T19" fmla="*/ 65 h 102"/>
                <a:gd name="T20" fmla="*/ 134 w 146"/>
                <a:gd name="T21" fmla="*/ 83 h 102"/>
                <a:gd name="T22" fmla="*/ 139 w 146"/>
                <a:gd name="T23" fmla="*/ 101 h 102"/>
                <a:gd name="T24" fmla="*/ 122 w 146"/>
                <a:gd name="T25" fmla="*/ 98 h 102"/>
                <a:gd name="T26" fmla="*/ 104 w 146"/>
                <a:gd name="T27" fmla="*/ 90 h 102"/>
                <a:gd name="T28" fmla="*/ 60 w 146"/>
                <a:gd name="T29" fmla="*/ 61 h 102"/>
                <a:gd name="T30" fmla="*/ 36 w 146"/>
                <a:gd name="T31" fmla="*/ 40 h 102"/>
                <a:gd name="T32" fmla="*/ 33 w 146"/>
                <a:gd name="T33" fmla="*/ 41 h 102"/>
                <a:gd name="T34" fmla="*/ 27 w 146"/>
                <a:gd name="T35" fmla="*/ 41 h 102"/>
                <a:gd name="T36" fmla="*/ 18 w 146"/>
                <a:gd name="T37" fmla="*/ 38 h 102"/>
                <a:gd name="T38" fmla="*/ 14 w 146"/>
                <a:gd name="T39" fmla="*/ 33 h 102"/>
                <a:gd name="T40" fmla="*/ 20 w 146"/>
                <a:gd name="T41" fmla="*/ 31 h 102"/>
                <a:gd name="T42" fmla="*/ 25 w 146"/>
                <a:gd name="T43" fmla="*/ 28 h 102"/>
                <a:gd name="T44" fmla="*/ 8 w 146"/>
                <a:gd name="T45" fmla="*/ 11 h 102"/>
                <a:gd name="T46" fmla="*/ 1 w 146"/>
                <a:gd name="T47" fmla="*/ 3 h 102"/>
                <a:gd name="T48" fmla="*/ 1 w 146"/>
                <a:gd name="T49" fmla="*/ 0 h 102"/>
                <a:gd name="T50" fmla="*/ 7 w 146"/>
                <a:gd name="T51" fmla="*/ 1 h 102"/>
                <a:gd name="T52" fmla="*/ 12 w 146"/>
                <a:gd name="T53" fmla="*/ 3 h 102"/>
                <a:gd name="T54" fmla="*/ 24 w 146"/>
                <a:gd name="T55" fmla="*/ 14 h 102"/>
                <a:gd name="T56" fmla="*/ 32 w 146"/>
                <a:gd name="T57" fmla="*/ 22 h 102"/>
                <a:gd name="T58" fmla="*/ 44 w 146"/>
                <a:gd name="T59" fmla="*/ 18 h 102"/>
                <a:gd name="T60" fmla="*/ 58 w 146"/>
                <a:gd name="T61" fmla="*/ 21 h 102"/>
                <a:gd name="T62" fmla="*/ 62 w 146"/>
                <a:gd name="T63" fmla="*/ 25 h 102"/>
                <a:gd name="T64" fmla="*/ 58 w 146"/>
                <a:gd name="T65" fmla="*/ 26 h 102"/>
                <a:gd name="T66" fmla="*/ 48 w 146"/>
                <a:gd name="T67" fmla="*/ 32 h 102"/>
                <a:gd name="T68" fmla="*/ 44 w 146"/>
                <a:gd name="T69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2">
                  <a:moveTo>
                    <a:pt x="44" y="35"/>
                  </a:moveTo>
                  <a:cubicBezTo>
                    <a:pt x="52" y="42"/>
                    <a:pt x="60" y="50"/>
                    <a:pt x="71" y="58"/>
                  </a:cubicBezTo>
                  <a:cubicBezTo>
                    <a:pt x="87" y="71"/>
                    <a:pt x="100" y="80"/>
                    <a:pt x="111" y="86"/>
                  </a:cubicBezTo>
                  <a:cubicBezTo>
                    <a:pt x="114" y="88"/>
                    <a:pt x="116" y="89"/>
                    <a:pt x="119" y="90"/>
                  </a:cubicBezTo>
                  <a:cubicBezTo>
                    <a:pt x="121" y="90"/>
                    <a:pt x="123" y="91"/>
                    <a:pt x="124" y="90"/>
                  </a:cubicBezTo>
                  <a:cubicBezTo>
                    <a:pt x="128" y="90"/>
                    <a:pt x="127" y="86"/>
                    <a:pt x="120" y="79"/>
                  </a:cubicBezTo>
                  <a:cubicBezTo>
                    <a:pt x="117" y="75"/>
                    <a:pt x="112" y="71"/>
                    <a:pt x="108" y="67"/>
                  </a:cubicBezTo>
                  <a:cubicBezTo>
                    <a:pt x="105" y="64"/>
                    <a:pt x="105" y="63"/>
                    <a:pt x="107" y="63"/>
                  </a:cubicBezTo>
                  <a:cubicBezTo>
                    <a:pt x="107" y="63"/>
                    <a:pt x="109" y="63"/>
                    <a:pt x="110" y="63"/>
                  </a:cubicBezTo>
                  <a:cubicBezTo>
                    <a:pt x="112" y="64"/>
                    <a:pt x="113" y="64"/>
                    <a:pt x="114" y="65"/>
                  </a:cubicBezTo>
                  <a:cubicBezTo>
                    <a:pt x="119" y="67"/>
                    <a:pt x="125" y="73"/>
                    <a:pt x="134" y="83"/>
                  </a:cubicBezTo>
                  <a:cubicBezTo>
                    <a:pt x="144" y="94"/>
                    <a:pt x="146" y="100"/>
                    <a:pt x="139" y="101"/>
                  </a:cubicBezTo>
                  <a:cubicBezTo>
                    <a:pt x="136" y="102"/>
                    <a:pt x="130" y="101"/>
                    <a:pt x="122" y="98"/>
                  </a:cubicBezTo>
                  <a:cubicBezTo>
                    <a:pt x="116" y="96"/>
                    <a:pt x="111" y="94"/>
                    <a:pt x="104" y="90"/>
                  </a:cubicBezTo>
                  <a:cubicBezTo>
                    <a:pt x="89" y="82"/>
                    <a:pt x="75" y="72"/>
                    <a:pt x="60" y="61"/>
                  </a:cubicBezTo>
                  <a:cubicBezTo>
                    <a:pt x="57" y="58"/>
                    <a:pt x="49" y="51"/>
                    <a:pt x="36" y="40"/>
                  </a:cubicBezTo>
                  <a:cubicBezTo>
                    <a:pt x="35" y="41"/>
                    <a:pt x="34" y="41"/>
                    <a:pt x="33" y="41"/>
                  </a:cubicBezTo>
                  <a:cubicBezTo>
                    <a:pt x="31" y="41"/>
                    <a:pt x="29" y="41"/>
                    <a:pt x="27" y="41"/>
                  </a:cubicBezTo>
                  <a:cubicBezTo>
                    <a:pt x="23" y="40"/>
                    <a:pt x="20" y="39"/>
                    <a:pt x="18" y="38"/>
                  </a:cubicBezTo>
                  <a:cubicBezTo>
                    <a:pt x="15" y="36"/>
                    <a:pt x="14" y="34"/>
                    <a:pt x="14" y="33"/>
                  </a:cubicBezTo>
                  <a:cubicBezTo>
                    <a:pt x="14" y="33"/>
                    <a:pt x="16" y="32"/>
                    <a:pt x="20" y="31"/>
                  </a:cubicBezTo>
                  <a:cubicBezTo>
                    <a:pt x="22" y="31"/>
                    <a:pt x="23" y="30"/>
                    <a:pt x="25" y="28"/>
                  </a:cubicBezTo>
                  <a:cubicBezTo>
                    <a:pt x="20" y="24"/>
                    <a:pt x="14" y="18"/>
                    <a:pt x="8" y="11"/>
                  </a:cubicBezTo>
                  <a:cubicBezTo>
                    <a:pt x="4" y="7"/>
                    <a:pt x="2" y="4"/>
                    <a:pt x="1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4" y="0"/>
                    <a:pt x="7" y="1"/>
                  </a:cubicBezTo>
                  <a:cubicBezTo>
                    <a:pt x="9" y="2"/>
                    <a:pt x="11" y="3"/>
                    <a:pt x="12" y="3"/>
                  </a:cubicBezTo>
                  <a:cubicBezTo>
                    <a:pt x="15" y="5"/>
                    <a:pt x="19" y="8"/>
                    <a:pt x="24" y="14"/>
                  </a:cubicBezTo>
                  <a:cubicBezTo>
                    <a:pt x="27" y="17"/>
                    <a:pt x="30" y="20"/>
                    <a:pt x="32" y="22"/>
                  </a:cubicBezTo>
                  <a:cubicBezTo>
                    <a:pt x="37" y="19"/>
                    <a:pt x="41" y="18"/>
                    <a:pt x="44" y="18"/>
                  </a:cubicBezTo>
                  <a:cubicBezTo>
                    <a:pt x="48" y="17"/>
                    <a:pt x="53" y="18"/>
                    <a:pt x="58" y="21"/>
                  </a:cubicBezTo>
                  <a:cubicBezTo>
                    <a:pt x="61" y="23"/>
                    <a:pt x="62" y="24"/>
                    <a:pt x="62" y="25"/>
                  </a:cubicBezTo>
                  <a:cubicBezTo>
                    <a:pt x="62" y="25"/>
                    <a:pt x="61" y="26"/>
                    <a:pt x="58" y="26"/>
                  </a:cubicBezTo>
                  <a:cubicBezTo>
                    <a:pt x="57" y="26"/>
                    <a:pt x="54" y="28"/>
                    <a:pt x="48" y="32"/>
                  </a:cubicBezTo>
                  <a:cubicBezTo>
                    <a:pt x="47" y="33"/>
                    <a:pt x="46" y="34"/>
                    <a:pt x="44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4" name="Freeform 164"/>
            <p:cNvSpPr>
              <a:spLocks noEditPoints="1"/>
            </p:cNvSpPr>
            <p:nvPr/>
          </p:nvSpPr>
          <p:spPr bwMode="auto">
            <a:xfrm>
              <a:off x="5597525" y="5513388"/>
              <a:ext cx="487363" cy="379412"/>
            </a:xfrm>
            <a:custGeom>
              <a:avLst/>
              <a:gdLst>
                <a:gd name="T0" fmla="*/ 45 w 130"/>
                <a:gd name="T1" fmla="*/ 36 h 101"/>
                <a:gd name="T2" fmla="*/ 51 w 130"/>
                <a:gd name="T3" fmla="*/ 37 h 101"/>
                <a:gd name="T4" fmla="*/ 55 w 130"/>
                <a:gd name="T5" fmla="*/ 39 h 101"/>
                <a:gd name="T6" fmla="*/ 62 w 130"/>
                <a:gd name="T7" fmla="*/ 45 h 101"/>
                <a:gd name="T8" fmla="*/ 93 w 130"/>
                <a:gd name="T9" fmla="*/ 73 h 101"/>
                <a:gd name="T10" fmla="*/ 124 w 130"/>
                <a:gd name="T11" fmla="*/ 95 h 101"/>
                <a:gd name="T12" fmla="*/ 128 w 130"/>
                <a:gd name="T13" fmla="*/ 101 h 101"/>
                <a:gd name="T14" fmla="*/ 122 w 130"/>
                <a:gd name="T15" fmla="*/ 100 h 101"/>
                <a:gd name="T16" fmla="*/ 116 w 130"/>
                <a:gd name="T17" fmla="*/ 97 h 101"/>
                <a:gd name="T18" fmla="*/ 87 w 130"/>
                <a:gd name="T19" fmla="*/ 77 h 101"/>
                <a:gd name="T20" fmla="*/ 52 w 130"/>
                <a:gd name="T21" fmla="*/ 46 h 101"/>
                <a:gd name="T22" fmla="*/ 45 w 130"/>
                <a:gd name="T23" fmla="*/ 39 h 101"/>
                <a:gd name="T24" fmla="*/ 45 w 130"/>
                <a:gd name="T25" fmla="*/ 36 h 101"/>
                <a:gd name="T26" fmla="*/ 2 w 130"/>
                <a:gd name="T27" fmla="*/ 0 h 101"/>
                <a:gd name="T28" fmla="*/ 15 w 130"/>
                <a:gd name="T29" fmla="*/ 4 h 101"/>
                <a:gd name="T30" fmla="*/ 26 w 130"/>
                <a:gd name="T31" fmla="*/ 13 h 101"/>
                <a:gd name="T32" fmla="*/ 26 w 130"/>
                <a:gd name="T33" fmla="*/ 18 h 101"/>
                <a:gd name="T34" fmla="*/ 20 w 130"/>
                <a:gd name="T35" fmla="*/ 17 h 101"/>
                <a:gd name="T36" fmla="*/ 13 w 130"/>
                <a:gd name="T37" fmla="*/ 14 h 101"/>
                <a:gd name="T38" fmla="*/ 2 w 130"/>
                <a:gd name="T39" fmla="*/ 4 h 101"/>
                <a:gd name="T40" fmla="*/ 2 w 130"/>
                <a:gd name="T4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01">
                  <a:moveTo>
                    <a:pt x="45" y="36"/>
                  </a:moveTo>
                  <a:cubicBezTo>
                    <a:pt x="47" y="36"/>
                    <a:pt x="48" y="37"/>
                    <a:pt x="51" y="37"/>
                  </a:cubicBezTo>
                  <a:cubicBezTo>
                    <a:pt x="52" y="38"/>
                    <a:pt x="54" y="39"/>
                    <a:pt x="55" y="39"/>
                  </a:cubicBezTo>
                  <a:cubicBezTo>
                    <a:pt x="57" y="41"/>
                    <a:pt x="60" y="42"/>
                    <a:pt x="62" y="45"/>
                  </a:cubicBezTo>
                  <a:cubicBezTo>
                    <a:pt x="74" y="56"/>
                    <a:pt x="84" y="65"/>
                    <a:pt x="93" y="73"/>
                  </a:cubicBezTo>
                  <a:cubicBezTo>
                    <a:pt x="103" y="80"/>
                    <a:pt x="113" y="87"/>
                    <a:pt x="124" y="95"/>
                  </a:cubicBezTo>
                  <a:cubicBezTo>
                    <a:pt x="129" y="99"/>
                    <a:pt x="130" y="100"/>
                    <a:pt x="128" y="101"/>
                  </a:cubicBezTo>
                  <a:cubicBezTo>
                    <a:pt x="126" y="101"/>
                    <a:pt x="124" y="101"/>
                    <a:pt x="122" y="100"/>
                  </a:cubicBezTo>
                  <a:cubicBezTo>
                    <a:pt x="119" y="99"/>
                    <a:pt x="117" y="98"/>
                    <a:pt x="116" y="97"/>
                  </a:cubicBezTo>
                  <a:cubicBezTo>
                    <a:pt x="112" y="95"/>
                    <a:pt x="102" y="88"/>
                    <a:pt x="87" y="77"/>
                  </a:cubicBezTo>
                  <a:cubicBezTo>
                    <a:pt x="74" y="68"/>
                    <a:pt x="63" y="57"/>
                    <a:pt x="52" y="46"/>
                  </a:cubicBezTo>
                  <a:cubicBezTo>
                    <a:pt x="48" y="42"/>
                    <a:pt x="46" y="40"/>
                    <a:pt x="45" y="39"/>
                  </a:cubicBezTo>
                  <a:cubicBezTo>
                    <a:pt x="44" y="37"/>
                    <a:pt x="44" y="37"/>
                    <a:pt x="45" y="36"/>
                  </a:cubicBezTo>
                  <a:close/>
                  <a:moveTo>
                    <a:pt x="2" y="0"/>
                  </a:moveTo>
                  <a:cubicBezTo>
                    <a:pt x="5" y="0"/>
                    <a:pt x="10" y="1"/>
                    <a:pt x="15" y="4"/>
                  </a:cubicBezTo>
                  <a:cubicBezTo>
                    <a:pt x="19" y="7"/>
                    <a:pt x="23" y="10"/>
                    <a:pt x="26" y="13"/>
                  </a:cubicBezTo>
                  <a:cubicBezTo>
                    <a:pt x="28" y="16"/>
                    <a:pt x="28" y="18"/>
                    <a:pt x="26" y="18"/>
                  </a:cubicBezTo>
                  <a:cubicBezTo>
                    <a:pt x="24" y="18"/>
                    <a:pt x="22" y="18"/>
                    <a:pt x="20" y="17"/>
                  </a:cubicBezTo>
                  <a:cubicBezTo>
                    <a:pt x="18" y="16"/>
                    <a:pt x="16" y="16"/>
                    <a:pt x="13" y="14"/>
                  </a:cubicBezTo>
                  <a:cubicBezTo>
                    <a:pt x="8" y="11"/>
                    <a:pt x="4" y="8"/>
                    <a:pt x="2" y="4"/>
                  </a:cubicBezTo>
                  <a:cubicBezTo>
                    <a:pt x="0" y="2"/>
                    <a:pt x="0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5" name="Freeform 165"/>
            <p:cNvSpPr>
              <a:spLocks noEditPoints="1"/>
            </p:cNvSpPr>
            <p:nvPr/>
          </p:nvSpPr>
          <p:spPr bwMode="auto">
            <a:xfrm>
              <a:off x="5867400" y="5614988"/>
              <a:ext cx="360363" cy="250825"/>
            </a:xfrm>
            <a:custGeom>
              <a:avLst/>
              <a:gdLst>
                <a:gd name="T0" fmla="*/ 5 w 96"/>
                <a:gd name="T1" fmla="*/ 1 h 67"/>
                <a:gd name="T2" fmla="*/ 30 w 96"/>
                <a:gd name="T3" fmla="*/ 9 h 67"/>
                <a:gd name="T4" fmla="*/ 74 w 96"/>
                <a:gd name="T5" fmla="*/ 42 h 67"/>
                <a:gd name="T6" fmla="*/ 88 w 96"/>
                <a:gd name="T7" fmla="*/ 66 h 67"/>
                <a:gd name="T8" fmla="*/ 70 w 96"/>
                <a:gd name="T9" fmla="*/ 62 h 67"/>
                <a:gd name="T10" fmla="*/ 58 w 96"/>
                <a:gd name="T11" fmla="*/ 56 h 67"/>
                <a:gd name="T12" fmla="*/ 19 w 96"/>
                <a:gd name="T13" fmla="*/ 29 h 67"/>
                <a:gd name="T14" fmla="*/ 1 w 96"/>
                <a:gd name="T15" fmla="*/ 6 h 67"/>
                <a:gd name="T16" fmla="*/ 5 w 96"/>
                <a:gd name="T17" fmla="*/ 1 h 67"/>
                <a:gd name="T18" fmla="*/ 58 w 96"/>
                <a:gd name="T19" fmla="*/ 37 h 67"/>
                <a:gd name="T20" fmla="*/ 51 w 96"/>
                <a:gd name="T21" fmla="*/ 34 h 67"/>
                <a:gd name="T22" fmla="*/ 46 w 96"/>
                <a:gd name="T23" fmla="*/ 30 h 67"/>
                <a:gd name="T24" fmla="*/ 28 w 96"/>
                <a:gd name="T25" fmla="*/ 14 h 67"/>
                <a:gd name="T26" fmla="*/ 25 w 96"/>
                <a:gd name="T27" fmla="*/ 12 h 67"/>
                <a:gd name="T28" fmla="*/ 20 w 96"/>
                <a:gd name="T29" fmla="*/ 11 h 67"/>
                <a:gd name="T30" fmla="*/ 21 w 96"/>
                <a:gd name="T31" fmla="*/ 18 h 67"/>
                <a:gd name="T32" fmla="*/ 37 w 96"/>
                <a:gd name="T33" fmla="*/ 35 h 67"/>
                <a:gd name="T34" fmla="*/ 60 w 96"/>
                <a:gd name="T35" fmla="*/ 51 h 67"/>
                <a:gd name="T36" fmla="*/ 66 w 96"/>
                <a:gd name="T37" fmla="*/ 54 h 67"/>
                <a:gd name="T38" fmla="*/ 72 w 96"/>
                <a:gd name="T39" fmla="*/ 55 h 67"/>
                <a:gd name="T40" fmla="*/ 70 w 96"/>
                <a:gd name="T41" fmla="*/ 47 h 67"/>
                <a:gd name="T42" fmla="*/ 63 w 96"/>
                <a:gd name="T43" fmla="*/ 40 h 67"/>
                <a:gd name="T44" fmla="*/ 58 w 96"/>
                <a:gd name="T45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67">
                  <a:moveTo>
                    <a:pt x="5" y="1"/>
                  </a:moveTo>
                  <a:cubicBezTo>
                    <a:pt x="10" y="0"/>
                    <a:pt x="18" y="3"/>
                    <a:pt x="30" y="9"/>
                  </a:cubicBezTo>
                  <a:cubicBezTo>
                    <a:pt x="44" y="17"/>
                    <a:pt x="59" y="28"/>
                    <a:pt x="74" y="42"/>
                  </a:cubicBezTo>
                  <a:cubicBezTo>
                    <a:pt x="91" y="57"/>
                    <a:pt x="96" y="65"/>
                    <a:pt x="88" y="66"/>
                  </a:cubicBezTo>
                  <a:cubicBezTo>
                    <a:pt x="84" y="67"/>
                    <a:pt x="78" y="65"/>
                    <a:pt x="70" y="62"/>
                  </a:cubicBezTo>
                  <a:cubicBezTo>
                    <a:pt x="66" y="61"/>
                    <a:pt x="62" y="59"/>
                    <a:pt x="58" y="56"/>
                  </a:cubicBezTo>
                  <a:cubicBezTo>
                    <a:pt x="43" y="48"/>
                    <a:pt x="30" y="39"/>
                    <a:pt x="19" y="29"/>
                  </a:cubicBezTo>
                  <a:cubicBezTo>
                    <a:pt x="8" y="19"/>
                    <a:pt x="2" y="12"/>
                    <a:pt x="1" y="6"/>
                  </a:cubicBezTo>
                  <a:cubicBezTo>
                    <a:pt x="0" y="3"/>
                    <a:pt x="2" y="1"/>
                    <a:pt x="5" y="1"/>
                  </a:cubicBezTo>
                  <a:close/>
                  <a:moveTo>
                    <a:pt x="58" y="37"/>
                  </a:moveTo>
                  <a:cubicBezTo>
                    <a:pt x="55" y="36"/>
                    <a:pt x="52" y="35"/>
                    <a:pt x="51" y="34"/>
                  </a:cubicBezTo>
                  <a:cubicBezTo>
                    <a:pt x="50" y="34"/>
                    <a:pt x="48" y="32"/>
                    <a:pt x="46" y="30"/>
                  </a:cubicBezTo>
                  <a:cubicBezTo>
                    <a:pt x="41" y="23"/>
                    <a:pt x="35" y="18"/>
                    <a:pt x="28" y="14"/>
                  </a:cubicBezTo>
                  <a:cubicBezTo>
                    <a:pt x="27" y="13"/>
                    <a:pt x="26" y="13"/>
                    <a:pt x="25" y="12"/>
                  </a:cubicBezTo>
                  <a:cubicBezTo>
                    <a:pt x="22" y="12"/>
                    <a:pt x="21" y="11"/>
                    <a:pt x="20" y="11"/>
                  </a:cubicBezTo>
                  <a:cubicBezTo>
                    <a:pt x="18" y="12"/>
                    <a:pt x="18" y="14"/>
                    <a:pt x="21" y="18"/>
                  </a:cubicBezTo>
                  <a:cubicBezTo>
                    <a:pt x="25" y="24"/>
                    <a:pt x="30" y="29"/>
                    <a:pt x="37" y="35"/>
                  </a:cubicBezTo>
                  <a:cubicBezTo>
                    <a:pt x="45" y="42"/>
                    <a:pt x="53" y="47"/>
                    <a:pt x="60" y="51"/>
                  </a:cubicBezTo>
                  <a:cubicBezTo>
                    <a:pt x="62" y="52"/>
                    <a:pt x="64" y="53"/>
                    <a:pt x="66" y="54"/>
                  </a:cubicBezTo>
                  <a:cubicBezTo>
                    <a:pt x="69" y="55"/>
                    <a:pt x="71" y="55"/>
                    <a:pt x="72" y="55"/>
                  </a:cubicBezTo>
                  <a:cubicBezTo>
                    <a:pt x="75" y="54"/>
                    <a:pt x="74" y="52"/>
                    <a:pt x="70" y="47"/>
                  </a:cubicBezTo>
                  <a:cubicBezTo>
                    <a:pt x="68" y="44"/>
                    <a:pt x="65" y="42"/>
                    <a:pt x="63" y="40"/>
                  </a:cubicBezTo>
                  <a:cubicBezTo>
                    <a:pt x="60" y="38"/>
                    <a:pt x="59" y="37"/>
                    <a:pt x="5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6" name="Freeform 166"/>
            <p:cNvSpPr>
              <a:spLocks/>
            </p:cNvSpPr>
            <p:nvPr/>
          </p:nvSpPr>
          <p:spPr bwMode="auto">
            <a:xfrm>
              <a:off x="6048375" y="5621338"/>
              <a:ext cx="446088" cy="236537"/>
            </a:xfrm>
            <a:custGeom>
              <a:avLst/>
              <a:gdLst>
                <a:gd name="T0" fmla="*/ 32 w 119"/>
                <a:gd name="T1" fmla="*/ 23 h 63"/>
                <a:gd name="T2" fmla="*/ 31 w 119"/>
                <a:gd name="T3" fmla="*/ 21 h 63"/>
                <a:gd name="T4" fmla="*/ 23 w 119"/>
                <a:gd name="T5" fmla="*/ 0 h 63"/>
                <a:gd name="T6" fmla="*/ 33 w 119"/>
                <a:gd name="T7" fmla="*/ 3 h 63"/>
                <a:gd name="T8" fmla="*/ 41 w 119"/>
                <a:gd name="T9" fmla="*/ 10 h 63"/>
                <a:gd name="T10" fmla="*/ 88 w 119"/>
                <a:gd name="T11" fmla="*/ 47 h 63"/>
                <a:gd name="T12" fmla="*/ 108 w 119"/>
                <a:gd name="T13" fmla="*/ 56 h 63"/>
                <a:gd name="T14" fmla="*/ 115 w 119"/>
                <a:gd name="T15" fmla="*/ 59 h 63"/>
                <a:gd name="T16" fmla="*/ 118 w 119"/>
                <a:gd name="T17" fmla="*/ 61 h 63"/>
                <a:gd name="T18" fmla="*/ 118 w 119"/>
                <a:gd name="T19" fmla="*/ 63 h 63"/>
                <a:gd name="T20" fmla="*/ 103 w 119"/>
                <a:gd name="T21" fmla="*/ 59 h 63"/>
                <a:gd name="T22" fmla="*/ 81 w 119"/>
                <a:gd name="T23" fmla="*/ 49 h 63"/>
                <a:gd name="T24" fmla="*/ 41 w 119"/>
                <a:gd name="T25" fmla="*/ 21 h 63"/>
                <a:gd name="T26" fmla="*/ 70 w 119"/>
                <a:gd name="T27" fmla="*/ 52 h 63"/>
                <a:gd name="T28" fmla="*/ 73 w 119"/>
                <a:gd name="T29" fmla="*/ 57 h 63"/>
                <a:gd name="T30" fmla="*/ 69 w 119"/>
                <a:gd name="T31" fmla="*/ 57 h 63"/>
                <a:gd name="T32" fmla="*/ 61 w 119"/>
                <a:gd name="T33" fmla="*/ 54 h 63"/>
                <a:gd name="T34" fmla="*/ 25 w 119"/>
                <a:gd name="T35" fmla="*/ 26 h 63"/>
                <a:gd name="T36" fmla="*/ 5 w 119"/>
                <a:gd name="T37" fmla="*/ 9 h 63"/>
                <a:gd name="T38" fmla="*/ 2 w 119"/>
                <a:gd name="T39" fmla="*/ 3 h 63"/>
                <a:gd name="T40" fmla="*/ 6 w 119"/>
                <a:gd name="T41" fmla="*/ 4 h 63"/>
                <a:gd name="T42" fmla="*/ 13 w 119"/>
                <a:gd name="T43" fmla="*/ 7 h 63"/>
                <a:gd name="T44" fmla="*/ 20 w 119"/>
                <a:gd name="T45" fmla="*/ 13 h 63"/>
                <a:gd name="T46" fmla="*/ 32 w 119"/>
                <a:gd name="T4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63">
                  <a:moveTo>
                    <a:pt x="32" y="23"/>
                  </a:moveTo>
                  <a:cubicBezTo>
                    <a:pt x="32" y="22"/>
                    <a:pt x="31" y="22"/>
                    <a:pt x="31" y="21"/>
                  </a:cubicBezTo>
                  <a:cubicBezTo>
                    <a:pt x="21" y="7"/>
                    <a:pt x="18" y="0"/>
                    <a:pt x="23" y="0"/>
                  </a:cubicBezTo>
                  <a:cubicBezTo>
                    <a:pt x="25" y="0"/>
                    <a:pt x="28" y="1"/>
                    <a:pt x="33" y="3"/>
                  </a:cubicBezTo>
                  <a:cubicBezTo>
                    <a:pt x="36" y="5"/>
                    <a:pt x="39" y="7"/>
                    <a:pt x="41" y="10"/>
                  </a:cubicBezTo>
                  <a:cubicBezTo>
                    <a:pt x="54" y="24"/>
                    <a:pt x="70" y="37"/>
                    <a:pt x="88" y="47"/>
                  </a:cubicBezTo>
                  <a:cubicBezTo>
                    <a:pt x="94" y="50"/>
                    <a:pt x="101" y="53"/>
                    <a:pt x="108" y="56"/>
                  </a:cubicBezTo>
                  <a:cubicBezTo>
                    <a:pt x="111" y="57"/>
                    <a:pt x="114" y="58"/>
                    <a:pt x="115" y="59"/>
                  </a:cubicBezTo>
                  <a:cubicBezTo>
                    <a:pt x="116" y="59"/>
                    <a:pt x="117" y="60"/>
                    <a:pt x="118" y="61"/>
                  </a:cubicBezTo>
                  <a:cubicBezTo>
                    <a:pt x="119" y="62"/>
                    <a:pt x="119" y="63"/>
                    <a:pt x="118" y="63"/>
                  </a:cubicBezTo>
                  <a:cubicBezTo>
                    <a:pt x="115" y="63"/>
                    <a:pt x="111" y="62"/>
                    <a:pt x="103" y="59"/>
                  </a:cubicBezTo>
                  <a:cubicBezTo>
                    <a:pt x="96" y="56"/>
                    <a:pt x="89" y="53"/>
                    <a:pt x="81" y="49"/>
                  </a:cubicBezTo>
                  <a:cubicBezTo>
                    <a:pt x="67" y="41"/>
                    <a:pt x="53" y="31"/>
                    <a:pt x="41" y="21"/>
                  </a:cubicBezTo>
                  <a:cubicBezTo>
                    <a:pt x="43" y="27"/>
                    <a:pt x="52" y="37"/>
                    <a:pt x="70" y="52"/>
                  </a:cubicBezTo>
                  <a:cubicBezTo>
                    <a:pt x="74" y="55"/>
                    <a:pt x="75" y="57"/>
                    <a:pt x="73" y="57"/>
                  </a:cubicBezTo>
                  <a:cubicBezTo>
                    <a:pt x="72" y="58"/>
                    <a:pt x="71" y="57"/>
                    <a:pt x="69" y="57"/>
                  </a:cubicBezTo>
                  <a:cubicBezTo>
                    <a:pt x="66" y="56"/>
                    <a:pt x="64" y="55"/>
                    <a:pt x="61" y="54"/>
                  </a:cubicBezTo>
                  <a:cubicBezTo>
                    <a:pt x="55" y="50"/>
                    <a:pt x="43" y="41"/>
                    <a:pt x="25" y="26"/>
                  </a:cubicBezTo>
                  <a:cubicBezTo>
                    <a:pt x="16" y="18"/>
                    <a:pt x="9" y="12"/>
                    <a:pt x="5" y="9"/>
                  </a:cubicBezTo>
                  <a:cubicBezTo>
                    <a:pt x="1" y="5"/>
                    <a:pt x="0" y="3"/>
                    <a:pt x="2" y="3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9" y="5"/>
                    <a:pt x="11" y="6"/>
                    <a:pt x="13" y="7"/>
                  </a:cubicBezTo>
                  <a:cubicBezTo>
                    <a:pt x="15" y="8"/>
                    <a:pt x="18" y="10"/>
                    <a:pt x="20" y="13"/>
                  </a:cubicBezTo>
                  <a:cubicBezTo>
                    <a:pt x="24" y="17"/>
                    <a:pt x="29" y="20"/>
                    <a:pt x="32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7" name="Freeform 167"/>
            <p:cNvSpPr>
              <a:spLocks/>
            </p:cNvSpPr>
            <p:nvPr/>
          </p:nvSpPr>
          <p:spPr bwMode="auto">
            <a:xfrm>
              <a:off x="6373813" y="5573713"/>
              <a:ext cx="330200" cy="212725"/>
            </a:xfrm>
            <a:custGeom>
              <a:avLst/>
              <a:gdLst>
                <a:gd name="T0" fmla="*/ 3 w 88"/>
                <a:gd name="T1" fmla="*/ 1 h 57"/>
                <a:gd name="T2" fmla="*/ 21 w 88"/>
                <a:gd name="T3" fmla="*/ 7 h 57"/>
                <a:gd name="T4" fmla="*/ 39 w 88"/>
                <a:gd name="T5" fmla="*/ 19 h 57"/>
                <a:gd name="T6" fmla="*/ 42 w 88"/>
                <a:gd name="T7" fmla="*/ 24 h 57"/>
                <a:gd name="T8" fmla="*/ 35 w 88"/>
                <a:gd name="T9" fmla="*/ 22 h 57"/>
                <a:gd name="T10" fmla="*/ 31 w 88"/>
                <a:gd name="T11" fmla="*/ 20 h 57"/>
                <a:gd name="T12" fmla="*/ 30 w 88"/>
                <a:gd name="T13" fmla="*/ 18 h 57"/>
                <a:gd name="T14" fmla="*/ 25 w 88"/>
                <a:gd name="T15" fmla="*/ 13 h 57"/>
                <a:gd name="T16" fmla="*/ 20 w 88"/>
                <a:gd name="T17" fmla="*/ 10 h 57"/>
                <a:gd name="T18" fmla="*/ 17 w 88"/>
                <a:gd name="T19" fmla="*/ 9 h 57"/>
                <a:gd name="T20" fmla="*/ 17 w 88"/>
                <a:gd name="T21" fmla="*/ 12 h 57"/>
                <a:gd name="T22" fmla="*/ 31 w 88"/>
                <a:gd name="T23" fmla="*/ 27 h 57"/>
                <a:gd name="T24" fmla="*/ 55 w 88"/>
                <a:gd name="T25" fmla="*/ 43 h 57"/>
                <a:gd name="T26" fmla="*/ 62 w 88"/>
                <a:gd name="T27" fmla="*/ 47 h 57"/>
                <a:gd name="T28" fmla="*/ 69 w 88"/>
                <a:gd name="T29" fmla="*/ 48 h 57"/>
                <a:gd name="T30" fmla="*/ 68 w 88"/>
                <a:gd name="T31" fmla="*/ 40 h 57"/>
                <a:gd name="T32" fmla="*/ 57 w 88"/>
                <a:gd name="T33" fmla="*/ 28 h 57"/>
                <a:gd name="T34" fmla="*/ 55 w 88"/>
                <a:gd name="T35" fmla="*/ 24 h 57"/>
                <a:gd name="T36" fmla="*/ 58 w 88"/>
                <a:gd name="T37" fmla="*/ 25 h 57"/>
                <a:gd name="T38" fmla="*/ 61 w 88"/>
                <a:gd name="T39" fmla="*/ 26 h 57"/>
                <a:gd name="T40" fmla="*/ 76 w 88"/>
                <a:gd name="T41" fmla="*/ 39 h 57"/>
                <a:gd name="T42" fmla="*/ 82 w 88"/>
                <a:gd name="T43" fmla="*/ 56 h 57"/>
                <a:gd name="T44" fmla="*/ 65 w 88"/>
                <a:gd name="T45" fmla="*/ 53 h 57"/>
                <a:gd name="T46" fmla="*/ 49 w 88"/>
                <a:gd name="T47" fmla="*/ 46 h 57"/>
                <a:gd name="T48" fmla="*/ 18 w 88"/>
                <a:gd name="T49" fmla="*/ 25 h 57"/>
                <a:gd name="T50" fmla="*/ 1 w 88"/>
                <a:gd name="T51" fmla="*/ 5 h 57"/>
                <a:gd name="T52" fmla="*/ 3 w 88"/>
                <a:gd name="T53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57">
                  <a:moveTo>
                    <a:pt x="3" y="1"/>
                  </a:moveTo>
                  <a:cubicBezTo>
                    <a:pt x="7" y="0"/>
                    <a:pt x="13" y="2"/>
                    <a:pt x="21" y="7"/>
                  </a:cubicBezTo>
                  <a:cubicBezTo>
                    <a:pt x="29" y="11"/>
                    <a:pt x="35" y="15"/>
                    <a:pt x="39" y="19"/>
                  </a:cubicBezTo>
                  <a:cubicBezTo>
                    <a:pt x="43" y="22"/>
                    <a:pt x="43" y="24"/>
                    <a:pt x="42" y="24"/>
                  </a:cubicBezTo>
                  <a:cubicBezTo>
                    <a:pt x="40" y="25"/>
                    <a:pt x="38" y="24"/>
                    <a:pt x="35" y="22"/>
                  </a:cubicBezTo>
                  <a:cubicBezTo>
                    <a:pt x="33" y="21"/>
                    <a:pt x="32" y="20"/>
                    <a:pt x="31" y="20"/>
                  </a:cubicBezTo>
                  <a:cubicBezTo>
                    <a:pt x="31" y="20"/>
                    <a:pt x="31" y="19"/>
                    <a:pt x="30" y="18"/>
                  </a:cubicBezTo>
                  <a:cubicBezTo>
                    <a:pt x="29" y="17"/>
                    <a:pt x="27" y="15"/>
                    <a:pt x="25" y="13"/>
                  </a:cubicBezTo>
                  <a:cubicBezTo>
                    <a:pt x="23" y="12"/>
                    <a:pt x="22" y="11"/>
                    <a:pt x="20" y="10"/>
                  </a:cubicBezTo>
                  <a:cubicBezTo>
                    <a:pt x="19" y="9"/>
                    <a:pt x="17" y="9"/>
                    <a:pt x="17" y="9"/>
                  </a:cubicBezTo>
                  <a:cubicBezTo>
                    <a:pt x="15" y="9"/>
                    <a:pt x="15" y="10"/>
                    <a:pt x="17" y="12"/>
                  </a:cubicBezTo>
                  <a:cubicBezTo>
                    <a:pt x="18" y="15"/>
                    <a:pt x="23" y="20"/>
                    <a:pt x="31" y="27"/>
                  </a:cubicBezTo>
                  <a:cubicBezTo>
                    <a:pt x="40" y="34"/>
                    <a:pt x="48" y="40"/>
                    <a:pt x="55" y="43"/>
                  </a:cubicBezTo>
                  <a:cubicBezTo>
                    <a:pt x="57" y="45"/>
                    <a:pt x="59" y="46"/>
                    <a:pt x="62" y="47"/>
                  </a:cubicBezTo>
                  <a:cubicBezTo>
                    <a:pt x="65" y="48"/>
                    <a:pt x="68" y="48"/>
                    <a:pt x="69" y="48"/>
                  </a:cubicBezTo>
                  <a:cubicBezTo>
                    <a:pt x="72" y="48"/>
                    <a:pt x="72" y="45"/>
                    <a:pt x="68" y="40"/>
                  </a:cubicBezTo>
                  <a:cubicBezTo>
                    <a:pt x="65" y="36"/>
                    <a:pt x="61" y="32"/>
                    <a:pt x="57" y="28"/>
                  </a:cubicBezTo>
                  <a:cubicBezTo>
                    <a:pt x="55" y="25"/>
                    <a:pt x="54" y="24"/>
                    <a:pt x="55" y="24"/>
                  </a:cubicBezTo>
                  <a:cubicBezTo>
                    <a:pt x="55" y="24"/>
                    <a:pt x="56" y="24"/>
                    <a:pt x="58" y="25"/>
                  </a:cubicBezTo>
                  <a:cubicBezTo>
                    <a:pt x="59" y="25"/>
                    <a:pt x="60" y="26"/>
                    <a:pt x="61" y="26"/>
                  </a:cubicBezTo>
                  <a:cubicBezTo>
                    <a:pt x="65" y="28"/>
                    <a:pt x="70" y="33"/>
                    <a:pt x="76" y="39"/>
                  </a:cubicBezTo>
                  <a:cubicBezTo>
                    <a:pt x="86" y="49"/>
                    <a:pt x="88" y="55"/>
                    <a:pt x="82" y="56"/>
                  </a:cubicBezTo>
                  <a:cubicBezTo>
                    <a:pt x="78" y="57"/>
                    <a:pt x="73" y="56"/>
                    <a:pt x="65" y="53"/>
                  </a:cubicBezTo>
                  <a:cubicBezTo>
                    <a:pt x="60" y="51"/>
                    <a:pt x="54" y="49"/>
                    <a:pt x="49" y="46"/>
                  </a:cubicBezTo>
                  <a:cubicBezTo>
                    <a:pt x="38" y="40"/>
                    <a:pt x="28" y="33"/>
                    <a:pt x="18" y="25"/>
                  </a:cubicBezTo>
                  <a:cubicBezTo>
                    <a:pt x="9" y="17"/>
                    <a:pt x="4" y="10"/>
                    <a:pt x="1" y="5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8" name="Freeform 168"/>
            <p:cNvSpPr>
              <a:spLocks/>
            </p:cNvSpPr>
            <p:nvPr/>
          </p:nvSpPr>
          <p:spPr bwMode="auto">
            <a:xfrm>
              <a:off x="6291263" y="5386388"/>
              <a:ext cx="582613" cy="377825"/>
            </a:xfrm>
            <a:custGeom>
              <a:avLst/>
              <a:gdLst>
                <a:gd name="T0" fmla="*/ 89 w 155"/>
                <a:gd name="T1" fmla="*/ 64 h 101"/>
                <a:gd name="T2" fmla="*/ 80 w 155"/>
                <a:gd name="T3" fmla="*/ 52 h 101"/>
                <a:gd name="T4" fmla="*/ 80 w 155"/>
                <a:gd name="T5" fmla="*/ 46 h 101"/>
                <a:gd name="T6" fmla="*/ 85 w 155"/>
                <a:gd name="T7" fmla="*/ 47 h 101"/>
                <a:gd name="T8" fmla="*/ 91 w 155"/>
                <a:gd name="T9" fmla="*/ 50 h 101"/>
                <a:gd name="T10" fmla="*/ 100 w 155"/>
                <a:gd name="T11" fmla="*/ 56 h 101"/>
                <a:gd name="T12" fmla="*/ 121 w 155"/>
                <a:gd name="T13" fmla="*/ 73 h 101"/>
                <a:gd name="T14" fmla="*/ 133 w 155"/>
                <a:gd name="T15" fmla="*/ 82 h 101"/>
                <a:gd name="T16" fmla="*/ 139 w 155"/>
                <a:gd name="T17" fmla="*/ 84 h 101"/>
                <a:gd name="T18" fmla="*/ 123 w 155"/>
                <a:gd name="T19" fmla="*/ 67 h 101"/>
                <a:gd name="T20" fmla="*/ 121 w 155"/>
                <a:gd name="T21" fmla="*/ 64 h 101"/>
                <a:gd name="T22" fmla="*/ 126 w 155"/>
                <a:gd name="T23" fmla="*/ 65 h 101"/>
                <a:gd name="T24" fmla="*/ 142 w 155"/>
                <a:gd name="T25" fmla="*/ 77 h 101"/>
                <a:gd name="T26" fmla="*/ 154 w 155"/>
                <a:gd name="T27" fmla="*/ 90 h 101"/>
                <a:gd name="T28" fmla="*/ 153 w 155"/>
                <a:gd name="T29" fmla="*/ 94 h 101"/>
                <a:gd name="T30" fmla="*/ 144 w 155"/>
                <a:gd name="T31" fmla="*/ 92 h 101"/>
                <a:gd name="T32" fmla="*/ 136 w 155"/>
                <a:gd name="T33" fmla="*/ 88 h 101"/>
                <a:gd name="T34" fmla="*/ 110 w 155"/>
                <a:gd name="T35" fmla="*/ 71 h 101"/>
                <a:gd name="T36" fmla="*/ 94 w 155"/>
                <a:gd name="T37" fmla="*/ 58 h 101"/>
                <a:gd name="T38" fmla="*/ 136 w 155"/>
                <a:gd name="T39" fmla="*/ 97 h 101"/>
                <a:gd name="T40" fmla="*/ 139 w 155"/>
                <a:gd name="T41" fmla="*/ 101 h 101"/>
                <a:gd name="T42" fmla="*/ 135 w 155"/>
                <a:gd name="T43" fmla="*/ 100 h 101"/>
                <a:gd name="T44" fmla="*/ 129 w 155"/>
                <a:gd name="T45" fmla="*/ 97 h 101"/>
                <a:gd name="T46" fmla="*/ 105 w 155"/>
                <a:gd name="T47" fmla="*/ 82 h 101"/>
                <a:gd name="T48" fmla="*/ 50 w 155"/>
                <a:gd name="T49" fmla="*/ 41 h 101"/>
                <a:gd name="T50" fmla="*/ 8 w 155"/>
                <a:gd name="T51" fmla="*/ 8 h 101"/>
                <a:gd name="T52" fmla="*/ 1 w 155"/>
                <a:gd name="T53" fmla="*/ 2 h 101"/>
                <a:gd name="T54" fmla="*/ 1 w 155"/>
                <a:gd name="T55" fmla="*/ 0 h 101"/>
                <a:gd name="T56" fmla="*/ 6 w 155"/>
                <a:gd name="T57" fmla="*/ 2 h 101"/>
                <a:gd name="T58" fmla="*/ 12 w 155"/>
                <a:gd name="T59" fmla="*/ 4 h 101"/>
                <a:gd name="T60" fmla="*/ 20 w 155"/>
                <a:gd name="T61" fmla="*/ 10 h 101"/>
                <a:gd name="T62" fmla="*/ 56 w 155"/>
                <a:gd name="T63" fmla="*/ 40 h 101"/>
                <a:gd name="T64" fmla="*/ 89 w 155"/>
                <a:gd name="T65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01">
                  <a:moveTo>
                    <a:pt x="89" y="64"/>
                  </a:moveTo>
                  <a:cubicBezTo>
                    <a:pt x="85" y="59"/>
                    <a:pt x="82" y="55"/>
                    <a:pt x="80" y="52"/>
                  </a:cubicBezTo>
                  <a:cubicBezTo>
                    <a:pt x="79" y="48"/>
                    <a:pt x="79" y="46"/>
                    <a:pt x="80" y="46"/>
                  </a:cubicBezTo>
                  <a:cubicBezTo>
                    <a:pt x="81" y="46"/>
                    <a:pt x="83" y="46"/>
                    <a:pt x="85" y="47"/>
                  </a:cubicBezTo>
                  <a:cubicBezTo>
                    <a:pt x="87" y="48"/>
                    <a:pt x="89" y="49"/>
                    <a:pt x="91" y="50"/>
                  </a:cubicBezTo>
                  <a:cubicBezTo>
                    <a:pt x="94" y="51"/>
                    <a:pt x="97" y="53"/>
                    <a:pt x="100" y="56"/>
                  </a:cubicBezTo>
                  <a:cubicBezTo>
                    <a:pt x="107" y="63"/>
                    <a:pt x="114" y="68"/>
                    <a:pt x="121" y="73"/>
                  </a:cubicBezTo>
                  <a:cubicBezTo>
                    <a:pt x="126" y="78"/>
                    <a:pt x="131" y="80"/>
                    <a:pt x="133" y="82"/>
                  </a:cubicBezTo>
                  <a:cubicBezTo>
                    <a:pt x="136" y="83"/>
                    <a:pt x="138" y="84"/>
                    <a:pt x="139" y="84"/>
                  </a:cubicBezTo>
                  <a:cubicBezTo>
                    <a:pt x="141" y="83"/>
                    <a:pt x="136" y="78"/>
                    <a:pt x="123" y="67"/>
                  </a:cubicBezTo>
                  <a:cubicBezTo>
                    <a:pt x="121" y="65"/>
                    <a:pt x="120" y="64"/>
                    <a:pt x="121" y="64"/>
                  </a:cubicBezTo>
                  <a:cubicBezTo>
                    <a:pt x="122" y="63"/>
                    <a:pt x="124" y="64"/>
                    <a:pt x="126" y="65"/>
                  </a:cubicBezTo>
                  <a:cubicBezTo>
                    <a:pt x="130" y="67"/>
                    <a:pt x="135" y="71"/>
                    <a:pt x="142" y="77"/>
                  </a:cubicBezTo>
                  <a:cubicBezTo>
                    <a:pt x="148" y="83"/>
                    <a:pt x="153" y="87"/>
                    <a:pt x="154" y="90"/>
                  </a:cubicBezTo>
                  <a:cubicBezTo>
                    <a:pt x="155" y="93"/>
                    <a:pt x="155" y="94"/>
                    <a:pt x="153" y="94"/>
                  </a:cubicBezTo>
                  <a:cubicBezTo>
                    <a:pt x="152" y="94"/>
                    <a:pt x="148" y="94"/>
                    <a:pt x="144" y="92"/>
                  </a:cubicBezTo>
                  <a:cubicBezTo>
                    <a:pt x="141" y="91"/>
                    <a:pt x="138" y="89"/>
                    <a:pt x="136" y="88"/>
                  </a:cubicBezTo>
                  <a:cubicBezTo>
                    <a:pt x="127" y="83"/>
                    <a:pt x="118" y="78"/>
                    <a:pt x="110" y="71"/>
                  </a:cubicBezTo>
                  <a:cubicBezTo>
                    <a:pt x="108" y="70"/>
                    <a:pt x="103" y="65"/>
                    <a:pt x="94" y="58"/>
                  </a:cubicBezTo>
                  <a:cubicBezTo>
                    <a:pt x="95" y="65"/>
                    <a:pt x="108" y="78"/>
                    <a:pt x="136" y="97"/>
                  </a:cubicBezTo>
                  <a:cubicBezTo>
                    <a:pt x="139" y="99"/>
                    <a:pt x="140" y="100"/>
                    <a:pt x="139" y="101"/>
                  </a:cubicBezTo>
                  <a:cubicBezTo>
                    <a:pt x="138" y="101"/>
                    <a:pt x="136" y="101"/>
                    <a:pt x="135" y="100"/>
                  </a:cubicBezTo>
                  <a:cubicBezTo>
                    <a:pt x="133" y="99"/>
                    <a:pt x="131" y="98"/>
                    <a:pt x="129" y="97"/>
                  </a:cubicBezTo>
                  <a:cubicBezTo>
                    <a:pt x="125" y="96"/>
                    <a:pt x="118" y="90"/>
                    <a:pt x="105" y="82"/>
                  </a:cubicBezTo>
                  <a:cubicBezTo>
                    <a:pt x="83" y="66"/>
                    <a:pt x="64" y="52"/>
                    <a:pt x="50" y="41"/>
                  </a:cubicBezTo>
                  <a:cubicBezTo>
                    <a:pt x="36" y="30"/>
                    <a:pt x="22" y="19"/>
                    <a:pt x="8" y="8"/>
                  </a:cubicBezTo>
                  <a:cubicBezTo>
                    <a:pt x="4" y="5"/>
                    <a:pt x="2" y="3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4" y="6"/>
                    <a:pt x="17" y="8"/>
                    <a:pt x="20" y="10"/>
                  </a:cubicBezTo>
                  <a:cubicBezTo>
                    <a:pt x="30" y="19"/>
                    <a:pt x="43" y="29"/>
                    <a:pt x="56" y="40"/>
                  </a:cubicBezTo>
                  <a:cubicBezTo>
                    <a:pt x="72" y="51"/>
                    <a:pt x="82" y="59"/>
                    <a:pt x="89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69" name="Freeform 169"/>
            <p:cNvSpPr>
              <a:spLocks noEditPoints="1"/>
            </p:cNvSpPr>
            <p:nvPr/>
          </p:nvSpPr>
          <p:spPr bwMode="auto">
            <a:xfrm>
              <a:off x="6689725" y="5532438"/>
              <a:ext cx="377825" cy="198437"/>
            </a:xfrm>
            <a:custGeom>
              <a:avLst/>
              <a:gdLst>
                <a:gd name="T0" fmla="*/ 63 w 101"/>
                <a:gd name="T1" fmla="*/ 37 h 53"/>
                <a:gd name="T2" fmla="*/ 73 w 101"/>
                <a:gd name="T3" fmla="*/ 45 h 53"/>
                <a:gd name="T4" fmla="*/ 76 w 101"/>
                <a:gd name="T5" fmla="*/ 53 h 53"/>
                <a:gd name="T6" fmla="*/ 64 w 101"/>
                <a:gd name="T7" fmla="*/ 50 h 53"/>
                <a:gd name="T8" fmla="*/ 52 w 101"/>
                <a:gd name="T9" fmla="*/ 44 h 53"/>
                <a:gd name="T10" fmla="*/ 21 w 101"/>
                <a:gd name="T11" fmla="*/ 24 h 53"/>
                <a:gd name="T12" fmla="*/ 1 w 101"/>
                <a:gd name="T13" fmla="*/ 5 h 53"/>
                <a:gd name="T14" fmla="*/ 3 w 101"/>
                <a:gd name="T15" fmla="*/ 0 h 53"/>
                <a:gd name="T16" fmla="*/ 11 w 101"/>
                <a:gd name="T17" fmla="*/ 2 h 53"/>
                <a:gd name="T18" fmla="*/ 20 w 101"/>
                <a:gd name="T19" fmla="*/ 6 h 53"/>
                <a:gd name="T20" fmla="*/ 27 w 101"/>
                <a:gd name="T21" fmla="*/ 10 h 53"/>
                <a:gd name="T22" fmla="*/ 34 w 101"/>
                <a:gd name="T23" fmla="*/ 13 h 53"/>
                <a:gd name="T24" fmla="*/ 41 w 101"/>
                <a:gd name="T25" fmla="*/ 18 h 53"/>
                <a:gd name="T26" fmla="*/ 56 w 101"/>
                <a:gd name="T27" fmla="*/ 28 h 53"/>
                <a:gd name="T28" fmla="*/ 73 w 101"/>
                <a:gd name="T29" fmla="*/ 39 h 53"/>
                <a:gd name="T30" fmla="*/ 84 w 101"/>
                <a:gd name="T31" fmla="*/ 44 h 53"/>
                <a:gd name="T32" fmla="*/ 90 w 101"/>
                <a:gd name="T33" fmla="*/ 45 h 53"/>
                <a:gd name="T34" fmla="*/ 97 w 101"/>
                <a:gd name="T35" fmla="*/ 48 h 53"/>
                <a:gd name="T36" fmla="*/ 101 w 101"/>
                <a:gd name="T37" fmla="*/ 51 h 53"/>
                <a:gd name="T38" fmla="*/ 100 w 101"/>
                <a:gd name="T39" fmla="*/ 52 h 53"/>
                <a:gd name="T40" fmla="*/ 88 w 101"/>
                <a:gd name="T41" fmla="*/ 49 h 53"/>
                <a:gd name="T42" fmla="*/ 72 w 101"/>
                <a:gd name="T43" fmla="*/ 42 h 53"/>
                <a:gd name="T44" fmla="*/ 63 w 101"/>
                <a:gd name="T45" fmla="*/ 37 h 53"/>
                <a:gd name="T46" fmla="*/ 25 w 101"/>
                <a:gd name="T47" fmla="*/ 11 h 53"/>
                <a:gd name="T48" fmla="*/ 19 w 101"/>
                <a:gd name="T49" fmla="*/ 9 h 53"/>
                <a:gd name="T50" fmla="*/ 16 w 101"/>
                <a:gd name="T51" fmla="*/ 9 h 53"/>
                <a:gd name="T52" fmla="*/ 24 w 101"/>
                <a:gd name="T53" fmla="*/ 20 h 53"/>
                <a:gd name="T54" fmla="*/ 53 w 101"/>
                <a:gd name="T55" fmla="*/ 40 h 53"/>
                <a:gd name="T56" fmla="*/ 59 w 101"/>
                <a:gd name="T57" fmla="*/ 43 h 53"/>
                <a:gd name="T58" fmla="*/ 62 w 101"/>
                <a:gd name="T59" fmla="*/ 43 h 53"/>
                <a:gd name="T60" fmla="*/ 55 w 101"/>
                <a:gd name="T61" fmla="*/ 35 h 53"/>
                <a:gd name="T62" fmla="*/ 37 w 101"/>
                <a:gd name="T63" fmla="*/ 21 h 53"/>
                <a:gd name="T64" fmla="*/ 28 w 101"/>
                <a:gd name="T65" fmla="*/ 14 h 53"/>
                <a:gd name="T66" fmla="*/ 25 w 101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53">
                  <a:moveTo>
                    <a:pt x="63" y="37"/>
                  </a:moveTo>
                  <a:cubicBezTo>
                    <a:pt x="67" y="40"/>
                    <a:pt x="71" y="43"/>
                    <a:pt x="73" y="45"/>
                  </a:cubicBezTo>
                  <a:cubicBezTo>
                    <a:pt x="78" y="50"/>
                    <a:pt x="79" y="52"/>
                    <a:pt x="76" y="53"/>
                  </a:cubicBezTo>
                  <a:cubicBezTo>
                    <a:pt x="74" y="53"/>
                    <a:pt x="70" y="52"/>
                    <a:pt x="64" y="50"/>
                  </a:cubicBezTo>
                  <a:cubicBezTo>
                    <a:pt x="60" y="48"/>
                    <a:pt x="56" y="46"/>
                    <a:pt x="52" y="44"/>
                  </a:cubicBezTo>
                  <a:cubicBezTo>
                    <a:pt x="41" y="38"/>
                    <a:pt x="31" y="31"/>
                    <a:pt x="21" y="24"/>
                  </a:cubicBezTo>
                  <a:cubicBezTo>
                    <a:pt x="11" y="16"/>
                    <a:pt x="4" y="10"/>
                    <a:pt x="1" y="5"/>
                  </a:cubicBezTo>
                  <a:cubicBezTo>
                    <a:pt x="0" y="2"/>
                    <a:pt x="0" y="1"/>
                    <a:pt x="3" y="0"/>
                  </a:cubicBezTo>
                  <a:cubicBezTo>
                    <a:pt x="5" y="0"/>
                    <a:pt x="8" y="1"/>
                    <a:pt x="11" y="2"/>
                  </a:cubicBezTo>
                  <a:cubicBezTo>
                    <a:pt x="15" y="3"/>
                    <a:pt x="18" y="4"/>
                    <a:pt x="20" y="6"/>
                  </a:cubicBezTo>
                  <a:cubicBezTo>
                    <a:pt x="22" y="7"/>
                    <a:pt x="25" y="8"/>
                    <a:pt x="27" y="10"/>
                  </a:cubicBezTo>
                  <a:cubicBezTo>
                    <a:pt x="30" y="11"/>
                    <a:pt x="32" y="12"/>
                    <a:pt x="34" y="13"/>
                  </a:cubicBezTo>
                  <a:cubicBezTo>
                    <a:pt x="35" y="14"/>
                    <a:pt x="38" y="16"/>
                    <a:pt x="41" y="18"/>
                  </a:cubicBezTo>
                  <a:cubicBezTo>
                    <a:pt x="45" y="21"/>
                    <a:pt x="49" y="24"/>
                    <a:pt x="56" y="28"/>
                  </a:cubicBezTo>
                  <a:cubicBezTo>
                    <a:pt x="62" y="33"/>
                    <a:pt x="68" y="36"/>
                    <a:pt x="73" y="39"/>
                  </a:cubicBezTo>
                  <a:cubicBezTo>
                    <a:pt x="77" y="41"/>
                    <a:pt x="81" y="43"/>
                    <a:pt x="84" y="44"/>
                  </a:cubicBezTo>
                  <a:cubicBezTo>
                    <a:pt x="85" y="44"/>
                    <a:pt x="87" y="45"/>
                    <a:pt x="90" y="45"/>
                  </a:cubicBezTo>
                  <a:cubicBezTo>
                    <a:pt x="92" y="46"/>
                    <a:pt x="94" y="47"/>
                    <a:pt x="97" y="48"/>
                  </a:cubicBezTo>
                  <a:cubicBezTo>
                    <a:pt x="99" y="49"/>
                    <a:pt x="100" y="50"/>
                    <a:pt x="101" y="51"/>
                  </a:cubicBezTo>
                  <a:cubicBezTo>
                    <a:pt x="101" y="51"/>
                    <a:pt x="101" y="52"/>
                    <a:pt x="100" y="52"/>
                  </a:cubicBezTo>
                  <a:cubicBezTo>
                    <a:pt x="98" y="52"/>
                    <a:pt x="94" y="52"/>
                    <a:pt x="88" y="49"/>
                  </a:cubicBezTo>
                  <a:cubicBezTo>
                    <a:pt x="83" y="48"/>
                    <a:pt x="78" y="45"/>
                    <a:pt x="72" y="42"/>
                  </a:cubicBezTo>
                  <a:cubicBezTo>
                    <a:pt x="71" y="41"/>
                    <a:pt x="68" y="40"/>
                    <a:pt x="63" y="37"/>
                  </a:cubicBezTo>
                  <a:close/>
                  <a:moveTo>
                    <a:pt x="25" y="11"/>
                  </a:moveTo>
                  <a:cubicBezTo>
                    <a:pt x="23" y="10"/>
                    <a:pt x="21" y="10"/>
                    <a:pt x="19" y="9"/>
                  </a:cubicBezTo>
                  <a:cubicBezTo>
                    <a:pt x="18" y="9"/>
                    <a:pt x="17" y="9"/>
                    <a:pt x="16" y="9"/>
                  </a:cubicBezTo>
                  <a:cubicBezTo>
                    <a:pt x="13" y="9"/>
                    <a:pt x="15" y="13"/>
                    <a:pt x="24" y="20"/>
                  </a:cubicBezTo>
                  <a:cubicBezTo>
                    <a:pt x="33" y="28"/>
                    <a:pt x="43" y="35"/>
                    <a:pt x="53" y="40"/>
                  </a:cubicBezTo>
                  <a:cubicBezTo>
                    <a:pt x="55" y="41"/>
                    <a:pt x="57" y="42"/>
                    <a:pt x="59" y="43"/>
                  </a:cubicBezTo>
                  <a:cubicBezTo>
                    <a:pt x="60" y="43"/>
                    <a:pt x="61" y="44"/>
                    <a:pt x="62" y="43"/>
                  </a:cubicBezTo>
                  <a:cubicBezTo>
                    <a:pt x="64" y="43"/>
                    <a:pt x="62" y="40"/>
                    <a:pt x="55" y="35"/>
                  </a:cubicBezTo>
                  <a:cubicBezTo>
                    <a:pt x="51" y="32"/>
                    <a:pt x="45" y="27"/>
                    <a:pt x="37" y="21"/>
                  </a:cubicBezTo>
                  <a:cubicBezTo>
                    <a:pt x="32" y="18"/>
                    <a:pt x="29" y="15"/>
                    <a:pt x="28" y="14"/>
                  </a:cubicBezTo>
                  <a:cubicBezTo>
                    <a:pt x="27" y="13"/>
                    <a:pt x="26" y="12"/>
                    <a:pt x="2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0" name="Freeform 170"/>
            <p:cNvSpPr>
              <a:spLocks/>
            </p:cNvSpPr>
            <p:nvPr/>
          </p:nvSpPr>
          <p:spPr bwMode="auto">
            <a:xfrm>
              <a:off x="6827838" y="5535613"/>
              <a:ext cx="363538" cy="195262"/>
            </a:xfrm>
            <a:custGeom>
              <a:avLst/>
              <a:gdLst>
                <a:gd name="T0" fmla="*/ 28 w 97"/>
                <a:gd name="T1" fmla="*/ 19 h 52"/>
                <a:gd name="T2" fmla="*/ 26 w 97"/>
                <a:gd name="T3" fmla="*/ 17 h 52"/>
                <a:gd name="T4" fmla="*/ 15 w 97"/>
                <a:gd name="T5" fmla="*/ 1 h 52"/>
                <a:gd name="T6" fmla="*/ 23 w 97"/>
                <a:gd name="T7" fmla="*/ 3 h 52"/>
                <a:gd name="T8" fmla="*/ 31 w 97"/>
                <a:gd name="T9" fmla="*/ 9 h 52"/>
                <a:gd name="T10" fmla="*/ 72 w 97"/>
                <a:gd name="T11" fmla="*/ 39 h 52"/>
                <a:gd name="T12" fmla="*/ 88 w 97"/>
                <a:gd name="T13" fmla="*/ 46 h 52"/>
                <a:gd name="T14" fmla="*/ 94 w 97"/>
                <a:gd name="T15" fmla="*/ 49 h 52"/>
                <a:gd name="T16" fmla="*/ 97 w 97"/>
                <a:gd name="T17" fmla="*/ 50 h 52"/>
                <a:gd name="T18" fmla="*/ 97 w 97"/>
                <a:gd name="T19" fmla="*/ 52 h 52"/>
                <a:gd name="T20" fmla="*/ 86 w 97"/>
                <a:gd name="T21" fmla="*/ 49 h 52"/>
                <a:gd name="T22" fmla="*/ 68 w 97"/>
                <a:gd name="T23" fmla="*/ 40 h 52"/>
                <a:gd name="T24" fmla="*/ 33 w 97"/>
                <a:gd name="T25" fmla="*/ 17 h 52"/>
                <a:gd name="T26" fmla="*/ 60 w 97"/>
                <a:gd name="T27" fmla="*/ 42 h 52"/>
                <a:gd name="T28" fmla="*/ 64 w 97"/>
                <a:gd name="T29" fmla="*/ 47 h 52"/>
                <a:gd name="T30" fmla="*/ 61 w 97"/>
                <a:gd name="T31" fmla="*/ 46 h 52"/>
                <a:gd name="T32" fmla="*/ 55 w 97"/>
                <a:gd name="T33" fmla="*/ 44 h 52"/>
                <a:gd name="T34" fmla="*/ 23 w 97"/>
                <a:gd name="T35" fmla="*/ 21 h 52"/>
                <a:gd name="T36" fmla="*/ 5 w 97"/>
                <a:gd name="T37" fmla="*/ 7 h 52"/>
                <a:gd name="T38" fmla="*/ 1 w 97"/>
                <a:gd name="T39" fmla="*/ 3 h 52"/>
                <a:gd name="T40" fmla="*/ 5 w 97"/>
                <a:gd name="T41" fmla="*/ 4 h 52"/>
                <a:gd name="T42" fmla="*/ 10 w 97"/>
                <a:gd name="T43" fmla="*/ 6 h 52"/>
                <a:gd name="T44" fmla="*/ 17 w 97"/>
                <a:gd name="T45" fmla="*/ 11 h 52"/>
                <a:gd name="T46" fmla="*/ 28 w 97"/>
                <a:gd name="T47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52">
                  <a:moveTo>
                    <a:pt x="28" y="19"/>
                  </a:moveTo>
                  <a:cubicBezTo>
                    <a:pt x="27" y="19"/>
                    <a:pt x="26" y="18"/>
                    <a:pt x="26" y="17"/>
                  </a:cubicBezTo>
                  <a:cubicBezTo>
                    <a:pt x="16" y="6"/>
                    <a:pt x="12" y="1"/>
                    <a:pt x="15" y="1"/>
                  </a:cubicBezTo>
                  <a:cubicBezTo>
                    <a:pt x="17" y="0"/>
                    <a:pt x="19" y="1"/>
                    <a:pt x="23" y="3"/>
                  </a:cubicBezTo>
                  <a:cubicBezTo>
                    <a:pt x="26" y="5"/>
                    <a:pt x="28" y="7"/>
                    <a:pt x="31" y="9"/>
                  </a:cubicBezTo>
                  <a:cubicBezTo>
                    <a:pt x="43" y="20"/>
                    <a:pt x="57" y="30"/>
                    <a:pt x="72" y="39"/>
                  </a:cubicBezTo>
                  <a:cubicBezTo>
                    <a:pt x="77" y="41"/>
                    <a:pt x="83" y="44"/>
                    <a:pt x="88" y="46"/>
                  </a:cubicBezTo>
                  <a:cubicBezTo>
                    <a:pt x="91" y="47"/>
                    <a:pt x="93" y="48"/>
                    <a:pt x="94" y="49"/>
                  </a:cubicBezTo>
                  <a:cubicBezTo>
                    <a:pt x="95" y="49"/>
                    <a:pt x="96" y="50"/>
                    <a:pt x="97" y="50"/>
                  </a:cubicBezTo>
                  <a:cubicBezTo>
                    <a:pt x="97" y="51"/>
                    <a:pt x="97" y="52"/>
                    <a:pt x="97" y="52"/>
                  </a:cubicBezTo>
                  <a:cubicBezTo>
                    <a:pt x="95" y="52"/>
                    <a:pt x="92" y="51"/>
                    <a:pt x="86" y="49"/>
                  </a:cubicBezTo>
                  <a:cubicBezTo>
                    <a:pt x="80" y="46"/>
                    <a:pt x="74" y="44"/>
                    <a:pt x="68" y="40"/>
                  </a:cubicBezTo>
                  <a:cubicBezTo>
                    <a:pt x="56" y="34"/>
                    <a:pt x="44" y="26"/>
                    <a:pt x="33" y="17"/>
                  </a:cubicBezTo>
                  <a:cubicBezTo>
                    <a:pt x="36" y="22"/>
                    <a:pt x="45" y="31"/>
                    <a:pt x="60" y="42"/>
                  </a:cubicBezTo>
                  <a:cubicBezTo>
                    <a:pt x="64" y="45"/>
                    <a:pt x="65" y="47"/>
                    <a:pt x="64" y="47"/>
                  </a:cubicBezTo>
                  <a:cubicBezTo>
                    <a:pt x="63" y="47"/>
                    <a:pt x="62" y="47"/>
                    <a:pt x="61" y="46"/>
                  </a:cubicBezTo>
                  <a:cubicBezTo>
                    <a:pt x="59" y="46"/>
                    <a:pt x="57" y="45"/>
                    <a:pt x="55" y="44"/>
                  </a:cubicBezTo>
                  <a:cubicBezTo>
                    <a:pt x="50" y="41"/>
                    <a:pt x="39" y="34"/>
                    <a:pt x="23" y="21"/>
                  </a:cubicBezTo>
                  <a:cubicBezTo>
                    <a:pt x="15" y="15"/>
                    <a:pt x="8" y="10"/>
                    <a:pt x="5" y="7"/>
                  </a:cubicBezTo>
                  <a:cubicBezTo>
                    <a:pt x="2" y="5"/>
                    <a:pt x="0" y="3"/>
                    <a:pt x="1" y="3"/>
                  </a:cubicBezTo>
                  <a:cubicBezTo>
                    <a:pt x="2" y="3"/>
                    <a:pt x="3" y="3"/>
                    <a:pt x="5" y="4"/>
                  </a:cubicBezTo>
                  <a:cubicBezTo>
                    <a:pt x="6" y="4"/>
                    <a:pt x="8" y="5"/>
                    <a:pt x="10" y="6"/>
                  </a:cubicBezTo>
                  <a:cubicBezTo>
                    <a:pt x="12" y="7"/>
                    <a:pt x="14" y="9"/>
                    <a:pt x="17" y="11"/>
                  </a:cubicBezTo>
                  <a:cubicBezTo>
                    <a:pt x="20" y="14"/>
                    <a:pt x="24" y="17"/>
                    <a:pt x="28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1" name="Freeform 171"/>
            <p:cNvSpPr>
              <a:spLocks noEditPoints="1"/>
            </p:cNvSpPr>
            <p:nvPr/>
          </p:nvSpPr>
          <p:spPr bwMode="auto">
            <a:xfrm>
              <a:off x="6929438" y="5502275"/>
              <a:ext cx="517525" cy="355600"/>
            </a:xfrm>
            <a:custGeom>
              <a:avLst/>
              <a:gdLst>
                <a:gd name="T0" fmla="*/ 71 w 138"/>
                <a:gd name="T1" fmla="*/ 42 h 95"/>
                <a:gd name="T2" fmla="*/ 61 w 138"/>
                <a:gd name="T3" fmla="*/ 30 h 95"/>
                <a:gd name="T4" fmla="*/ 48 w 138"/>
                <a:gd name="T5" fmla="*/ 19 h 95"/>
                <a:gd name="T6" fmla="*/ 46 w 138"/>
                <a:gd name="T7" fmla="*/ 17 h 95"/>
                <a:gd name="T8" fmla="*/ 50 w 138"/>
                <a:gd name="T9" fmla="*/ 18 h 95"/>
                <a:gd name="T10" fmla="*/ 60 w 138"/>
                <a:gd name="T11" fmla="*/ 25 h 95"/>
                <a:gd name="T12" fmla="*/ 85 w 138"/>
                <a:gd name="T13" fmla="*/ 51 h 95"/>
                <a:gd name="T14" fmla="*/ 118 w 138"/>
                <a:gd name="T15" fmla="*/ 75 h 95"/>
                <a:gd name="T16" fmla="*/ 134 w 138"/>
                <a:gd name="T17" fmla="*/ 94 h 95"/>
                <a:gd name="T18" fmla="*/ 122 w 138"/>
                <a:gd name="T19" fmla="*/ 91 h 95"/>
                <a:gd name="T20" fmla="*/ 112 w 138"/>
                <a:gd name="T21" fmla="*/ 87 h 95"/>
                <a:gd name="T22" fmla="*/ 82 w 138"/>
                <a:gd name="T23" fmla="*/ 62 h 95"/>
                <a:gd name="T24" fmla="*/ 76 w 138"/>
                <a:gd name="T25" fmla="*/ 49 h 95"/>
                <a:gd name="T26" fmla="*/ 60 w 138"/>
                <a:gd name="T27" fmla="*/ 38 h 95"/>
                <a:gd name="T28" fmla="*/ 65 w 138"/>
                <a:gd name="T29" fmla="*/ 48 h 95"/>
                <a:gd name="T30" fmla="*/ 56 w 138"/>
                <a:gd name="T31" fmla="*/ 45 h 95"/>
                <a:gd name="T32" fmla="*/ 47 w 138"/>
                <a:gd name="T33" fmla="*/ 41 h 95"/>
                <a:gd name="T34" fmla="*/ 26 w 138"/>
                <a:gd name="T35" fmla="*/ 27 h 95"/>
                <a:gd name="T36" fmla="*/ 3 w 138"/>
                <a:gd name="T37" fmla="*/ 7 h 95"/>
                <a:gd name="T38" fmla="*/ 3 w 138"/>
                <a:gd name="T39" fmla="*/ 1 h 95"/>
                <a:gd name="T40" fmla="*/ 10 w 138"/>
                <a:gd name="T41" fmla="*/ 2 h 95"/>
                <a:gd name="T42" fmla="*/ 19 w 138"/>
                <a:gd name="T43" fmla="*/ 6 h 95"/>
                <a:gd name="T44" fmla="*/ 32 w 138"/>
                <a:gd name="T45" fmla="*/ 14 h 95"/>
                <a:gd name="T46" fmla="*/ 37 w 138"/>
                <a:gd name="T47" fmla="*/ 16 h 95"/>
                <a:gd name="T48" fmla="*/ 39 w 138"/>
                <a:gd name="T49" fmla="*/ 18 h 95"/>
                <a:gd name="T50" fmla="*/ 53 w 138"/>
                <a:gd name="T51" fmla="*/ 28 h 95"/>
                <a:gd name="T52" fmla="*/ 71 w 138"/>
                <a:gd name="T53" fmla="*/ 42 h 95"/>
                <a:gd name="T54" fmla="*/ 88 w 138"/>
                <a:gd name="T55" fmla="*/ 58 h 95"/>
                <a:gd name="T56" fmla="*/ 99 w 138"/>
                <a:gd name="T57" fmla="*/ 73 h 95"/>
                <a:gd name="T58" fmla="*/ 110 w 138"/>
                <a:gd name="T59" fmla="*/ 82 h 95"/>
                <a:gd name="T60" fmla="*/ 114 w 138"/>
                <a:gd name="T61" fmla="*/ 84 h 95"/>
                <a:gd name="T62" fmla="*/ 118 w 138"/>
                <a:gd name="T63" fmla="*/ 86 h 95"/>
                <a:gd name="T64" fmla="*/ 122 w 138"/>
                <a:gd name="T65" fmla="*/ 87 h 95"/>
                <a:gd name="T66" fmla="*/ 111 w 138"/>
                <a:gd name="T67" fmla="*/ 75 h 95"/>
                <a:gd name="T68" fmla="*/ 88 w 138"/>
                <a:gd name="T69" fmla="*/ 58 h 95"/>
                <a:gd name="T70" fmla="*/ 41 w 138"/>
                <a:gd name="T71" fmla="*/ 25 h 95"/>
                <a:gd name="T72" fmla="*/ 37 w 138"/>
                <a:gd name="T73" fmla="*/ 24 h 95"/>
                <a:gd name="T74" fmla="*/ 35 w 138"/>
                <a:gd name="T75" fmla="*/ 22 h 95"/>
                <a:gd name="T76" fmla="*/ 26 w 138"/>
                <a:gd name="T77" fmla="*/ 15 h 95"/>
                <a:gd name="T78" fmla="*/ 19 w 138"/>
                <a:gd name="T79" fmla="*/ 10 h 95"/>
                <a:gd name="T80" fmla="*/ 15 w 138"/>
                <a:gd name="T81" fmla="*/ 8 h 95"/>
                <a:gd name="T82" fmla="*/ 18 w 138"/>
                <a:gd name="T83" fmla="*/ 15 h 95"/>
                <a:gd name="T84" fmla="*/ 39 w 138"/>
                <a:gd name="T85" fmla="*/ 31 h 95"/>
                <a:gd name="T86" fmla="*/ 49 w 138"/>
                <a:gd name="T87" fmla="*/ 38 h 95"/>
                <a:gd name="T88" fmla="*/ 53 w 138"/>
                <a:gd name="T89" fmla="*/ 40 h 95"/>
                <a:gd name="T90" fmla="*/ 56 w 138"/>
                <a:gd name="T91" fmla="*/ 40 h 95"/>
                <a:gd name="T92" fmla="*/ 52 w 138"/>
                <a:gd name="T93" fmla="*/ 34 h 95"/>
                <a:gd name="T94" fmla="*/ 44 w 138"/>
                <a:gd name="T95" fmla="*/ 28 h 95"/>
                <a:gd name="T96" fmla="*/ 41 w 138"/>
                <a:gd name="T97" fmla="*/ 2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95">
                  <a:moveTo>
                    <a:pt x="71" y="42"/>
                  </a:moveTo>
                  <a:cubicBezTo>
                    <a:pt x="68" y="37"/>
                    <a:pt x="65" y="34"/>
                    <a:pt x="61" y="30"/>
                  </a:cubicBezTo>
                  <a:cubicBezTo>
                    <a:pt x="56" y="26"/>
                    <a:pt x="51" y="22"/>
                    <a:pt x="48" y="19"/>
                  </a:cubicBezTo>
                  <a:cubicBezTo>
                    <a:pt x="46" y="18"/>
                    <a:pt x="45" y="17"/>
                    <a:pt x="46" y="17"/>
                  </a:cubicBezTo>
                  <a:cubicBezTo>
                    <a:pt x="47" y="17"/>
                    <a:pt x="48" y="17"/>
                    <a:pt x="50" y="18"/>
                  </a:cubicBezTo>
                  <a:cubicBezTo>
                    <a:pt x="53" y="20"/>
                    <a:pt x="56" y="22"/>
                    <a:pt x="60" y="25"/>
                  </a:cubicBezTo>
                  <a:cubicBezTo>
                    <a:pt x="72" y="34"/>
                    <a:pt x="81" y="43"/>
                    <a:pt x="85" y="51"/>
                  </a:cubicBezTo>
                  <a:cubicBezTo>
                    <a:pt x="101" y="63"/>
                    <a:pt x="112" y="71"/>
                    <a:pt x="118" y="75"/>
                  </a:cubicBezTo>
                  <a:cubicBezTo>
                    <a:pt x="133" y="87"/>
                    <a:pt x="138" y="93"/>
                    <a:pt x="134" y="94"/>
                  </a:cubicBezTo>
                  <a:cubicBezTo>
                    <a:pt x="132" y="95"/>
                    <a:pt x="128" y="94"/>
                    <a:pt x="122" y="91"/>
                  </a:cubicBezTo>
                  <a:cubicBezTo>
                    <a:pt x="119" y="90"/>
                    <a:pt x="116" y="89"/>
                    <a:pt x="112" y="87"/>
                  </a:cubicBezTo>
                  <a:cubicBezTo>
                    <a:pt x="98" y="79"/>
                    <a:pt x="88" y="71"/>
                    <a:pt x="82" y="62"/>
                  </a:cubicBezTo>
                  <a:cubicBezTo>
                    <a:pt x="81" y="61"/>
                    <a:pt x="79" y="57"/>
                    <a:pt x="76" y="49"/>
                  </a:cubicBezTo>
                  <a:cubicBezTo>
                    <a:pt x="69" y="44"/>
                    <a:pt x="64" y="41"/>
                    <a:pt x="60" y="38"/>
                  </a:cubicBezTo>
                  <a:cubicBezTo>
                    <a:pt x="66" y="44"/>
                    <a:pt x="68" y="47"/>
                    <a:pt x="65" y="48"/>
                  </a:cubicBezTo>
                  <a:cubicBezTo>
                    <a:pt x="64" y="48"/>
                    <a:pt x="61" y="47"/>
                    <a:pt x="56" y="45"/>
                  </a:cubicBezTo>
                  <a:cubicBezTo>
                    <a:pt x="53" y="44"/>
                    <a:pt x="50" y="42"/>
                    <a:pt x="47" y="41"/>
                  </a:cubicBezTo>
                  <a:cubicBezTo>
                    <a:pt x="41" y="37"/>
                    <a:pt x="33" y="33"/>
                    <a:pt x="26" y="27"/>
                  </a:cubicBezTo>
                  <a:cubicBezTo>
                    <a:pt x="14" y="19"/>
                    <a:pt x="7" y="12"/>
                    <a:pt x="3" y="7"/>
                  </a:cubicBezTo>
                  <a:cubicBezTo>
                    <a:pt x="0" y="3"/>
                    <a:pt x="0" y="1"/>
                    <a:pt x="3" y="1"/>
                  </a:cubicBezTo>
                  <a:cubicBezTo>
                    <a:pt x="4" y="0"/>
                    <a:pt x="7" y="1"/>
                    <a:pt x="10" y="2"/>
                  </a:cubicBezTo>
                  <a:cubicBezTo>
                    <a:pt x="13" y="3"/>
                    <a:pt x="16" y="4"/>
                    <a:pt x="19" y="6"/>
                  </a:cubicBezTo>
                  <a:cubicBezTo>
                    <a:pt x="23" y="8"/>
                    <a:pt x="27" y="11"/>
                    <a:pt x="32" y="14"/>
                  </a:cubicBezTo>
                  <a:cubicBezTo>
                    <a:pt x="35" y="15"/>
                    <a:pt x="36" y="16"/>
                    <a:pt x="37" y="16"/>
                  </a:cubicBezTo>
                  <a:cubicBezTo>
                    <a:pt x="38" y="17"/>
                    <a:pt x="39" y="17"/>
                    <a:pt x="39" y="18"/>
                  </a:cubicBezTo>
                  <a:cubicBezTo>
                    <a:pt x="42" y="20"/>
                    <a:pt x="46" y="23"/>
                    <a:pt x="53" y="28"/>
                  </a:cubicBezTo>
                  <a:cubicBezTo>
                    <a:pt x="59" y="32"/>
                    <a:pt x="65" y="37"/>
                    <a:pt x="71" y="42"/>
                  </a:cubicBezTo>
                  <a:close/>
                  <a:moveTo>
                    <a:pt x="88" y="58"/>
                  </a:moveTo>
                  <a:cubicBezTo>
                    <a:pt x="89" y="62"/>
                    <a:pt x="92" y="66"/>
                    <a:pt x="99" y="73"/>
                  </a:cubicBezTo>
                  <a:cubicBezTo>
                    <a:pt x="102" y="76"/>
                    <a:pt x="106" y="79"/>
                    <a:pt x="110" y="82"/>
                  </a:cubicBezTo>
                  <a:cubicBezTo>
                    <a:pt x="112" y="83"/>
                    <a:pt x="113" y="83"/>
                    <a:pt x="114" y="84"/>
                  </a:cubicBezTo>
                  <a:cubicBezTo>
                    <a:pt x="115" y="85"/>
                    <a:pt x="117" y="85"/>
                    <a:pt x="118" y="86"/>
                  </a:cubicBezTo>
                  <a:cubicBezTo>
                    <a:pt x="120" y="86"/>
                    <a:pt x="121" y="87"/>
                    <a:pt x="122" y="87"/>
                  </a:cubicBezTo>
                  <a:cubicBezTo>
                    <a:pt x="124" y="86"/>
                    <a:pt x="120" y="82"/>
                    <a:pt x="111" y="75"/>
                  </a:cubicBezTo>
                  <a:cubicBezTo>
                    <a:pt x="103" y="69"/>
                    <a:pt x="96" y="63"/>
                    <a:pt x="88" y="58"/>
                  </a:cubicBezTo>
                  <a:close/>
                  <a:moveTo>
                    <a:pt x="41" y="25"/>
                  </a:moveTo>
                  <a:cubicBezTo>
                    <a:pt x="39" y="25"/>
                    <a:pt x="38" y="24"/>
                    <a:pt x="37" y="24"/>
                  </a:cubicBezTo>
                  <a:cubicBezTo>
                    <a:pt x="36" y="23"/>
                    <a:pt x="36" y="23"/>
                    <a:pt x="35" y="22"/>
                  </a:cubicBezTo>
                  <a:cubicBezTo>
                    <a:pt x="33" y="20"/>
                    <a:pt x="30" y="17"/>
                    <a:pt x="26" y="15"/>
                  </a:cubicBezTo>
                  <a:cubicBezTo>
                    <a:pt x="24" y="13"/>
                    <a:pt x="21" y="11"/>
                    <a:pt x="19" y="10"/>
                  </a:cubicBezTo>
                  <a:cubicBezTo>
                    <a:pt x="17" y="9"/>
                    <a:pt x="15" y="8"/>
                    <a:pt x="15" y="8"/>
                  </a:cubicBezTo>
                  <a:cubicBezTo>
                    <a:pt x="13" y="8"/>
                    <a:pt x="14" y="11"/>
                    <a:pt x="18" y="15"/>
                  </a:cubicBezTo>
                  <a:cubicBezTo>
                    <a:pt x="23" y="20"/>
                    <a:pt x="30" y="25"/>
                    <a:pt x="39" y="31"/>
                  </a:cubicBezTo>
                  <a:cubicBezTo>
                    <a:pt x="43" y="34"/>
                    <a:pt x="46" y="37"/>
                    <a:pt x="49" y="38"/>
                  </a:cubicBezTo>
                  <a:cubicBezTo>
                    <a:pt x="51" y="39"/>
                    <a:pt x="52" y="40"/>
                    <a:pt x="53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0"/>
                    <a:pt x="56" y="38"/>
                    <a:pt x="52" y="34"/>
                  </a:cubicBezTo>
                  <a:cubicBezTo>
                    <a:pt x="49" y="32"/>
                    <a:pt x="46" y="30"/>
                    <a:pt x="44" y="28"/>
                  </a:cubicBezTo>
                  <a:cubicBezTo>
                    <a:pt x="42" y="26"/>
                    <a:pt x="41" y="25"/>
                    <a:pt x="41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2" name="Freeform 172"/>
            <p:cNvSpPr>
              <a:spLocks noEditPoints="1"/>
            </p:cNvSpPr>
            <p:nvPr/>
          </p:nvSpPr>
          <p:spPr bwMode="auto">
            <a:xfrm>
              <a:off x="7067550" y="5502275"/>
              <a:ext cx="271463" cy="165100"/>
            </a:xfrm>
            <a:custGeom>
              <a:avLst/>
              <a:gdLst>
                <a:gd name="T0" fmla="*/ 42 w 72"/>
                <a:gd name="T1" fmla="*/ 31 h 44"/>
                <a:gd name="T2" fmla="*/ 44 w 72"/>
                <a:gd name="T3" fmla="*/ 32 h 44"/>
                <a:gd name="T4" fmla="*/ 50 w 72"/>
                <a:gd name="T5" fmla="*/ 35 h 44"/>
                <a:gd name="T6" fmla="*/ 59 w 72"/>
                <a:gd name="T7" fmla="*/ 37 h 44"/>
                <a:gd name="T8" fmla="*/ 49 w 72"/>
                <a:gd name="T9" fmla="*/ 21 h 44"/>
                <a:gd name="T10" fmla="*/ 47 w 72"/>
                <a:gd name="T11" fmla="*/ 19 h 44"/>
                <a:gd name="T12" fmla="*/ 49 w 72"/>
                <a:gd name="T13" fmla="*/ 19 h 44"/>
                <a:gd name="T14" fmla="*/ 52 w 72"/>
                <a:gd name="T15" fmla="*/ 20 h 44"/>
                <a:gd name="T16" fmla="*/ 63 w 72"/>
                <a:gd name="T17" fmla="*/ 30 h 44"/>
                <a:gd name="T18" fmla="*/ 71 w 72"/>
                <a:gd name="T19" fmla="*/ 39 h 44"/>
                <a:gd name="T20" fmla="*/ 69 w 72"/>
                <a:gd name="T21" fmla="*/ 44 h 44"/>
                <a:gd name="T22" fmla="*/ 56 w 72"/>
                <a:gd name="T23" fmla="*/ 41 h 44"/>
                <a:gd name="T24" fmla="*/ 42 w 72"/>
                <a:gd name="T25" fmla="*/ 35 h 44"/>
                <a:gd name="T26" fmla="*/ 8 w 72"/>
                <a:gd name="T27" fmla="*/ 11 h 44"/>
                <a:gd name="T28" fmla="*/ 3 w 72"/>
                <a:gd name="T29" fmla="*/ 0 h 44"/>
                <a:gd name="T30" fmla="*/ 7 w 72"/>
                <a:gd name="T31" fmla="*/ 1 h 44"/>
                <a:gd name="T32" fmla="*/ 16 w 72"/>
                <a:gd name="T33" fmla="*/ 5 h 44"/>
                <a:gd name="T34" fmla="*/ 29 w 72"/>
                <a:gd name="T35" fmla="*/ 14 h 44"/>
                <a:gd name="T36" fmla="*/ 42 w 72"/>
                <a:gd name="T37" fmla="*/ 31 h 44"/>
                <a:gd name="T38" fmla="*/ 33 w 72"/>
                <a:gd name="T39" fmla="*/ 25 h 44"/>
                <a:gd name="T40" fmla="*/ 32 w 72"/>
                <a:gd name="T41" fmla="*/ 21 h 44"/>
                <a:gd name="T42" fmla="*/ 22 w 72"/>
                <a:gd name="T43" fmla="*/ 12 h 44"/>
                <a:gd name="T44" fmla="*/ 18 w 72"/>
                <a:gd name="T45" fmla="*/ 9 h 44"/>
                <a:gd name="T46" fmla="*/ 14 w 72"/>
                <a:gd name="T47" fmla="*/ 8 h 44"/>
                <a:gd name="T48" fmla="*/ 15 w 72"/>
                <a:gd name="T49" fmla="*/ 11 h 44"/>
                <a:gd name="T50" fmla="*/ 33 w 72"/>
                <a:gd name="T51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4">
                  <a:moveTo>
                    <a:pt x="42" y="31"/>
                  </a:moveTo>
                  <a:cubicBezTo>
                    <a:pt x="44" y="32"/>
                    <a:pt x="44" y="32"/>
                    <a:pt x="44" y="32"/>
                  </a:cubicBezTo>
                  <a:cubicBezTo>
                    <a:pt x="46" y="33"/>
                    <a:pt x="48" y="34"/>
                    <a:pt x="50" y="35"/>
                  </a:cubicBezTo>
                  <a:cubicBezTo>
                    <a:pt x="54" y="36"/>
                    <a:pt x="57" y="37"/>
                    <a:pt x="59" y="37"/>
                  </a:cubicBezTo>
                  <a:cubicBezTo>
                    <a:pt x="63" y="36"/>
                    <a:pt x="59" y="31"/>
                    <a:pt x="49" y="21"/>
                  </a:cubicBezTo>
                  <a:cubicBezTo>
                    <a:pt x="47" y="20"/>
                    <a:pt x="46" y="19"/>
                    <a:pt x="47" y="19"/>
                  </a:cubicBezTo>
                  <a:cubicBezTo>
                    <a:pt x="47" y="19"/>
                    <a:pt x="48" y="19"/>
                    <a:pt x="49" y="19"/>
                  </a:cubicBezTo>
                  <a:cubicBezTo>
                    <a:pt x="50" y="20"/>
                    <a:pt x="51" y="20"/>
                    <a:pt x="52" y="20"/>
                  </a:cubicBezTo>
                  <a:cubicBezTo>
                    <a:pt x="55" y="22"/>
                    <a:pt x="59" y="25"/>
                    <a:pt x="63" y="30"/>
                  </a:cubicBezTo>
                  <a:cubicBezTo>
                    <a:pt x="67" y="34"/>
                    <a:pt x="69" y="37"/>
                    <a:pt x="71" y="39"/>
                  </a:cubicBezTo>
                  <a:cubicBezTo>
                    <a:pt x="72" y="42"/>
                    <a:pt x="71" y="43"/>
                    <a:pt x="69" y="44"/>
                  </a:cubicBezTo>
                  <a:cubicBezTo>
                    <a:pt x="66" y="44"/>
                    <a:pt x="62" y="43"/>
                    <a:pt x="56" y="41"/>
                  </a:cubicBezTo>
                  <a:cubicBezTo>
                    <a:pt x="52" y="40"/>
                    <a:pt x="47" y="37"/>
                    <a:pt x="42" y="35"/>
                  </a:cubicBezTo>
                  <a:cubicBezTo>
                    <a:pt x="27" y="27"/>
                    <a:pt x="16" y="19"/>
                    <a:pt x="8" y="11"/>
                  </a:cubicBezTo>
                  <a:cubicBezTo>
                    <a:pt x="1" y="4"/>
                    <a:pt x="0" y="1"/>
                    <a:pt x="3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0" y="2"/>
                    <a:pt x="13" y="3"/>
                    <a:pt x="16" y="5"/>
                  </a:cubicBezTo>
                  <a:cubicBezTo>
                    <a:pt x="20" y="7"/>
                    <a:pt x="25" y="10"/>
                    <a:pt x="29" y="14"/>
                  </a:cubicBezTo>
                  <a:cubicBezTo>
                    <a:pt x="39" y="21"/>
                    <a:pt x="44" y="27"/>
                    <a:pt x="42" y="31"/>
                  </a:cubicBezTo>
                  <a:close/>
                  <a:moveTo>
                    <a:pt x="33" y="25"/>
                  </a:moveTo>
                  <a:cubicBezTo>
                    <a:pt x="33" y="24"/>
                    <a:pt x="33" y="22"/>
                    <a:pt x="32" y="21"/>
                  </a:cubicBezTo>
                  <a:cubicBezTo>
                    <a:pt x="30" y="18"/>
                    <a:pt x="26" y="15"/>
                    <a:pt x="22" y="12"/>
                  </a:cubicBezTo>
                  <a:cubicBezTo>
                    <a:pt x="21" y="11"/>
                    <a:pt x="19" y="10"/>
                    <a:pt x="18" y="9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3" y="8"/>
                    <a:pt x="13" y="9"/>
                    <a:pt x="15" y="11"/>
                  </a:cubicBezTo>
                  <a:cubicBezTo>
                    <a:pt x="18" y="14"/>
                    <a:pt x="24" y="19"/>
                    <a:pt x="33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3" name="Freeform 173"/>
            <p:cNvSpPr>
              <a:spLocks/>
            </p:cNvSpPr>
            <p:nvPr/>
          </p:nvSpPr>
          <p:spPr bwMode="auto">
            <a:xfrm>
              <a:off x="7165975" y="5475288"/>
              <a:ext cx="292100" cy="184150"/>
            </a:xfrm>
            <a:custGeom>
              <a:avLst/>
              <a:gdLst>
                <a:gd name="T0" fmla="*/ 5 w 78"/>
                <a:gd name="T1" fmla="*/ 0 h 49"/>
                <a:gd name="T2" fmla="*/ 12 w 78"/>
                <a:gd name="T3" fmla="*/ 1 h 49"/>
                <a:gd name="T4" fmla="*/ 22 w 78"/>
                <a:gd name="T5" fmla="*/ 6 h 49"/>
                <a:gd name="T6" fmla="*/ 33 w 78"/>
                <a:gd name="T7" fmla="*/ 13 h 49"/>
                <a:gd name="T8" fmla="*/ 37 w 78"/>
                <a:gd name="T9" fmla="*/ 19 h 49"/>
                <a:gd name="T10" fmla="*/ 36 w 78"/>
                <a:gd name="T11" fmla="*/ 21 h 49"/>
                <a:gd name="T12" fmla="*/ 29 w 78"/>
                <a:gd name="T13" fmla="*/ 19 h 49"/>
                <a:gd name="T14" fmla="*/ 26 w 78"/>
                <a:gd name="T15" fmla="*/ 16 h 49"/>
                <a:gd name="T16" fmla="*/ 27 w 78"/>
                <a:gd name="T17" fmla="*/ 15 h 49"/>
                <a:gd name="T18" fmla="*/ 26 w 78"/>
                <a:gd name="T19" fmla="*/ 12 h 49"/>
                <a:gd name="T20" fmla="*/ 21 w 78"/>
                <a:gd name="T21" fmla="*/ 9 h 49"/>
                <a:gd name="T22" fmla="*/ 17 w 78"/>
                <a:gd name="T23" fmla="*/ 7 h 49"/>
                <a:gd name="T24" fmla="*/ 14 w 78"/>
                <a:gd name="T25" fmla="*/ 6 h 49"/>
                <a:gd name="T26" fmla="*/ 13 w 78"/>
                <a:gd name="T27" fmla="*/ 10 h 49"/>
                <a:gd name="T28" fmla="*/ 25 w 78"/>
                <a:gd name="T29" fmla="*/ 19 h 49"/>
                <a:gd name="T30" fmla="*/ 43 w 78"/>
                <a:gd name="T31" fmla="*/ 27 h 49"/>
                <a:gd name="T32" fmla="*/ 64 w 78"/>
                <a:gd name="T33" fmla="*/ 36 h 49"/>
                <a:gd name="T34" fmla="*/ 77 w 78"/>
                <a:gd name="T35" fmla="*/ 46 h 49"/>
                <a:gd name="T36" fmla="*/ 76 w 78"/>
                <a:gd name="T37" fmla="*/ 48 h 49"/>
                <a:gd name="T38" fmla="*/ 60 w 78"/>
                <a:gd name="T39" fmla="*/ 45 h 49"/>
                <a:gd name="T40" fmla="*/ 44 w 78"/>
                <a:gd name="T41" fmla="*/ 38 h 49"/>
                <a:gd name="T42" fmla="*/ 30 w 78"/>
                <a:gd name="T43" fmla="*/ 28 h 49"/>
                <a:gd name="T44" fmla="*/ 28 w 78"/>
                <a:gd name="T45" fmla="*/ 26 h 49"/>
                <a:gd name="T46" fmla="*/ 32 w 78"/>
                <a:gd name="T47" fmla="*/ 27 h 49"/>
                <a:gd name="T48" fmla="*/ 34 w 78"/>
                <a:gd name="T49" fmla="*/ 29 h 49"/>
                <a:gd name="T50" fmla="*/ 46 w 78"/>
                <a:gd name="T51" fmla="*/ 35 h 49"/>
                <a:gd name="T52" fmla="*/ 58 w 78"/>
                <a:gd name="T53" fmla="*/ 41 h 49"/>
                <a:gd name="T54" fmla="*/ 65 w 78"/>
                <a:gd name="T55" fmla="*/ 42 h 49"/>
                <a:gd name="T56" fmla="*/ 65 w 78"/>
                <a:gd name="T57" fmla="*/ 40 h 49"/>
                <a:gd name="T58" fmla="*/ 59 w 78"/>
                <a:gd name="T59" fmla="*/ 36 h 49"/>
                <a:gd name="T60" fmla="*/ 43 w 78"/>
                <a:gd name="T61" fmla="*/ 29 h 49"/>
                <a:gd name="T62" fmla="*/ 19 w 78"/>
                <a:gd name="T63" fmla="*/ 19 h 49"/>
                <a:gd name="T64" fmla="*/ 3 w 78"/>
                <a:gd name="T65" fmla="*/ 6 h 49"/>
                <a:gd name="T66" fmla="*/ 5 w 78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49">
                  <a:moveTo>
                    <a:pt x="5" y="0"/>
                  </a:moveTo>
                  <a:cubicBezTo>
                    <a:pt x="7" y="0"/>
                    <a:pt x="9" y="1"/>
                    <a:pt x="12" y="1"/>
                  </a:cubicBezTo>
                  <a:cubicBezTo>
                    <a:pt x="15" y="2"/>
                    <a:pt x="18" y="4"/>
                    <a:pt x="22" y="6"/>
                  </a:cubicBezTo>
                  <a:cubicBezTo>
                    <a:pt x="26" y="8"/>
                    <a:pt x="30" y="11"/>
                    <a:pt x="33" y="13"/>
                  </a:cubicBezTo>
                  <a:cubicBezTo>
                    <a:pt x="36" y="16"/>
                    <a:pt x="37" y="18"/>
                    <a:pt x="37" y="19"/>
                  </a:cubicBezTo>
                  <a:cubicBezTo>
                    <a:pt x="37" y="20"/>
                    <a:pt x="37" y="21"/>
                    <a:pt x="36" y="21"/>
                  </a:cubicBezTo>
                  <a:cubicBezTo>
                    <a:pt x="34" y="21"/>
                    <a:pt x="32" y="20"/>
                    <a:pt x="29" y="19"/>
                  </a:cubicBezTo>
                  <a:cubicBezTo>
                    <a:pt x="27" y="18"/>
                    <a:pt x="26" y="17"/>
                    <a:pt x="26" y="16"/>
                  </a:cubicBezTo>
                  <a:cubicBezTo>
                    <a:pt x="26" y="16"/>
                    <a:pt x="26" y="15"/>
                    <a:pt x="27" y="15"/>
                  </a:cubicBezTo>
                  <a:cubicBezTo>
                    <a:pt x="27" y="14"/>
                    <a:pt x="27" y="13"/>
                    <a:pt x="26" y="12"/>
                  </a:cubicBezTo>
                  <a:cubicBezTo>
                    <a:pt x="25" y="11"/>
                    <a:pt x="23" y="10"/>
                    <a:pt x="21" y="9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2" y="6"/>
                    <a:pt x="12" y="8"/>
                    <a:pt x="13" y="10"/>
                  </a:cubicBezTo>
                  <a:cubicBezTo>
                    <a:pt x="15" y="13"/>
                    <a:pt x="19" y="15"/>
                    <a:pt x="25" y="19"/>
                  </a:cubicBezTo>
                  <a:cubicBezTo>
                    <a:pt x="29" y="21"/>
                    <a:pt x="35" y="24"/>
                    <a:pt x="43" y="27"/>
                  </a:cubicBezTo>
                  <a:cubicBezTo>
                    <a:pt x="52" y="30"/>
                    <a:pt x="59" y="33"/>
                    <a:pt x="64" y="36"/>
                  </a:cubicBezTo>
                  <a:cubicBezTo>
                    <a:pt x="71" y="40"/>
                    <a:pt x="75" y="43"/>
                    <a:pt x="77" y="46"/>
                  </a:cubicBezTo>
                  <a:cubicBezTo>
                    <a:pt x="78" y="47"/>
                    <a:pt x="78" y="48"/>
                    <a:pt x="76" y="48"/>
                  </a:cubicBezTo>
                  <a:cubicBezTo>
                    <a:pt x="73" y="49"/>
                    <a:pt x="68" y="48"/>
                    <a:pt x="60" y="45"/>
                  </a:cubicBezTo>
                  <a:cubicBezTo>
                    <a:pt x="55" y="43"/>
                    <a:pt x="50" y="41"/>
                    <a:pt x="44" y="38"/>
                  </a:cubicBezTo>
                  <a:cubicBezTo>
                    <a:pt x="38" y="34"/>
                    <a:pt x="33" y="31"/>
                    <a:pt x="30" y="28"/>
                  </a:cubicBezTo>
                  <a:cubicBezTo>
                    <a:pt x="28" y="27"/>
                    <a:pt x="27" y="26"/>
                    <a:pt x="28" y="26"/>
                  </a:cubicBezTo>
                  <a:cubicBezTo>
                    <a:pt x="29" y="26"/>
                    <a:pt x="30" y="26"/>
                    <a:pt x="32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7" y="31"/>
                    <a:pt x="41" y="33"/>
                    <a:pt x="46" y="35"/>
                  </a:cubicBezTo>
                  <a:cubicBezTo>
                    <a:pt x="50" y="38"/>
                    <a:pt x="54" y="39"/>
                    <a:pt x="58" y="41"/>
                  </a:cubicBezTo>
                  <a:cubicBezTo>
                    <a:pt x="61" y="42"/>
                    <a:pt x="64" y="42"/>
                    <a:pt x="65" y="42"/>
                  </a:cubicBezTo>
                  <a:cubicBezTo>
                    <a:pt x="66" y="42"/>
                    <a:pt x="66" y="41"/>
                    <a:pt x="65" y="40"/>
                  </a:cubicBezTo>
                  <a:cubicBezTo>
                    <a:pt x="63" y="39"/>
                    <a:pt x="61" y="38"/>
                    <a:pt x="59" y="36"/>
                  </a:cubicBezTo>
                  <a:cubicBezTo>
                    <a:pt x="55" y="34"/>
                    <a:pt x="50" y="32"/>
                    <a:pt x="43" y="29"/>
                  </a:cubicBezTo>
                  <a:cubicBezTo>
                    <a:pt x="33" y="26"/>
                    <a:pt x="25" y="22"/>
                    <a:pt x="19" y="19"/>
                  </a:cubicBezTo>
                  <a:cubicBezTo>
                    <a:pt x="11" y="14"/>
                    <a:pt x="5" y="10"/>
                    <a:pt x="3" y="6"/>
                  </a:cubicBezTo>
                  <a:cubicBezTo>
                    <a:pt x="0" y="3"/>
                    <a:pt x="1" y="1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4" name="Freeform 174"/>
            <p:cNvSpPr>
              <a:spLocks/>
            </p:cNvSpPr>
            <p:nvPr/>
          </p:nvSpPr>
          <p:spPr bwMode="auto">
            <a:xfrm>
              <a:off x="7232650" y="5381625"/>
              <a:ext cx="387350" cy="236537"/>
            </a:xfrm>
            <a:custGeom>
              <a:avLst/>
              <a:gdLst>
                <a:gd name="T0" fmla="*/ 33 w 103"/>
                <a:gd name="T1" fmla="*/ 22 h 63"/>
                <a:gd name="T2" fmla="*/ 54 w 103"/>
                <a:gd name="T3" fmla="*/ 37 h 63"/>
                <a:gd name="T4" fmla="*/ 82 w 103"/>
                <a:gd name="T5" fmla="*/ 54 h 63"/>
                <a:gd name="T6" fmla="*/ 87 w 103"/>
                <a:gd name="T7" fmla="*/ 56 h 63"/>
                <a:gd name="T8" fmla="*/ 89 w 103"/>
                <a:gd name="T9" fmla="*/ 57 h 63"/>
                <a:gd name="T10" fmla="*/ 83 w 103"/>
                <a:gd name="T11" fmla="*/ 50 h 63"/>
                <a:gd name="T12" fmla="*/ 73 w 103"/>
                <a:gd name="T13" fmla="*/ 42 h 63"/>
                <a:gd name="T14" fmla="*/ 71 w 103"/>
                <a:gd name="T15" fmla="*/ 40 h 63"/>
                <a:gd name="T16" fmla="*/ 73 w 103"/>
                <a:gd name="T17" fmla="*/ 41 h 63"/>
                <a:gd name="T18" fmla="*/ 76 w 103"/>
                <a:gd name="T19" fmla="*/ 42 h 63"/>
                <a:gd name="T20" fmla="*/ 91 w 103"/>
                <a:gd name="T21" fmla="*/ 52 h 63"/>
                <a:gd name="T22" fmla="*/ 100 w 103"/>
                <a:gd name="T23" fmla="*/ 63 h 63"/>
                <a:gd name="T24" fmla="*/ 91 w 103"/>
                <a:gd name="T25" fmla="*/ 61 h 63"/>
                <a:gd name="T26" fmla="*/ 80 w 103"/>
                <a:gd name="T27" fmla="*/ 56 h 63"/>
                <a:gd name="T28" fmla="*/ 50 w 103"/>
                <a:gd name="T29" fmla="*/ 38 h 63"/>
                <a:gd name="T30" fmla="*/ 32 w 103"/>
                <a:gd name="T31" fmla="*/ 25 h 63"/>
                <a:gd name="T32" fmla="*/ 31 w 103"/>
                <a:gd name="T33" fmla="*/ 26 h 63"/>
                <a:gd name="T34" fmla="*/ 28 w 103"/>
                <a:gd name="T35" fmla="*/ 25 h 63"/>
                <a:gd name="T36" fmla="*/ 23 w 103"/>
                <a:gd name="T37" fmla="*/ 23 h 63"/>
                <a:gd name="T38" fmla="*/ 19 w 103"/>
                <a:gd name="T39" fmla="*/ 21 h 63"/>
                <a:gd name="T40" fmla="*/ 21 w 103"/>
                <a:gd name="T41" fmla="*/ 20 h 63"/>
                <a:gd name="T42" fmla="*/ 22 w 103"/>
                <a:gd name="T43" fmla="*/ 18 h 63"/>
                <a:gd name="T44" fmla="*/ 8 w 103"/>
                <a:gd name="T45" fmla="*/ 7 h 63"/>
                <a:gd name="T46" fmla="*/ 2 w 103"/>
                <a:gd name="T47" fmla="*/ 2 h 63"/>
                <a:gd name="T48" fmla="*/ 1 w 103"/>
                <a:gd name="T49" fmla="*/ 0 h 63"/>
                <a:gd name="T50" fmla="*/ 3 w 103"/>
                <a:gd name="T51" fmla="*/ 1 h 63"/>
                <a:gd name="T52" fmla="*/ 7 w 103"/>
                <a:gd name="T53" fmla="*/ 3 h 63"/>
                <a:gd name="T54" fmla="*/ 16 w 103"/>
                <a:gd name="T55" fmla="*/ 9 h 63"/>
                <a:gd name="T56" fmla="*/ 23 w 103"/>
                <a:gd name="T57" fmla="*/ 14 h 63"/>
                <a:gd name="T58" fmla="*/ 27 w 103"/>
                <a:gd name="T59" fmla="*/ 12 h 63"/>
                <a:gd name="T60" fmla="*/ 34 w 103"/>
                <a:gd name="T61" fmla="*/ 14 h 63"/>
                <a:gd name="T62" fmla="*/ 37 w 103"/>
                <a:gd name="T63" fmla="*/ 17 h 63"/>
                <a:gd name="T64" fmla="*/ 36 w 103"/>
                <a:gd name="T65" fmla="*/ 17 h 63"/>
                <a:gd name="T66" fmla="*/ 34 w 103"/>
                <a:gd name="T67" fmla="*/ 20 h 63"/>
                <a:gd name="T68" fmla="*/ 33 w 103"/>
                <a:gd name="T69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63">
                  <a:moveTo>
                    <a:pt x="33" y="22"/>
                  </a:moveTo>
                  <a:cubicBezTo>
                    <a:pt x="39" y="26"/>
                    <a:pt x="46" y="31"/>
                    <a:pt x="54" y="37"/>
                  </a:cubicBezTo>
                  <a:cubicBezTo>
                    <a:pt x="66" y="44"/>
                    <a:pt x="75" y="50"/>
                    <a:pt x="82" y="54"/>
                  </a:cubicBezTo>
                  <a:cubicBezTo>
                    <a:pt x="84" y="55"/>
                    <a:pt x="85" y="55"/>
                    <a:pt x="87" y="56"/>
                  </a:cubicBezTo>
                  <a:cubicBezTo>
                    <a:pt x="88" y="56"/>
                    <a:pt x="89" y="57"/>
                    <a:pt x="89" y="57"/>
                  </a:cubicBezTo>
                  <a:cubicBezTo>
                    <a:pt x="91" y="56"/>
                    <a:pt x="89" y="54"/>
                    <a:pt x="83" y="50"/>
                  </a:cubicBezTo>
                  <a:cubicBezTo>
                    <a:pt x="80" y="47"/>
                    <a:pt x="77" y="45"/>
                    <a:pt x="73" y="42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40"/>
                    <a:pt x="72" y="40"/>
                    <a:pt x="73" y="41"/>
                  </a:cubicBezTo>
                  <a:cubicBezTo>
                    <a:pt x="74" y="41"/>
                    <a:pt x="75" y="41"/>
                    <a:pt x="76" y="42"/>
                  </a:cubicBezTo>
                  <a:cubicBezTo>
                    <a:pt x="79" y="43"/>
                    <a:pt x="84" y="47"/>
                    <a:pt x="91" y="52"/>
                  </a:cubicBezTo>
                  <a:cubicBezTo>
                    <a:pt x="99" y="59"/>
                    <a:pt x="103" y="63"/>
                    <a:pt x="100" y="63"/>
                  </a:cubicBezTo>
                  <a:cubicBezTo>
                    <a:pt x="98" y="63"/>
                    <a:pt x="95" y="63"/>
                    <a:pt x="91" y="61"/>
                  </a:cubicBezTo>
                  <a:cubicBezTo>
                    <a:pt x="88" y="60"/>
                    <a:pt x="84" y="58"/>
                    <a:pt x="80" y="56"/>
                  </a:cubicBezTo>
                  <a:cubicBezTo>
                    <a:pt x="70" y="51"/>
                    <a:pt x="60" y="45"/>
                    <a:pt x="50" y="38"/>
                  </a:cubicBezTo>
                  <a:cubicBezTo>
                    <a:pt x="47" y="36"/>
                    <a:pt x="41" y="32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29" y="26"/>
                    <a:pt x="28" y="25"/>
                  </a:cubicBezTo>
                  <a:cubicBezTo>
                    <a:pt x="26" y="25"/>
                    <a:pt x="24" y="24"/>
                    <a:pt x="23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18" y="15"/>
                    <a:pt x="14" y="12"/>
                    <a:pt x="8" y="7"/>
                  </a:cubicBezTo>
                  <a:cubicBezTo>
                    <a:pt x="4" y="5"/>
                    <a:pt x="2" y="3"/>
                    <a:pt x="2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9" y="4"/>
                    <a:pt x="12" y="6"/>
                    <a:pt x="16" y="9"/>
                  </a:cubicBezTo>
                  <a:cubicBezTo>
                    <a:pt x="19" y="11"/>
                    <a:pt x="21" y="13"/>
                    <a:pt x="23" y="14"/>
                  </a:cubicBezTo>
                  <a:cubicBezTo>
                    <a:pt x="24" y="13"/>
                    <a:pt x="25" y="12"/>
                    <a:pt x="27" y="12"/>
                  </a:cubicBezTo>
                  <a:cubicBezTo>
                    <a:pt x="28" y="12"/>
                    <a:pt x="31" y="13"/>
                    <a:pt x="34" y="14"/>
                  </a:cubicBezTo>
                  <a:cubicBezTo>
                    <a:pt x="36" y="15"/>
                    <a:pt x="37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7"/>
                    <a:pt x="35" y="18"/>
                    <a:pt x="34" y="20"/>
                  </a:cubicBezTo>
                  <a:cubicBezTo>
                    <a:pt x="33" y="21"/>
                    <a:pt x="33" y="22"/>
                    <a:pt x="3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5" name="Freeform 175"/>
            <p:cNvSpPr>
              <a:spLocks/>
            </p:cNvSpPr>
            <p:nvPr/>
          </p:nvSpPr>
          <p:spPr bwMode="auto">
            <a:xfrm>
              <a:off x="7243763" y="5334000"/>
              <a:ext cx="461963" cy="280987"/>
            </a:xfrm>
            <a:custGeom>
              <a:avLst/>
              <a:gdLst>
                <a:gd name="T0" fmla="*/ 73 w 123"/>
                <a:gd name="T1" fmla="*/ 48 h 75"/>
                <a:gd name="T2" fmla="*/ 65 w 123"/>
                <a:gd name="T3" fmla="*/ 39 h 75"/>
                <a:gd name="T4" fmla="*/ 63 w 123"/>
                <a:gd name="T5" fmla="*/ 35 h 75"/>
                <a:gd name="T6" fmla="*/ 66 w 123"/>
                <a:gd name="T7" fmla="*/ 35 h 75"/>
                <a:gd name="T8" fmla="*/ 71 w 123"/>
                <a:gd name="T9" fmla="*/ 37 h 75"/>
                <a:gd name="T10" fmla="*/ 78 w 123"/>
                <a:gd name="T11" fmla="*/ 42 h 75"/>
                <a:gd name="T12" fmla="*/ 96 w 123"/>
                <a:gd name="T13" fmla="*/ 55 h 75"/>
                <a:gd name="T14" fmla="*/ 106 w 123"/>
                <a:gd name="T15" fmla="*/ 62 h 75"/>
                <a:gd name="T16" fmla="*/ 110 w 123"/>
                <a:gd name="T17" fmla="*/ 63 h 75"/>
                <a:gd name="T18" fmla="*/ 96 w 123"/>
                <a:gd name="T19" fmla="*/ 51 h 75"/>
                <a:gd name="T20" fmla="*/ 93 w 123"/>
                <a:gd name="T21" fmla="*/ 48 h 75"/>
                <a:gd name="T22" fmla="*/ 97 w 123"/>
                <a:gd name="T23" fmla="*/ 49 h 75"/>
                <a:gd name="T24" fmla="*/ 110 w 123"/>
                <a:gd name="T25" fmla="*/ 59 h 75"/>
                <a:gd name="T26" fmla="*/ 122 w 123"/>
                <a:gd name="T27" fmla="*/ 68 h 75"/>
                <a:gd name="T28" fmla="*/ 122 w 123"/>
                <a:gd name="T29" fmla="*/ 71 h 75"/>
                <a:gd name="T30" fmla="*/ 115 w 123"/>
                <a:gd name="T31" fmla="*/ 69 h 75"/>
                <a:gd name="T32" fmla="*/ 109 w 123"/>
                <a:gd name="T33" fmla="*/ 66 h 75"/>
                <a:gd name="T34" fmla="*/ 89 w 123"/>
                <a:gd name="T35" fmla="*/ 53 h 75"/>
                <a:gd name="T36" fmla="*/ 75 w 123"/>
                <a:gd name="T37" fmla="*/ 44 h 75"/>
                <a:gd name="T38" fmla="*/ 112 w 123"/>
                <a:gd name="T39" fmla="*/ 73 h 75"/>
                <a:gd name="T40" fmla="*/ 115 w 123"/>
                <a:gd name="T41" fmla="*/ 75 h 75"/>
                <a:gd name="T42" fmla="*/ 112 w 123"/>
                <a:gd name="T43" fmla="*/ 75 h 75"/>
                <a:gd name="T44" fmla="*/ 107 w 123"/>
                <a:gd name="T45" fmla="*/ 73 h 75"/>
                <a:gd name="T46" fmla="*/ 88 w 123"/>
                <a:gd name="T47" fmla="*/ 61 h 75"/>
                <a:gd name="T48" fmla="*/ 43 w 123"/>
                <a:gd name="T49" fmla="*/ 30 h 75"/>
                <a:gd name="T50" fmla="*/ 6 w 123"/>
                <a:gd name="T51" fmla="*/ 5 h 75"/>
                <a:gd name="T52" fmla="*/ 1 w 123"/>
                <a:gd name="T53" fmla="*/ 1 h 75"/>
                <a:gd name="T54" fmla="*/ 0 w 123"/>
                <a:gd name="T55" fmla="*/ 0 h 75"/>
                <a:gd name="T56" fmla="*/ 4 w 123"/>
                <a:gd name="T57" fmla="*/ 1 h 75"/>
                <a:gd name="T58" fmla="*/ 8 w 123"/>
                <a:gd name="T59" fmla="*/ 2 h 75"/>
                <a:gd name="T60" fmla="*/ 15 w 123"/>
                <a:gd name="T61" fmla="*/ 7 h 75"/>
                <a:gd name="T62" fmla="*/ 46 w 123"/>
                <a:gd name="T63" fmla="*/ 29 h 75"/>
                <a:gd name="T64" fmla="*/ 73 w 123"/>
                <a:gd name="T65" fmla="*/ 4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75">
                  <a:moveTo>
                    <a:pt x="73" y="48"/>
                  </a:moveTo>
                  <a:cubicBezTo>
                    <a:pt x="69" y="44"/>
                    <a:pt x="67" y="41"/>
                    <a:pt x="65" y="39"/>
                  </a:cubicBezTo>
                  <a:cubicBezTo>
                    <a:pt x="62" y="36"/>
                    <a:pt x="62" y="35"/>
                    <a:pt x="63" y="35"/>
                  </a:cubicBezTo>
                  <a:cubicBezTo>
                    <a:pt x="63" y="34"/>
                    <a:pt x="64" y="35"/>
                    <a:pt x="66" y="35"/>
                  </a:cubicBezTo>
                  <a:cubicBezTo>
                    <a:pt x="68" y="36"/>
                    <a:pt x="69" y="36"/>
                    <a:pt x="71" y="37"/>
                  </a:cubicBezTo>
                  <a:cubicBezTo>
                    <a:pt x="73" y="38"/>
                    <a:pt x="75" y="40"/>
                    <a:pt x="78" y="42"/>
                  </a:cubicBezTo>
                  <a:cubicBezTo>
                    <a:pt x="84" y="47"/>
                    <a:pt x="90" y="51"/>
                    <a:pt x="96" y="55"/>
                  </a:cubicBezTo>
                  <a:cubicBezTo>
                    <a:pt x="101" y="58"/>
                    <a:pt x="104" y="61"/>
                    <a:pt x="106" y="62"/>
                  </a:cubicBezTo>
                  <a:cubicBezTo>
                    <a:pt x="108" y="63"/>
                    <a:pt x="110" y="63"/>
                    <a:pt x="110" y="63"/>
                  </a:cubicBezTo>
                  <a:cubicBezTo>
                    <a:pt x="112" y="63"/>
                    <a:pt x="107" y="59"/>
                    <a:pt x="96" y="51"/>
                  </a:cubicBezTo>
                  <a:cubicBezTo>
                    <a:pt x="94" y="49"/>
                    <a:pt x="93" y="48"/>
                    <a:pt x="93" y="48"/>
                  </a:cubicBezTo>
                  <a:cubicBezTo>
                    <a:pt x="94" y="48"/>
                    <a:pt x="95" y="48"/>
                    <a:pt x="97" y="49"/>
                  </a:cubicBezTo>
                  <a:cubicBezTo>
                    <a:pt x="100" y="51"/>
                    <a:pt x="104" y="54"/>
                    <a:pt x="110" y="59"/>
                  </a:cubicBezTo>
                  <a:cubicBezTo>
                    <a:pt x="116" y="63"/>
                    <a:pt x="120" y="66"/>
                    <a:pt x="122" y="68"/>
                  </a:cubicBezTo>
                  <a:cubicBezTo>
                    <a:pt x="123" y="70"/>
                    <a:pt x="123" y="71"/>
                    <a:pt x="122" y="71"/>
                  </a:cubicBezTo>
                  <a:cubicBezTo>
                    <a:pt x="121" y="71"/>
                    <a:pt x="119" y="70"/>
                    <a:pt x="115" y="69"/>
                  </a:cubicBezTo>
                  <a:cubicBezTo>
                    <a:pt x="113" y="68"/>
                    <a:pt x="111" y="67"/>
                    <a:pt x="109" y="66"/>
                  </a:cubicBezTo>
                  <a:cubicBezTo>
                    <a:pt x="102" y="62"/>
                    <a:pt x="96" y="58"/>
                    <a:pt x="89" y="53"/>
                  </a:cubicBezTo>
                  <a:cubicBezTo>
                    <a:pt x="87" y="52"/>
                    <a:pt x="82" y="49"/>
                    <a:pt x="75" y="44"/>
                  </a:cubicBezTo>
                  <a:cubicBezTo>
                    <a:pt x="77" y="49"/>
                    <a:pt x="89" y="58"/>
                    <a:pt x="112" y="73"/>
                  </a:cubicBezTo>
                  <a:cubicBezTo>
                    <a:pt x="114" y="74"/>
                    <a:pt x="115" y="75"/>
                    <a:pt x="115" y="75"/>
                  </a:cubicBezTo>
                  <a:cubicBezTo>
                    <a:pt x="114" y="75"/>
                    <a:pt x="113" y="75"/>
                    <a:pt x="112" y="75"/>
                  </a:cubicBezTo>
                  <a:cubicBezTo>
                    <a:pt x="110" y="74"/>
                    <a:pt x="109" y="74"/>
                    <a:pt x="107" y="73"/>
                  </a:cubicBezTo>
                  <a:cubicBezTo>
                    <a:pt x="105" y="71"/>
                    <a:pt x="99" y="67"/>
                    <a:pt x="88" y="61"/>
                  </a:cubicBezTo>
                  <a:cubicBezTo>
                    <a:pt x="70" y="49"/>
                    <a:pt x="55" y="39"/>
                    <a:pt x="43" y="30"/>
                  </a:cubicBezTo>
                  <a:cubicBezTo>
                    <a:pt x="31" y="22"/>
                    <a:pt x="19" y="14"/>
                    <a:pt x="6" y="5"/>
                  </a:cubicBezTo>
                  <a:cubicBezTo>
                    <a:pt x="3" y="3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1"/>
                  </a:cubicBezTo>
                  <a:cubicBezTo>
                    <a:pt x="5" y="1"/>
                    <a:pt x="6" y="2"/>
                    <a:pt x="8" y="2"/>
                  </a:cubicBezTo>
                  <a:cubicBezTo>
                    <a:pt x="10" y="4"/>
                    <a:pt x="12" y="5"/>
                    <a:pt x="15" y="7"/>
                  </a:cubicBezTo>
                  <a:cubicBezTo>
                    <a:pt x="24" y="14"/>
                    <a:pt x="34" y="21"/>
                    <a:pt x="46" y="29"/>
                  </a:cubicBezTo>
                  <a:cubicBezTo>
                    <a:pt x="59" y="38"/>
                    <a:pt x="68" y="44"/>
                    <a:pt x="73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6" name="Freeform 176"/>
            <p:cNvSpPr>
              <a:spLocks noEditPoints="1"/>
            </p:cNvSpPr>
            <p:nvPr/>
          </p:nvSpPr>
          <p:spPr bwMode="auto">
            <a:xfrm>
              <a:off x="7537450" y="5453063"/>
              <a:ext cx="236538" cy="139700"/>
            </a:xfrm>
            <a:custGeom>
              <a:avLst/>
              <a:gdLst>
                <a:gd name="T0" fmla="*/ 38 w 63"/>
                <a:gd name="T1" fmla="*/ 26 h 37"/>
                <a:gd name="T2" fmla="*/ 40 w 63"/>
                <a:gd name="T3" fmla="*/ 27 h 37"/>
                <a:gd name="T4" fmla="*/ 45 w 63"/>
                <a:gd name="T5" fmla="*/ 29 h 37"/>
                <a:gd name="T6" fmla="*/ 52 w 63"/>
                <a:gd name="T7" fmla="*/ 31 h 37"/>
                <a:gd name="T8" fmla="*/ 42 w 63"/>
                <a:gd name="T9" fmla="*/ 18 h 37"/>
                <a:gd name="T10" fmla="*/ 40 w 63"/>
                <a:gd name="T11" fmla="*/ 16 h 37"/>
                <a:gd name="T12" fmla="*/ 42 w 63"/>
                <a:gd name="T13" fmla="*/ 16 h 37"/>
                <a:gd name="T14" fmla="*/ 44 w 63"/>
                <a:gd name="T15" fmla="*/ 17 h 37"/>
                <a:gd name="T16" fmla="*/ 55 w 63"/>
                <a:gd name="T17" fmla="*/ 25 h 37"/>
                <a:gd name="T18" fmla="*/ 62 w 63"/>
                <a:gd name="T19" fmla="*/ 33 h 37"/>
                <a:gd name="T20" fmla="*/ 61 w 63"/>
                <a:gd name="T21" fmla="*/ 37 h 37"/>
                <a:gd name="T22" fmla="*/ 51 w 63"/>
                <a:gd name="T23" fmla="*/ 35 h 37"/>
                <a:gd name="T24" fmla="*/ 39 w 63"/>
                <a:gd name="T25" fmla="*/ 29 h 37"/>
                <a:gd name="T26" fmla="*/ 8 w 63"/>
                <a:gd name="T27" fmla="*/ 9 h 37"/>
                <a:gd name="T28" fmla="*/ 3 w 63"/>
                <a:gd name="T29" fmla="*/ 0 h 37"/>
                <a:gd name="T30" fmla="*/ 6 w 63"/>
                <a:gd name="T31" fmla="*/ 1 h 37"/>
                <a:gd name="T32" fmla="*/ 13 w 63"/>
                <a:gd name="T33" fmla="*/ 4 h 37"/>
                <a:gd name="T34" fmla="*/ 26 w 63"/>
                <a:gd name="T35" fmla="*/ 11 h 37"/>
                <a:gd name="T36" fmla="*/ 38 w 63"/>
                <a:gd name="T37" fmla="*/ 26 h 37"/>
                <a:gd name="T38" fmla="*/ 30 w 63"/>
                <a:gd name="T39" fmla="*/ 21 h 37"/>
                <a:gd name="T40" fmla="*/ 29 w 63"/>
                <a:gd name="T41" fmla="*/ 17 h 37"/>
                <a:gd name="T42" fmla="*/ 20 w 63"/>
                <a:gd name="T43" fmla="*/ 10 h 37"/>
                <a:gd name="T44" fmla="*/ 16 w 63"/>
                <a:gd name="T45" fmla="*/ 7 h 37"/>
                <a:gd name="T46" fmla="*/ 13 w 63"/>
                <a:gd name="T47" fmla="*/ 6 h 37"/>
                <a:gd name="T48" fmla="*/ 14 w 63"/>
                <a:gd name="T49" fmla="*/ 9 h 37"/>
                <a:gd name="T50" fmla="*/ 30 w 63"/>
                <a:gd name="T51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37">
                  <a:moveTo>
                    <a:pt x="38" y="26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2" y="28"/>
                    <a:pt x="43" y="29"/>
                    <a:pt x="45" y="29"/>
                  </a:cubicBezTo>
                  <a:cubicBezTo>
                    <a:pt x="48" y="31"/>
                    <a:pt x="51" y="31"/>
                    <a:pt x="52" y="31"/>
                  </a:cubicBezTo>
                  <a:cubicBezTo>
                    <a:pt x="55" y="30"/>
                    <a:pt x="52" y="26"/>
                    <a:pt x="42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0" y="16"/>
                    <a:pt x="41" y="16"/>
                    <a:pt x="42" y="16"/>
                  </a:cubicBezTo>
                  <a:cubicBezTo>
                    <a:pt x="43" y="17"/>
                    <a:pt x="43" y="17"/>
                    <a:pt x="44" y="17"/>
                  </a:cubicBezTo>
                  <a:cubicBezTo>
                    <a:pt x="47" y="19"/>
                    <a:pt x="50" y="21"/>
                    <a:pt x="55" y="25"/>
                  </a:cubicBezTo>
                  <a:cubicBezTo>
                    <a:pt x="58" y="29"/>
                    <a:pt x="61" y="31"/>
                    <a:pt x="62" y="33"/>
                  </a:cubicBezTo>
                  <a:cubicBezTo>
                    <a:pt x="63" y="35"/>
                    <a:pt x="63" y="37"/>
                    <a:pt x="61" y="37"/>
                  </a:cubicBezTo>
                  <a:cubicBezTo>
                    <a:pt x="59" y="37"/>
                    <a:pt x="56" y="36"/>
                    <a:pt x="51" y="35"/>
                  </a:cubicBezTo>
                  <a:cubicBezTo>
                    <a:pt x="48" y="33"/>
                    <a:pt x="44" y="31"/>
                    <a:pt x="39" y="29"/>
                  </a:cubicBezTo>
                  <a:cubicBezTo>
                    <a:pt x="26" y="22"/>
                    <a:pt x="16" y="15"/>
                    <a:pt x="8" y="9"/>
                  </a:cubicBezTo>
                  <a:cubicBezTo>
                    <a:pt x="2" y="3"/>
                    <a:pt x="0" y="0"/>
                    <a:pt x="3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1"/>
                    <a:pt x="11" y="2"/>
                    <a:pt x="13" y="4"/>
                  </a:cubicBezTo>
                  <a:cubicBezTo>
                    <a:pt x="17" y="6"/>
                    <a:pt x="21" y="8"/>
                    <a:pt x="26" y="11"/>
                  </a:cubicBezTo>
                  <a:cubicBezTo>
                    <a:pt x="35" y="18"/>
                    <a:pt x="39" y="23"/>
                    <a:pt x="38" y="26"/>
                  </a:cubicBezTo>
                  <a:close/>
                  <a:moveTo>
                    <a:pt x="30" y="21"/>
                  </a:moveTo>
                  <a:cubicBezTo>
                    <a:pt x="31" y="20"/>
                    <a:pt x="30" y="19"/>
                    <a:pt x="29" y="17"/>
                  </a:cubicBezTo>
                  <a:cubicBezTo>
                    <a:pt x="27" y="15"/>
                    <a:pt x="24" y="13"/>
                    <a:pt x="20" y="10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7"/>
                    <a:pt x="14" y="9"/>
                  </a:cubicBezTo>
                  <a:cubicBezTo>
                    <a:pt x="17" y="12"/>
                    <a:pt x="22" y="16"/>
                    <a:pt x="3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7" name="Freeform 177"/>
            <p:cNvSpPr>
              <a:spLocks noEditPoints="1"/>
            </p:cNvSpPr>
            <p:nvPr/>
          </p:nvSpPr>
          <p:spPr bwMode="auto">
            <a:xfrm>
              <a:off x="7496175" y="5303838"/>
              <a:ext cx="619125" cy="385762"/>
            </a:xfrm>
            <a:custGeom>
              <a:avLst/>
              <a:gdLst>
                <a:gd name="T0" fmla="*/ 62 w 165"/>
                <a:gd name="T1" fmla="*/ 44 h 103"/>
                <a:gd name="T2" fmla="*/ 17 w 165"/>
                <a:gd name="T3" fmla="*/ 14 h 103"/>
                <a:gd name="T4" fmla="*/ 2 w 165"/>
                <a:gd name="T5" fmla="*/ 2 h 103"/>
                <a:gd name="T6" fmla="*/ 0 w 165"/>
                <a:gd name="T7" fmla="*/ 0 h 103"/>
                <a:gd name="T8" fmla="*/ 2 w 165"/>
                <a:gd name="T9" fmla="*/ 0 h 103"/>
                <a:gd name="T10" fmla="*/ 5 w 165"/>
                <a:gd name="T11" fmla="*/ 2 h 103"/>
                <a:gd name="T12" fmla="*/ 10 w 165"/>
                <a:gd name="T13" fmla="*/ 5 h 103"/>
                <a:gd name="T14" fmla="*/ 58 w 165"/>
                <a:gd name="T15" fmla="*/ 39 h 103"/>
                <a:gd name="T16" fmla="*/ 59 w 165"/>
                <a:gd name="T17" fmla="*/ 35 h 103"/>
                <a:gd name="T18" fmla="*/ 64 w 165"/>
                <a:gd name="T19" fmla="*/ 36 h 103"/>
                <a:gd name="T20" fmla="*/ 71 w 165"/>
                <a:gd name="T21" fmla="*/ 39 h 103"/>
                <a:gd name="T22" fmla="*/ 74 w 165"/>
                <a:gd name="T23" fmla="*/ 40 h 103"/>
                <a:gd name="T24" fmla="*/ 74 w 165"/>
                <a:gd name="T25" fmla="*/ 41 h 103"/>
                <a:gd name="T26" fmla="*/ 69 w 165"/>
                <a:gd name="T27" fmla="*/ 40 h 103"/>
                <a:gd name="T28" fmla="*/ 67 w 165"/>
                <a:gd name="T29" fmla="*/ 40 h 103"/>
                <a:gd name="T30" fmla="*/ 68 w 165"/>
                <a:gd name="T31" fmla="*/ 46 h 103"/>
                <a:gd name="T32" fmla="*/ 79 w 165"/>
                <a:gd name="T33" fmla="*/ 50 h 103"/>
                <a:gd name="T34" fmla="*/ 97 w 165"/>
                <a:gd name="T35" fmla="*/ 58 h 103"/>
                <a:gd name="T36" fmla="*/ 146 w 165"/>
                <a:gd name="T37" fmla="*/ 88 h 103"/>
                <a:gd name="T38" fmla="*/ 161 w 165"/>
                <a:gd name="T39" fmla="*/ 98 h 103"/>
                <a:gd name="T40" fmla="*/ 164 w 165"/>
                <a:gd name="T41" fmla="*/ 103 h 103"/>
                <a:gd name="T42" fmla="*/ 156 w 165"/>
                <a:gd name="T43" fmla="*/ 101 h 103"/>
                <a:gd name="T44" fmla="*/ 144 w 165"/>
                <a:gd name="T45" fmla="*/ 95 h 103"/>
                <a:gd name="T46" fmla="*/ 100 w 165"/>
                <a:gd name="T47" fmla="*/ 69 h 103"/>
                <a:gd name="T48" fmla="*/ 83 w 165"/>
                <a:gd name="T49" fmla="*/ 58 h 103"/>
                <a:gd name="T50" fmla="*/ 76 w 165"/>
                <a:gd name="T51" fmla="*/ 54 h 103"/>
                <a:gd name="T52" fmla="*/ 76 w 165"/>
                <a:gd name="T53" fmla="*/ 54 h 103"/>
                <a:gd name="T54" fmla="*/ 71 w 165"/>
                <a:gd name="T55" fmla="*/ 52 h 103"/>
                <a:gd name="T56" fmla="*/ 62 w 165"/>
                <a:gd name="T57" fmla="*/ 44 h 103"/>
                <a:gd name="T58" fmla="*/ 77 w 165"/>
                <a:gd name="T59" fmla="*/ 51 h 103"/>
                <a:gd name="T60" fmla="*/ 107 w 165"/>
                <a:gd name="T61" fmla="*/ 71 h 103"/>
                <a:gd name="T62" fmla="*/ 144 w 165"/>
                <a:gd name="T63" fmla="*/ 93 h 103"/>
                <a:gd name="T64" fmla="*/ 149 w 165"/>
                <a:gd name="T65" fmla="*/ 95 h 103"/>
                <a:gd name="T66" fmla="*/ 153 w 165"/>
                <a:gd name="T67" fmla="*/ 96 h 103"/>
                <a:gd name="T68" fmla="*/ 136 w 165"/>
                <a:gd name="T69" fmla="*/ 83 h 103"/>
                <a:gd name="T70" fmla="*/ 95 w 165"/>
                <a:gd name="T71" fmla="*/ 59 h 103"/>
                <a:gd name="T72" fmla="*/ 82 w 165"/>
                <a:gd name="T73" fmla="*/ 53 h 103"/>
                <a:gd name="T74" fmla="*/ 77 w 165"/>
                <a:gd name="T75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103">
                  <a:moveTo>
                    <a:pt x="62" y="44"/>
                  </a:moveTo>
                  <a:cubicBezTo>
                    <a:pt x="42" y="32"/>
                    <a:pt x="28" y="22"/>
                    <a:pt x="17" y="14"/>
                  </a:cubicBezTo>
                  <a:cubicBezTo>
                    <a:pt x="10" y="9"/>
                    <a:pt x="5" y="5"/>
                    <a:pt x="2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7" y="2"/>
                    <a:pt x="8" y="4"/>
                    <a:pt x="10" y="5"/>
                  </a:cubicBezTo>
                  <a:cubicBezTo>
                    <a:pt x="22" y="14"/>
                    <a:pt x="38" y="26"/>
                    <a:pt x="58" y="39"/>
                  </a:cubicBezTo>
                  <a:cubicBezTo>
                    <a:pt x="57" y="36"/>
                    <a:pt x="58" y="35"/>
                    <a:pt x="59" y="35"/>
                  </a:cubicBezTo>
                  <a:cubicBezTo>
                    <a:pt x="60" y="35"/>
                    <a:pt x="62" y="35"/>
                    <a:pt x="64" y="36"/>
                  </a:cubicBezTo>
                  <a:cubicBezTo>
                    <a:pt x="67" y="37"/>
                    <a:pt x="69" y="38"/>
                    <a:pt x="71" y="39"/>
                  </a:cubicBezTo>
                  <a:cubicBezTo>
                    <a:pt x="72" y="39"/>
                    <a:pt x="73" y="40"/>
                    <a:pt x="74" y="40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2" y="41"/>
                    <a:pt x="69" y="40"/>
                  </a:cubicBezTo>
                  <a:cubicBezTo>
                    <a:pt x="68" y="40"/>
                    <a:pt x="68" y="40"/>
                    <a:pt x="67" y="40"/>
                  </a:cubicBezTo>
                  <a:cubicBezTo>
                    <a:pt x="65" y="40"/>
                    <a:pt x="65" y="42"/>
                    <a:pt x="68" y="46"/>
                  </a:cubicBezTo>
                  <a:cubicBezTo>
                    <a:pt x="72" y="47"/>
                    <a:pt x="75" y="48"/>
                    <a:pt x="79" y="50"/>
                  </a:cubicBezTo>
                  <a:cubicBezTo>
                    <a:pt x="84" y="52"/>
                    <a:pt x="90" y="55"/>
                    <a:pt x="97" y="58"/>
                  </a:cubicBezTo>
                  <a:cubicBezTo>
                    <a:pt x="114" y="67"/>
                    <a:pt x="130" y="77"/>
                    <a:pt x="146" y="88"/>
                  </a:cubicBezTo>
                  <a:cubicBezTo>
                    <a:pt x="153" y="92"/>
                    <a:pt x="158" y="96"/>
                    <a:pt x="161" y="98"/>
                  </a:cubicBezTo>
                  <a:cubicBezTo>
                    <a:pt x="164" y="101"/>
                    <a:pt x="165" y="103"/>
                    <a:pt x="164" y="103"/>
                  </a:cubicBezTo>
                  <a:cubicBezTo>
                    <a:pt x="163" y="103"/>
                    <a:pt x="160" y="103"/>
                    <a:pt x="156" y="101"/>
                  </a:cubicBezTo>
                  <a:cubicBezTo>
                    <a:pt x="153" y="99"/>
                    <a:pt x="149" y="97"/>
                    <a:pt x="144" y="95"/>
                  </a:cubicBezTo>
                  <a:cubicBezTo>
                    <a:pt x="133" y="89"/>
                    <a:pt x="118" y="81"/>
                    <a:pt x="100" y="69"/>
                  </a:cubicBezTo>
                  <a:cubicBezTo>
                    <a:pt x="98" y="68"/>
                    <a:pt x="92" y="64"/>
                    <a:pt x="83" y="58"/>
                  </a:cubicBezTo>
                  <a:cubicBezTo>
                    <a:pt x="81" y="57"/>
                    <a:pt x="78" y="55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3"/>
                    <a:pt x="71" y="52"/>
                  </a:cubicBezTo>
                  <a:cubicBezTo>
                    <a:pt x="68" y="50"/>
                    <a:pt x="64" y="48"/>
                    <a:pt x="62" y="44"/>
                  </a:cubicBezTo>
                  <a:close/>
                  <a:moveTo>
                    <a:pt x="77" y="51"/>
                  </a:moveTo>
                  <a:cubicBezTo>
                    <a:pt x="83" y="55"/>
                    <a:pt x="93" y="62"/>
                    <a:pt x="107" y="71"/>
                  </a:cubicBezTo>
                  <a:cubicBezTo>
                    <a:pt x="122" y="80"/>
                    <a:pt x="135" y="88"/>
                    <a:pt x="144" y="93"/>
                  </a:cubicBezTo>
                  <a:cubicBezTo>
                    <a:pt x="146" y="94"/>
                    <a:pt x="148" y="95"/>
                    <a:pt x="149" y="95"/>
                  </a:cubicBezTo>
                  <a:cubicBezTo>
                    <a:pt x="151" y="96"/>
                    <a:pt x="152" y="96"/>
                    <a:pt x="153" y="96"/>
                  </a:cubicBezTo>
                  <a:cubicBezTo>
                    <a:pt x="154" y="96"/>
                    <a:pt x="148" y="92"/>
                    <a:pt x="136" y="83"/>
                  </a:cubicBezTo>
                  <a:cubicBezTo>
                    <a:pt x="122" y="74"/>
                    <a:pt x="108" y="66"/>
                    <a:pt x="95" y="59"/>
                  </a:cubicBezTo>
                  <a:cubicBezTo>
                    <a:pt x="90" y="56"/>
                    <a:pt x="85" y="54"/>
                    <a:pt x="82" y="53"/>
                  </a:cubicBezTo>
                  <a:cubicBezTo>
                    <a:pt x="81" y="53"/>
                    <a:pt x="79" y="52"/>
                    <a:pt x="77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8" name="Freeform 178"/>
            <p:cNvSpPr>
              <a:spLocks/>
            </p:cNvSpPr>
            <p:nvPr/>
          </p:nvSpPr>
          <p:spPr bwMode="auto">
            <a:xfrm>
              <a:off x="7773988" y="5441950"/>
              <a:ext cx="250825" cy="120650"/>
            </a:xfrm>
            <a:custGeom>
              <a:avLst/>
              <a:gdLst>
                <a:gd name="T0" fmla="*/ 42 w 67"/>
                <a:gd name="T1" fmla="*/ 22 h 32"/>
                <a:gd name="T2" fmla="*/ 49 w 67"/>
                <a:gd name="T3" fmla="*/ 27 h 32"/>
                <a:gd name="T4" fmla="*/ 52 w 67"/>
                <a:gd name="T5" fmla="*/ 31 h 32"/>
                <a:gd name="T6" fmla="*/ 45 w 67"/>
                <a:gd name="T7" fmla="*/ 29 h 32"/>
                <a:gd name="T8" fmla="*/ 37 w 67"/>
                <a:gd name="T9" fmla="*/ 25 h 32"/>
                <a:gd name="T10" fmla="*/ 10 w 67"/>
                <a:gd name="T11" fmla="*/ 9 h 32"/>
                <a:gd name="T12" fmla="*/ 1 w 67"/>
                <a:gd name="T13" fmla="*/ 2 h 32"/>
                <a:gd name="T14" fmla="*/ 0 w 67"/>
                <a:gd name="T15" fmla="*/ 0 h 32"/>
                <a:gd name="T16" fmla="*/ 2 w 67"/>
                <a:gd name="T17" fmla="*/ 0 h 32"/>
                <a:gd name="T18" fmla="*/ 5 w 67"/>
                <a:gd name="T19" fmla="*/ 2 h 32"/>
                <a:gd name="T20" fmla="*/ 10 w 67"/>
                <a:gd name="T21" fmla="*/ 5 h 32"/>
                <a:gd name="T22" fmla="*/ 24 w 67"/>
                <a:gd name="T23" fmla="*/ 15 h 32"/>
                <a:gd name="T24" fmla="*/ 38 w 67"/>
                <a:gd name="T25" fmla="*/ 24 h 32"/>
                <a:gd name="T26" fmla="*/ 41 w 67"/>
                <a:gd name="T27" fmla="*/ 25 h 32"/>
                <a:gd name="T28" fmla="*/ 42 w 67"/>
                <a:gd name="T29" fmla="*/ 25 h 32"/>
                <a:gd name="T30" fmla="*/ 32 w 67"/>
                <a:gd name="T31" fmla="*/ 17 h 32"/>
                <a:gd name="T32" fmla="*/ 17 w 67"/>
                <a:gd name="T33" fmla="*/ 7 h 32"/>
                <a:gd name="T34" fmla="*/ 10 w 67"/>
                <a:gd name="T35" fmla="*/ 2 h 32"/>
                <a:gd name="T36" fmla="*/ 8 w 67"/>
                <a:gd name="T37" fmla="*/ 0 h 32"/>
                <a:gd name="T38" fmla="*/ 10 w 67"/>
                <a:gd name="T39" fmla="*/ 1 h 32"/>
                <a:gd name="T40" fmla="*/ 14 w 67"/>
                <a:gd name="T41" fmla="*/ 3 h 32"/>
                <a:gd name="T42" fmla="*/ 28 w 67"/>
                <a:gd name="T43" fmla="*/ 12 h 32"/>
                <a:gd name="T44" fmla="*/ 41 w 67"/>
                <a:gd name="T45" fmla="*/ 20 h 32"/>
                <a:gd name="T46" fmla="*/ 53 w 67"/>
                <a:gd name="T47" fmla="*/ 25 h 32"/>
                <a:gd name="T48" fmla="*/ 58 w 67"/>
                <a:gd name="T49" fmla="*/ 27 h 32"/>
                <a:gd name="T50" fmla="*/ 63 w 67"/>
                <a:gd name="T51" fmla="*/ 29 h 32"/>
                <a:gd name="T52" fmla="*/ 66 w 67"/>
                <a:gd name="T53" fmla="*/ 31 h 32"/>
                <a:gd name="T54" fmla="*/ 66 w 67"/>
                <a:gd name="T55" fmla="*/ 32 h 32"/>
                <a:gd name="T56" fmla="*/ 59 w 67"/>
                <a:gd name="T57" fmla="*/ 30 h 32"/>
                <a:gd name="T58" fmla="*/ 47 w 67"/>
                <a:gd name="T59" fmla="*/ 25 h 32"/>
                <a:gd name="T60" fmla="*/ 42 w 67"/>
                <a:gd name="T6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2">
                  <a:moveTo>
                    <a:pt x="42" y="22"/>
                  </a:moveTo>
                  <a:cubicBezTo>
                    <a:pt x="45" y="24"/>
                    <a:pt x="48" y="26"/>
                    <a:pt x="49" y="27"/>
                  </a:cubicBezTo>
                  <a:cubicBezTo>
                    <a:pt x="52" y="30"/>
                    <a:pt x="53" y="31"/>
                    <a:pt x="52" y="31"/>
                  </a:cubicBezTo>
                  <a:cubicBezTo>
                    <a:pt x="51" y="32"/>
                    <a:pt x="49" y="31"/>
                    <a:pt x="45" y="29"/>
                  </a:cubicBezTo>
                  <a:cubicBezTo>
                    <a:pt x="43" y="28"/>
                    <a:pt x="40" y="27"/>
                    <a:pt x="37" y="25"/>
                  </a:cubicBezTo>
                  <a:cubicBezTo>
                    <a:pt x="28" y="21"/>
                    <a:pt x="19" y="15"/>
                    <a:pt x="10" y="9"/>
                  </a:cubicBezTo>
                  <a:cubicBezTo>
                    <a:pt x="6" y="6"/>
                    <a:pt x="3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6" y="2"/>
                    <a:pt x="8" y="3"/>
                    <a:pt x="10" y="5"/>
                  </a:cubicBezTo>
                  <a:cubicBezTo>
                    <a:pt x="15" y="9"/>
                    <a:pt x="20" y="12"/>
                    <a:pt x="24" y="15"/>
                  </a:cubicBezTo>
                  <a:cubicBezTo>
                    <a:pt x="30" y="19"/>
                    <a:pt x="35" y="22"/>
                    <a:pt x="38" y="24"/>
                  </a:cubicBezTo>
                  <a:cubicBezTo>
                    <a:pt x="39" y="24"/>
                    <a:pt x="40" y="25"/>
                    <a:pt x="41" y="25"/>
                  </a:cubicBezTo>
                  <a:cubicBezTo>
                    <a:pt x="41" y="25"/>
                    <a:pt x="42" y="25"/>
                    <a:pt x="42" y="25"/>
                  </a:cubicBezTo>
                  <a:cubicBezTo>
                    <a:pt x="43" y="25"/>
                    <a:pt x="40" y="22"/>
                    <a:pt x="32" y="17"/>
                  </a:cubicBezTo>
                  <a:cubicBezTo>
                    <a:pt x="28" y="14"/>
                    <a:pt x="23" y="11"/>
                    <a:pt x="17" y="7"/>
                  </a:cubicBezTo>
                  <a:cubicBezTo>
                    <a:pt x="14" y="6"/>
                    <a:pt x="12" y="4"/>
                    <a:pt x="10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6" y="4"/>
                    <a:pt x="21" y="7"/>
                    <a:pt x="28" y="12"/>
                  </a:cubicBezTo>
                  <a:cubicBezTo>
                    <a:pt x="33" y="15"/>
                    <a:pt x="37" y="17"/>
                    <a:pt x="41" y="20"/>
                  </a:cubicBezTo>
                  <a:cubicBezTo>
                    <a:pt x="45" y="22"/>
                    <a:pt x="49" y="24"/>
                    <a:pt x="53" y="25"/>
                  </a:cubicBezTo>
                  <a:cubicBezTo>
                    <a:pt x="54" y="25"/>
                    <a:pt x="56" y="26"/>
                    <a:pt x="58" y="27"/>
                  </a:cubicBezTo>
                  <a:cubicBezTo>
                    <a:pt x="60" y="27"/>
                    <a:pt x="61" y="28"/>
                    <a:pt x="63" y="29"/>
                  </a:cubicBezTo>
                  <a:cubicBezTo>
                    <a:pt x="65" y="30"/>
                    <a:pt x="66" y="30"/>
                    <a:pt x="66" y="31"/>
                  </a:cubicBezTo>
                  <a:cubicBezTo>
                    <a:pt x="67" y="31"/>
                    <a:pt x="67" y="31"/>
                    <a:pt x="66" y="32"/>
                  </a:cubicBezTo>
                  <a:cubicBezTo>
                    <a:pt x="65" y="32"/>
                    <a:pt x="63" y="31"/>
                    <a:pt x="59" y="30"/>
                  </a:cubicBezTo>
                  <a:cubicBezTo>
                    <a:pt x="56" y="29"/>
                    <a:pt x="52" y="27"/>
                    <a:pt x="47" y="25"/>
                  </a:cubicBezTo>
                  <a:cubicBezTo>
                    <a:pt x="47" y="24"/>
                    <a:pt x="45" y="23"/>
                    <a:pt x="4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79" name="Freeform 179"/>
            <p:cNvSpPr>
              <a:spLocks/>
            </p:cNvSpPr>
            <p:nvPr/>
          </p:nvSpPr>
          <p:spPr bwMode="auto">
            <a:xfrm>
              <a:off x="7708900" y="5348288"/>
              <a:ext cx="334963" cy="198437"/>
            </a:xfrm>
            <a:custGeom>
              <a:avLst/>
              <a:gdLst>
                <a:gd name="T0" fmla="*/ 29 w 89"/>
                <a:gd name="T1" fmla="*/ 18 h 53"/>
                <a:gd name="T2" fmla="*/ 48 w 89"/>
                <a:gd name="T3" fmla="*/ 30 h 53"/>
                <a:gd name="T4" fmla="*/ 72 w 89"/>
                <a:gd name="T5" fmla="*/ 45 h 53"/>
                <a:gd name="T6" fmla="*/ 76 w 89"/>
                <a:gd name="T7" fmla="*/ 47 h 53"/>
                <a:gd name="T8" fmla="*/ 78 w 89"/>
                <a:gd name="T9" fmla="*/ 47 h 53"/>
                <a:gd name="T10" fmla="*/ 73 w 89"/>
                <a:gd name="T11" fmla="*/ 42 h 53"/>
                <a:gd name="T12" fmla="*/ 64 w 89"/>
                <a:gd name="T13" fmla="*/ 35 h 53"/>
                <a:gd name="T14" fmla="*/ 62 w 89"/>
                <a:gd name="T15" fmla="*/ 34 h 53"/>
                <a:gd name="T16" fmla="*/ 63 w 89"/>
                <a:gd name="T17" fmla="*/ 34 h 53"/>
                <a:gd name="T18" fmla="*/ 65 w 89"/>
                <a:gd name="T19" fmla="*/ 35 h 53"/>
                <a:gd name="T20" fmla="*/ 79 w 89"/>
                <a:gd name="T21" fmla="*/ 44 h 53"/>
                <a:gd name="T22" fmla="*/ 88 w 89"/>
                <a:gd name="T23" fmla="*/ 53 h 53"/>
                <a:gd name="T24" fmla="*/ 80 w 89"/>
                <a:gd name="T25" fmla="*/ 51 h 53"/>
                <a:gd name="T26" fmla="*/ 71 w 89"/>
                <a:gd name="T27" fmla="*/ 46 h 53"/>
                <a:gd name="T28" fmla="*/ 45 w 89"/>
                <a:gd name="T29" fmla="*/ 31 h 53"/>
                <a:gd name="T30" fmla="*/ 29 w 89"/>
                <a:gd name="T31" fmla="*/ 21 h 53"/>
                <a:gd name="T32" fmla="*/ 28 w 89"/>
                <a:gd name="T33" fmla="*/ 21 h 53"/>
                <a:gd name="T34" fmla="*/ 26 w 89"/>
                <a:gd name="T35" fmla="*/ 21 h 53"/>
                <a:gd name="T36" fmla="*/ 22 w 89"/>
                <a:gd name="T37" fmla="*/ 19 h 53"/>
                <a:gd name="T38" fmla="*/ 19 w 89"/>
                <a:gd name="T39" fmla="*/ 17 h 53"/>
                <a:gd name="T40" fmla="*/ 20 w 89"/>
                <a:gd name="T41" fmla="*/ 16 h 53"/>
                <a:gd name="T42" fmla="*/ 20 w 89"/>
                <a:gd name="T43" fmla="*/ 15 h 53"/>
                <a:gd name="T44" fmla="*/ 7 w 89"/>
                <a:gd name="T45" fmla="*/ 6 h 53"/>
                <a:gd name="T46" fmla="*/ 2 w 89"/>
                <a:gd name="T47" fmla="*/ 1 h 53"/>
                <a:gd name="T48" fmla="*/ 1 w 89"/>
                <a:gd name="T49" fmla="*/ 0 h 53"/>
                <a:gd name="T50" fmla="*/ 3 w 89"/>
                <a:gd name="T51" fmla="*/ 1 h 53"/>
                <a:gd name="T52" fmla="*/ 6 w 89"/>
                <a:gd name="T53" fmla="*/ 2 h 53"/>
                <a:gd name="T54" fmla="*/ 14 w 89"/>
                <a:gd name="T55" fmla="*/ 7 h 53"/>
                <a:gd name="T56" fmla="*/ 20 w 89"/>
                <a:gd name="T57" fmla="*/ 12 h 53"/>
                <a:gd name="T58" fmla="*/ 22 w 89"/>
                <a:gd name="T59" fmla="*/ 10 h 53"/>
                <a:gd name="T60" fmla="*/ 29 w 89"/>
                <a:gd name="T61" fmla="*/ 12 h 53"/>
                <a:gd name="T62" fmla="*/ 31 w 89"/>
                <a:gd name="T63" fmla="*/ 14 h 53"/>
                <a:gd name="T64" fmla="*/ 31 w 89"/>
                <a:gd name="T65" fmla="*/ 14 h 53"/>
                <a:gd name="T66" fmla="*/ 29 w 89"/>
                <a:gd name="T67" fmla="*/ 17 h 53"/>
                <a:gd name="T68" fmla="*/ 29 w 89"/>
                <a:gd name="T6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53">
                  <a:moveTo>
                    <a:pt x="29" y="18"/>
                  </a:moveTo>
                  <a:cubicBezTo>
                    <a:pt x="35" y="22"/>
                    <a:pt x="41" y="26"/>
                    <a:pt x="48" y="30"/>
                  </a:cubicBezTo>
                  <a:cubicBezTo>
                    <a:pt x="58" y="37"/>
                    <a:pt x="66" y="42"/>
                    <a:pt x="72" y="45"/>
                  </a:cubicBezTo>
                  <a:cubicBezTo>
                    <a:pt x="74" y="46"/>
                    <a:pt x="75" y="46"/>
                    <a:pt x="76" y="47"/>
                  </a:cubicBezTo>
                  <a:cubicBezTo>
                    <a:pt x="77" y="47"/>
                    <a:pt x="78" y="47"/>
                    <a:pt x="78" y="47"/>
                  </a:cubicBezTo>
                  <a:cubicBezTo>
                    <a:pt x="79" y="47"/>
                    <a:pt x="77" y="45"/>
                    <a:pt x="73" y="42"/>
                  </a:cubicBezTo>
                  <a:cubicBezTo>
                    <a:pt x="70" y="40"/>
                    <a:pt x="67" y="38"/>
                    <a:pt x="64" y="35"/>
                  </a:cubicBezTo>
                  <a:cubicBezTo>
                    <a:pt x="62" y="34"/>
                    <a:pt x="61" y="34"/>
                    <a:pt x="62" y="34"/>
                  </a:cubicBezTo>
                  <a:cubicBezTo>
                    <a:pt x="62" y="33"/>
                    <a:pt x="62" y="34"/>
                    <a:pt x="63" y="34"/>
                  </a:cubicBezTo>
                  <a:cubicBezTo>
                    <a:pt x="64" y="34"/>
                    <a:pt x="65" y="34"/>
                    <a:pt x="65" y="35"/>
                  </a:cubicBezTo>
                  <a:cubicBezTo>
                    <a:pt x="68" y="36"/>
                    <a:pt x="72" y="39"/>
                    <a:pt x="79" y="44"/>
                  </a:cubicBezTo>
                  <a:cubicBezTo>
                    <a:pt x="86" y="50"/>
                    <a:pt x="89" y="53"/>
                    <a:pt x="88" y="53"/>
                  </a:cubicBezTo>
                  <a:cubicBezTo>
                    <a:pt x="87" y="53"/>
                    <a:pt x="84" y="52"/>
                    <a:pt x="80" y="51"/>
                  </a:cubicBezTo>
                  <a:cubicBezTo>
                    <a:pt x="78" y="50"/>
                    <a:pt x="75" y="48"/>
                    <a:pt x="71" y="46"/>
                  </a:cubicBezTo>
                  <a:cubicBezTo>
                    <a:pt x="63" y="42"/>
                    <a:pt x="54" y="37"/>
                    <a:pt x="45" y="31"/>
                  </a:cubicBezTo>
                  <a:cubicBezTo>
                    <a:pt x="43" y="30"/>
                    <a:pt x="37" y="26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8" y="21"/>
                    <a:pt x="27" y="21"/>
                    <a:pt x="26" y="21"/>
                  </a:cubicBezTo>
                  <a:cubicBezTo>
                    <a:pt x="25" y="20"/>
                    <a:pt x="23" y="20"/>
                    <a:pt x="22" y="19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17" y="12"/>
                    <a:pt x="13" y="9"/>
                    <a:pt x="7" y="6"/>
                  </a:cubicBezTo>
                  <a:cubicBezTo>
                    <a:pt x="4" y="3"/>
                    <a:pt x="2" y="2"/>
                    <a:pt x="2" y="1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10" y="5"/>
                    <a:pt x="14" y="7"/>
                  </a:cubicBezTo>
                  <a:cubicBezTo>
                    <a:pt x="16" y="9"/>
                    <a:pt x="18" y="11"/>
                    <a:pt x="20" y="12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3" y="10"/>
                    <a:pt x="26" y="10"/>
                    <a:pt x="29" y="12"/>
                  </a:cubicBezTo>
                  <a:cubicBezTo>
                    <a:pt x="30" y="13"/>
                    <a:pt x="31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30" y="15"/>
                    <a:pt x="29" y="17"/>
                  </a:cubicBezTo>
                  <a:cubicBezTo>
                    <a:pt x="29" y="17"/>
                    <a:pt x="29" y="18"/>
                    <a:pt x="2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80" name="Freeform 180"/>
            <p:cNvSpPr>
              <a:spLocks/>
            </p:cNvSpPr>
            <p:nvPr/>
          </p:nvSpPr>
          <p:spPr bwMode="auto">
            <a:xfrm>
              <a:off x="7897813" y="5427663"/>
              <a:ext cx="239713" cy="115887"/>
            </a:xfrm>
            <a:custGeom>
              <a:avLst/>
              <a:gdLst>
                <a:gd name="T0" fmla="*/ 40 w 64"/>
                <a:gd name="T1" fmla="*/ 21 h 31"/>
                <a:gd name="T2" fmla="*/ 47 w 64"/>
                <a:gd name="T3" fmla="*/ 26 h 31"/>
                <a:gd name="T4" fmla="*/ 50 w 64"/>
                <a:gd name="T5" fmla="*/ 30 h 31"/>
                <a:gd name="T6" fmla="*/ 44 w 64"/>
                <a:gd name="T7" fmla="*/ 28 h 31"/>
                <a:gd name="T8" fmla="*/ 36 w 64"/>
                <a:gd name="T9" fmla="*/ 24 h 31"/>
                <a:gd name="T10" fmla="*/ 10 w 64"/>
                <a:gd name="T11" fmla="*/ 9 h 31"/>
                <a:gd name="T12" fmla="*/ 2 w 64"/>
                <a:gd name="T13" fmla="*/ 2 h 31"/>
                <a:gd name="T14" fmla="*/ 0 w 64"/>
                <a:gd name="T15" fmla="*/ 0 h 31"/>
                <a:gd name="T16" fmla="*/ 2 w 64"/>
                <a:gd name="T17" fmla="*/ 1 h 31"/>
                <a:gd name="T18" fmla="*/ 5 w 64"/>
                <a:gd name="T19" fmla="*/ 2 h 31"/>
                <a:gd name="T20" fmla="*/ 10 w 64"/>
                <a:gd name="T21" fmla="*/ 5 h 31"/>
                <a:gd name="T22" fmla="*/ 24 w 64"/>
                <a:gd name="T23" fmla="*/ 15 h 31"/>
                <a:gd name="T24" fmla="*/ 37 w 64"/>
                <a:gd name="T25" fmla="*/ 23 h 31"/>
                <a:gd name="T26" fmla="*/ 39 w 64"/>
                <a:gd name="T27" fmla="*/ 24 h 31"/>
                <a:gd name="T28" fmla="*/ 41 w 64"/>
                <a:gd name="T29" fmla="*/ 24 h 31"/>
                <a:gd name="T30" fmla="*/ 30 w 64"/>
                <a:gd name="T31" fmla="*/ 16 h 31"/>
                <a:gd name="T32" fmla="*/ 16 w 64"/>
                <a:gd name="T33" fmla="*/ 7 h 31"/>
                <a:gd name="T34" fmla="*/ 9 w 64"/>
                <a:gd name="T35" fmla="*/ 3 h 31"/>
                <a:gd name="T36" fmla="*/ 8 w 64"/>
                <a:gd name="T37" fmla="*/ 1 h 31"/>
                <a:gd name="T38" fmla="*/ 10 w 64"/>
                <a:gd name="T39" fmla="*/ 1 h 31"/>
                <a:gd name="T40" fmla="*/ 13 w 64"/>
                <a:gd name="T41" fmla="*/ 3 h 31"/>
                <a:gd name="T42" fmla="*/ 27 w 64"/>
                <a:gd name="T43" fmla="*/ 11 h 31"/>
                <a:gd name="T44" fmla="*/ 39 w 64"/>
                <a:gd name="T45" fmla="*/ 19 h 31"/>
                <a:gd name="T46" fmla="*/ 50 w 64"/>
                <a:gd name="T47" fmla="*/ 24 h 31"/>
                <a:gd name="T48" fmla="*/ 56 w 64"/>
                <a:gd name="T49" fmla="*/ 26 h 31"/>
                <a:gd name="T50" fmla="*/ 60 w 64"/>
                <a:gd name="T51" fmla="*/ 28 h 31"/>
                <a:gd name="T52" fmla="*/ 63 w 64"/>
                <a:gd name="T53" fmla="*/ 30 h 31"/>
                <a:gd name="T54" fmla="*/ 63 w 64"/>
                <a:gd name="T55" fmla="*/ 30 h 31"/>
                <a:gd name="T56" fmla="*/ 57 w 64"/>
                <a:gd name="T57" fmla="*/ 29 h 31"/>
                <a:gd name="T58" fmla="*/ 45 w 64"/>
                <a:gd name="T59" fmla="*/ 24 h 31"/>
                <a:gd name="T60" fmla="*/ 40 w 64"/>
                <a:gd name="T61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31">
                  <a:moveTo>
                    <a:pt x="40" y="21"/>
                  </a:moveTo>
                  <a:cubicBezTo>
                    <a:pt x="43" y="23"/>
                    <a:pt x="46" y="25"/>
                    <a:pt x="47" y="26"/>
                  </a:cubicBezTo>
                  <a:cubicBezTo>
                    <a:pt x="50" y="29"/>
                    <a:pt x="51" y="30"/>
                    <a:pt x="50" y="30"/>
                  </a:cubicBezTo>
                  <a:cubicBezTo>
                    <a:pt x="49" y="30"/>
                    <a:pt x="47" y="30"/>
                    <a:pt x="44" y="28"/>
                  </a:cubicBezTo>
                  <a:cubicBezTo>
                    <a:pt x="41" y="27"/>
                    <a:pt x="39" y="26"/>
                    <a:pt x="36" y="24"/>
                  </a:cubicBezTo>
                  <a:cubicBezTo>
                    <a:pt x="27" y="20"/>
                    <a:pt x="19" y="15"/>
                    <a:pt x="10" y="9"/>
                  </a:cubicBezTo>
                  <a:cubicBezTo>
                    <a:pt x="6" y="6"/>
                    <a:pt x="3" y="4"/>
                    <a:pt x="2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6" y="2"/>
                    <a:pt x="8" y="4"/>
                    <a:pt x="10" y="5"/>
                  </a:cubicBezTo>
                  <a:cubicBezTo>
                    <a:pt x="14" y="9"/>
                    <a:pt x="19" y="12"/>
                    <a:pt x="24" y="15"/>
                  </a:cubicBezTo>
                  <a:cubicBezTo>
                    <a:pt x="29" y="18"/>
                    <a:pt x="33" y="21"/>
                    <a:pt x="37" y="23"/>
                  </a:cubicBezTo>
                  <a:cubicBezTo>
                    <a:pt x="38" y="24"/>
                    <a:pt x="39" y="24"/>
                    <a:pt x="39" y="24"/>
                  </a:cubicBezTo>
                  <a:cubicBezTo>
                    <a:pt x="40" y="24"/>
                    <a:pt x="40" y="25"/>
                    <a:pt x="41" y="24"/>
                  </a:cubicBezTo>
                  <a:cubicBezTo>
                    <a:pt x="42" y="24"/>
                    <a:pt x="38" y="22"/>
                    <a:pt x="30" y="16"/>
                  </a:cubicBezTo>
                  <a:cubicBezTo>
                    <a:pt x="26" y="14"/>
                    <a:pt x="22" y="11"/>
                    <a:pt x="16" y="7"/>
                  </a:cubicBezTo>
                  <a:cubicBezTo>
                    <a:pt x="14" y="6"/>
                    <a:pt x="11" y="4"/>
                    <a:pt x="9" y="3"/>
                  </a:cubicBezTo>
                  <a:cubicBezTo>
                    <a:pt x="8" y="1"/>
                    <a:pt x="7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5" y="4"/>
                    <a:pt x="20" y="7"/>
                    <a:pt x="27" y="11"/>
                  </a:cubicBezTo>
                  <a:cubicBezTo>
                    <a:pt x="31" y="14"/>
                    <a:pt x="35" y="17"/>
                    <a:pt x="39" y="19"/>
                  </a:cubicBezTo>
                  <a:cubicBezTo>
                    <a:pt x="43" y="21"/>
                    <a:pt x="47" y="23"/>
                    <a:pt x="50" y="24"/>
                  </a:cubicBezTo>
                  <a:cubicBezTo>
                    <a:pt x="51" y="25"/>
                    <a:pt x="53" y="25"/>
                    <a:pt x="56" y="26"/>
                  </a:cubicBezTo>
                  <a:cubicBezTo>
                    <a:pt x="57" y="26"/>
                    <a:pt x="58" y="27"/>
                    <a:pt x="60" y="28"/>
                  </a:cubicBezTo>
                  <a:cubicBezTo>
                    <a:pt x="61" y="29"/>
                    <a:pt x="62" y="29"/>
                    <a:pt x="63" y="30"/>
                  </a:cubicBezTo>
                  <a:cubicBezTo>
                    <a:pt x="63" y="30"/>
                    <a:pt x="64" y="30"/>
                    <a:pt x="63" y="30"/>
                  </a:cubicBezTo>
                  <a:cubicBezTo>
                    <a:pt x="62" y="31"/>
                    <a:pt x="60" y="30"/>
                    <a:pt x="57" y="29"/>
                  </a:cubicBezTo>
                  <a:cubicBezTo>
                    <a:pt x="54" y="28"/>
                    <a:pt x="50" y="26"/>
                    <a:pt x="45" y="24"/>
                  </a:cubicBezTo>
                  <a:cubicBezTo>
                    <a:pt x="45" y="23"/>
                    <a:pt x="43" y="22"/>
                    <a:pt x="4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81" name="Freeform 181"/>
            <p:cNvSpPr>
              <a:spLocks/>
            </p:cNvSpPr>
            <p:nvPr/>
          </p:nvSpPr>
          <p:spPr bwMode="auto">
            <a:xfrm>
              <a:off x="7945438" y="5408613"/>
              <a:ext cx="203200" cy="130175"/>
            </a:xfrm>
            <a:custGeom>
              <a:avLst/>
              <a:gdLst>
                <a:gd name="T0" fmla="*/ 23 w 54"/>
                <a:gd name="T1" fmla="*/ 15 h 35"/>
                <a:gd name="T2" fmla="*/ 10 w 54"/>
                <a:gd name="T3" fmla="*/ 4 h 35"/>
                <a:gd name="T4" fmla="*/ 6 w 54"/>
                <a:gd name="T5" fmla="*/ 1 h 35"/>
                <a:gd name="T6" fmla="*/ 6 w 54"/>
                <a:gd name="T7" fmla="*/ 0 h 35"/>
                <a:gd name="T8" fmla="*/ 9 w 54"/>
                <a:gd name="T9" fmla="*/ 1 h 35"/>
                <a:gd name="T10" fmla="*/ 11 w 54"/>
                <a:gd name="T11" fmla="*/ 2 h 35"/>
                <a:gd name="T12" fmla="*/ 14 w 54"/>
                <a:gd name="T13" fmla="*/ 4 h 35"/>
                <a:gd name="T14" fmla="*/ 23 w 54"/>
                <a:gd name="T15" fmla="*/ 11 h 35"/>
                <a:gd name="T16" fmla="*/ 26 w 54"/>
                <a:gd name="T17" fmla="*/ 12 h 35"/>
                <a:gd name="T18" fmla="*/ 23 w 54"/>
                <a:gd name="T19" fmla="*/ 8 h 35"/>
                <a:gd name="T20" fmla="*/ 23 w 54"/>
                <a:gd name="T21" fmla="*/ 7 h 35"/>
                <a:gd name="T22" fmla="*/ 24 w 54"/>
                <a:gd name="T23" fmla="*/ 7 h 35"/>
                <a:gd name="T24" fmla="*/ 26 w 54"/>
                <a:gd name="T25" fmla="*/ 8 h 35"/>
                <a:gd name="T26" fmla="*/ 32 w 54"/>
                <a:gd name="T27" fmla="*/ 13 h 35"/>
                <a:gd name="T28" fmla="*/ 34 w 54"/>
                <a:gd name="T29" fmla="*/ 17 h 35"/>
                <a:gd name="T30" fmla="*/ 31 w 54"/>
                <a:gd name="T31" fmla="*/ 16 h 35"/>
                <a:gd name="T32" fmla="*/ 25 w 54"/>
                <a:gd name="T33" fmla="*/ 14 h 35"/>
                <a:gd name="T34" fmla="*/ 21 w 54"/>
                <a:gd name="T35" fmla="*/ 11 h 35"/>
                <a:gd name="T36" fmla="*/ 34 w 54"/>
                <a:gd name="T37" fmla="*/ 21 h 35"/>
                <a:gd name="T38" fmla="*/ 50 w 54"/>
                <a:gd name="T39" fmla="*/ 32 h 35"/>
                <a:gd name="T40" fmla="*/ 53 w 54"/>
                <a:gd name="T41" fmla="*/ 35 h 35"/>
                <a:gd name="T42" fmla="*/ 49 w 54"/>
                <a:gd name="T43" fmla="*/ 33 h 35"/>
                <a:gd name="T44" fmla="*/ 33 w 54"/>
                <a:gd name="T45" fmla="*/ 24 h 35"/>
                <a:gd name="T46" fmla="*/ 5 w 54"/>
                <a:gd name="T47" fmla="*/ 6 h 35"/>
                <a:gd name="T48" fmla="*/ 1 w 54"/>
                <a:gd name="T49" fmla="*/ 2 h 35"/>
                <a:gd name="T50" fmla="*/ 2 w 54"/>
                <a:gd name="T51" fmla="*/ 2 h 35"/>
                <a:gd name="T52" fmla="*/ 5 w 54"/>
                <a:gd name="T53" fmla="*/ 3 h 35"/>
                <a:gd name="T54" fmla="*/ 9 w 54"/>
                <a:gd name="T55" fmla="*/ 6 h 35"/>
                <a:gd name="T56" fmla="*/ 13 w 54"/>
                <a:gd name="T57" fmla="*/ 9 h 35"/>
                <a:gd name="T58" fmla="*/ 23 w 54"/>
                <a:gd name="T5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35">
                  <a:moveTo>
                    <a:pt x="23" y="15"/>
                  </a:moveTo>
                  <a:cubicBezTo>
                    <a:pt x="18" y="12"/>
                    <a:pt x="13" y="8"/>
                    <a:pt x="10" y="4"/>
                  </a:cubicBezTo>
                  <a:cubicBezTo>
                    <a:pt x="8" y="3"/>
                    <a:pt x="7" y="2"/>
                    <a:pt x="6" y="1"/>
                  </a:cubicBezTo>
                  <a:cubicBezTo>
                    <a:pt x="6" y="0"/>
                    <a:pt x="5" y="0"/>
                    <a:pt x="6" y="0"/>
                  </a:cubicBezTo>
                  <a:cubicBezTo>
                    <a:pt x="6" y="0"/>
                    <a:pt x="7" y="0"/>
                    <a:pt x="9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7" y="7"/>
                    <a:pt x="20" y="9"/>
                    <a:pt x="23" y="11"/>
                  </a:cubicBezTo>
                  <a:cubicBezTo>
                    <a:pt x="24" y="11"/>
                    <a:pt x="25" y="12"/>
                    <a:pt x="26" y="12"/>
                  </a:cubicBezTo>
                  <a:cubicBezTo>
                    <a:pt x="27" y="12"/>
                    <a:pt x="26" y="10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8" y="9"/>
                    <a:pt x="30" y="11"/>
                    <a:pt x="32" y="13"/>
                  </a:cubicBezTo>
                  <a:cubicBezTo>
                    <a:pt x="35" y="16"/>
                    <a:pt x="36" y="17"/>
                    <a:pt x="34" y="17"/>
                  </a:cubicBezTo>
                  <a:cubicBezTo>
                    <a:pt x="34" y="17"/>
                    <a:pt x="32" y="17"/>
                    <a:pt x="31" y="16"/>
                  </a:cubicBezTo>
                  <a:cubicBezTo>
                    <a:pt x="30" y="16"/>
                    <a:pt x="28" y="15"/>
                    <a:pt x="25" y="14"/>
                  </a:cubicBezTo>
                  <a:cubicBezTo>
                    <a:pt x="24" y="13"/>
                    <a:pt x="22" y="12"/>
                    <a:pt x="21" y="11"/>
                  </a:cubicBezTo>
                  <a:cubicBezTo>
                    <a:pt x="23" y="13"/>
                    <a:pt x="27" y="17"/>
                    <a:pt x="34" y="21"/>
                  </a:cubicBezTo>
                  <a:cubicBezTo>
                    <a:pt x="38" y="24"/>
                    <a:pt x="43" y="28"/>
                    <a:pt x="50" y="32"/>
                  </a:cubicBezTo>
                  <a:cubicBezTo>
                    <a:pt x="53" y="34"/>
                    <a:pt x="54" y="35"/>
                    <a:pt x="53" y="35"/>
                  </a:cubicBezTo>
                  <a:cubicBezTo>
                    <a:pt x="52" y="35"/>
                    <a:pt x="51" y="35"/>
                    <a:pt x="49" y="33"/>
                  </a:cubicBezTo>
                  <a:cubicBezTo>
                    <a:pt x="46" y="32"/>
                    <a:pt x="41" y="29"/>
                    <a:pt x="33" y="24"/>
                  </a:cubicBezTo>
                  <a:cubicBezTo>
                    <a:pt x="20" y="16"/>
                    <a:pt x="11" y="10"/>
                    <a:pt x="5" y="6"/>
                  </a:cubicBezTo>
                  <a:cubicBezTo>
                    <a:pt x="2" y="3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6" y="4"/>
                    <a:pt x="7" y="5"/>
                    <a:pt x="9" y="6"/>
                  </a:cubicBezTo>
                  <a:cubicBezTo>
                    <a:pt x="9" y="6"/>
                    <a:pt x="10" y="7"/>
                    <a:pt x="13" y="9"/>
                  </a:cubicBezTo>
                  <a:cubicBezTo>
                    <a:pt x="16" y="11"/>
                    <a:pt x="19" y="13"/>
                    <a:pt x="2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82" name="Freeform 182"/>
            <p:cNvSpPr>
              <a:spLocks noEditPoints="1"/>
            </p:cNvSpPr>
            <p:nvPr/>
          </p:nvSpPr>
          <p:spPr bwMode="auto">
            <a:xfrm>
              <a:off x="8008938" y="5400675"/>
              <a:ext cx="200025" cy="115887"/>
            </a:xfrm>
            <a:custGeom>
              <a:avLst/>
              <a:gdLst>
                <a:gd name="T0" fmla="*/ 33 w 53"/>
                <a:gd name="T1" fmla="*/ 22 h 31"/>
                <a:gd name="T2" fmla="*/ 34 w 53"/>
                <a:gd name="T3" fmla="*/ 23 h 31"/>
                <a:gd name="T4" fmla="*/ 38 w 53"/>
                <a:gd name="T5" fmla="*/ 25 h 31"/>
                <a:gd name="T6" fmla="*/ 44 w 53"/>
                <a:gd name="T7" fmla="*/ 26 h 31"/>
                <a:gd name="T8" fmla="*/ 34 w 53"/>
                <a:gd name="T9" fmla="*/ 16 h 31"/>
                <a:gd name="T10" fmla="*/ 32 w 53"/>
                <a:gd name="T11" fmla="*/ 14 h 31"/>
                <a:gd name="T12" fmla="*/ 33 w 53"/>
                <a:gd name="T13" fmla="*/ 15 h 31"/>
                <a:gd name="T14" fmla="*/ 35 w 53"/>
                <a:gd name="T15" fmla="*/ 15 h 31"/>
                <a:gd name="T16" fmla="*/ 45 w 53"/>
                <a:gd name="T17" fmla="*/ 22 h 31"/>
                <a:gd name="T18" fmla="*/ 52 w 53"/>
                <a:gd name="T19" fmla="*/ 28 h 31"/>
                <a:gd name="T20" fmla="*/ 52 w 53"/>
                <a:gd name="T21" fmla="*/ 31 h 31"/>
                <a:gd name="T22" fmla="*/ 44 w 53"/>
                <a:gd name="T23" fmla="*/ 29 h 31"/>
                <a:gd name="T24" fmla="*/ 34 w 53"/>
                <a:gd name="T25" fmla="*/ 25 h 31"/>
                <a:gd name="T26" fmla="*/ 7 w 53"/>
                <a:gd name="T27" fmla="*/ 8 h 31"/>
                <a:gd name="T28" fmla="*/ 1 w 53"/>
                <a:gd name="T29" fmla="*/ 1 h 31"/>
                <a:gd name="T30" fmla="*/ 4 w 53"/>
                <a:gd name="T31" fmla="*/ 1 h 31"/>
                <a:gd name="T32" fmla="*/ 10 w 53"/>
                <a:gd name="T33" fmla="*/ 4 h 31"/>
                <a:gd name="T34" fmla="*/ 20 w 53"/>
                <a:gd name="T35" fmla="*/ 10 h 31"/>
                <a:gd name="T36" fmla="*/ 33 w 53"/>
                <a:gd name="T37" fmla="*/ 22 h 31"/>
                <a:gd name="T38" fmla="*/ 26 w 53"/>
                <a:gd name="T39" fmla="*/ 18 h 31"/>
                <a:gd name="T40" fmla="*/ 24 w 53"/>
                <a:gd name="T41" fmla="*/ 15 h 31"/>
                <a:gd name="T42" fmla="*/ 16 w 53"/>
                <a:gd name="T43" fmla="*/ 9 h 31"/>
                <a:gd name="T44" fmla="*/ 12 w 53"/>
                <a:gd name="T45" fmla="*/ 7 h 31"/>
                <a:gd name="T46" fmla="*/ 10 w 53"/>
                <a:gd name="T47" fmla="*/ 6 h 31"/>
                <a:gd name="T48" fmla="*/ 11 w 53"/>
                <a:gd name="T49" fmla="*/ 8 h 31"/>
                <a:gd name="T50" fmla="*/ 26 w 53"/>
                <a:gd name="T5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33" y="22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4"/>
                    <a:pt x="37" y="24"/>
                    <a:pt x="38" y="25"/>
                  </a:cubicBezTo>
                  <a:cubicBezTo>
                    <a:pt x="41" y="26"/>
                    <a:pt x="43" y="26"/>
                    <a:pt x="44" y="26"/>
                  </a:cubicBezTo>
                  <a:cubicBezTo>
                    <a:pt x="46" y="26"/>
                    <a:pt x="43" y="22"/>
                    <a:pt x="34" y="16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2" y="14"/>
                    <a:pt x="33" y="14"/>
                    <a:pt x="33" y="15"/>
                  </a:cubicBezTo>
                  <a:cubicBezTo>
                    <a:pt x="34" y="15"/>
                    <a:pt x="35" y="15"/>
                    <a:pt x="35" y="15"/>
                  </a:cubicBezTo>
                  <a:cubicBezTo>
                    <a:pt x="37" y="16"/>
                    <a:pt x="41" y="19"/>
                    <a:pt x="45" y="22"/>
                  </a:cubicBezTo>
                  <a:cubicBezTo>
                    <a:pt x="48" y="24"/>
                    <a:pt x="50" y="27"/>
                    <a:pt x="52" y="28"/>
                  </a:cubicBezTo>
                  <a:cubicBezTo>
                    <a:pt x="53" y="30"/>
                    <a:pt x="53" y="31"/>
                    <a:pt x="52" y="31"/>
                  </a:cubicBezTo>
                  <a:cubicBezTo>
                    <a:pt x="50" y="31"/>
                    <a:pt x="48" y="31"/>
                    <a:pt x="44" y="29"/>
                  </a:cubicBezTo>
                  <a:cubicBezTo>
                    <a:pt x="41" y="28"/>
                    <a:pt x="38" y="27"/>
                    <a:pt x="34" y="25"/>
                  </a:cubicBezTo>
                  <a:cubicBezTo>
                    <a:pt x="23" y="19"/>
                    <a:pt x="14" y="13"/>
                    <a:pt x="7" y="8"/>
                  </a:cubicBezTo>
                  <a:cubicBezTo>
                    <a:pt x="2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6" y="2"/>
                    <a:pt x="8" y="3"/>
                    <a:pt x="10" y="4"/>
                  </a:cubicBezTo>
                  <a:cubicBezTo>
                    <a:pt x="13" y="5"/>
                    <a:pt x="17" y="8"/>
                    <a:pt x="20" y="10"/>
                  </a:cubicBezTo>
                  <a:cubicBezTo>
                    <a:pt x="28" y="16"/>
                    <a:pt x="33" y="20"/>
                    <a:pt x="33" y="22"/>
                  </a:cubicBezTo>
                  <a:close/>
                  <a:moveTo>
                    <a:pt x="26" y="18"/>
                  </a:moveTo>
                  <a:cubicBezTo>
                    <a:pt x="26" y="17"/>
                    <a:pt x="25" y="16"/>
                    <a:pt x="24" y="15"/>
                  </a:cubicBezTo>
                  <a:cubicBezTo>
                    <a:pt x="22" y="13"/>
                    <a:pt x="19" y="11"/>
                    <a:pt x="16" y="9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10" y="7"/>
                    <a:pt x="11" y="8"/>
                  </a:cubicBezTo>
                  <a:cubicBezTo>
                    <a:pt x="14" y="10"/>
                    <a:pt x="19" y="14"/>
                    <a:pt x="26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12" name="组合 303"/>
          <p:cNvGrpSpPr/>
          <p:nvPr/>
        </p:nvGrpSpPr>
        <p:grpSpPr>
          <a:xfrm>
            <a:off x="1477978" y="4845279"/>
            <a:ext cx="2567026" cy="610778"/>
            <a:chOff x="727075" y="4176713"/>
            <a:chExt cx="4176713" cy="993775"/>
          </a:xfrm>
          <a:solidFill>
            <a:schemeClr val="bg1"/>
          </a:solidFill>
        </p:grpSpPr>
        <p:sp>
          <p:nvSpPr>
            <p:cNvPr id="305" name="Freeform 147"/>
            <p:cNvSpPr>
              <a:spLocks noEditPoints="1"/>
            </p:cNvSpPr>
            <p:nvPr/>
          </p:nvSpPr>
          <p:spPr bwMode="auto">
            <a:xfrm>
              <a:off x="727075" y="4570413"/>
              <a:ext cx="712788" cy="600075"/>
            </a:xfrm>
            <a:custGeom>
              <a:avLst/>
              <a:gdLst>
                <a:gd name="T0" fmla="*/ 21 w 190"/>
                <a:gd name="T1" fmla="*/ 105 h 160"/>
                <a:gd name="T2" fmla="*/ 39 w 190"/>
                <a:gd name="T3" fmla="*/ 82 h 160"/>
                <a:gd name="T4" fmla="*/ 62 w 190"/>
                <a:gd name="T5" fmla="*/ 27 h 160"/>
                <a:gd name="T6" fmla="*/ 59 w 190"/>
                <a:gd name="T7" fmla="*/ 22 h 160"/>
                <a:gd name="T8" fmla="*/ 69 w 190"/>
                <a:gd name="T9" fmla="*/ 19 h 160"/>
                <a:gd name="T10" fmla="*/ 81 w 190"/>
                <a:gd name="T11" fmla="*/ 18 h 160"/>
                <a:gd name="T12" fmla="*/ 78 w 190"/>
                <a:gd name="T13" fmla="*/ 30 h 160"/>
                <a:gd name="T14" fmla="*/ 72 w 190"/>
                <a:gd name="T15" fmla="*/ 44 h 160"/>
                <a:gd name="T16" fmla="*/ 101 w 190"/>
                <a:gd name="T17" fmla="*/ 41 h 160"/>
                <a:gd name="T18" fmla="*/ 102 w 190"/>
                <a:gd name="T19" fmla="*/ 51 h 160"/>
                <a:gd name="T20" fmla="*/ 95 w 190"/>
                <a:gd name="T21" fmla="*/ 54 h 160"/>
                <a:gd name="T22" fmla="*/ 90 w 190"/>
                <a:gd name="T23" fmla="*/ 50 h 160"/>
                <a:gd name="T24" fmla="*/ 67 w 190"/>
                <a:gd name="T25" fmla="*/ 53 h 160"/>
                <a:gd name="T26" fmla="*/ 65 w 190"/>
                <a:gd name="T27" fmla="*/ 58 h 160"/>
                <a:gd name="T28" fmla="*/ 43 w 190"/>
                <a:gd name="T29" fmla="*/ 91 h 160"/>
                <a:gd name="T30" fmla="*/ 1 w 190"/>
                <a:gd name="T31" fmla="*/ 125 h 160"/>
                <a:gd name="T32" fmla="*/ 67 w 190"/>
                <a:gd name="T33" fmla="*/ 142 h 160"/>
                <a:gd name="T34" fmla="*/ 66 w 190"/>
                <a:gd name="T35" fmla="*/ 126 h 160"/>
                <a:gd name="T36" fmla="*/ 69 w 190"/>
                <a:gd name="T37" fmla="*/ 95 h 160"/>
                <a:gd name="T38" fmla="*/ 89 w 190"/>
                <a:gd name="T39" fmla="*/ 103 h 160"/>
                <a:gd name="T40" fmla="*/ 90 w 190"/>
                <a:gd name="T41" fmla="*/ 93 h 160"/>
                <a:gd name="T42" fmla="*/ 89 w 190"/>
                <a:gd name="T43" fmla="*/ 81 h 160"/>
                <a:gd name="T44" fmla="*/ 76 w 190"/>
                <a:gd name="T45" fmla="*/ 85 h 160"/>
                <a:gd name="T46" fmla="*/ 71 w 190"/>
                <a:gd name="T47" fmla="*/ 89 h 160"/>
                <a:gd name="T48" fmla="*/ 64 w 190"/>
                <a:gd name="T49" fmla="*/ 92 h 160"/>
                <a:gd name="T50" fmla="*/ 64 w 190"/>
                <a:gd name="T51" fmla="*/ 85 h 160"/>
                <a:gd name="T52" fmla="*/ 78 w 190"/>
                <a:gd name="T53" fmla="*/ 75 h 160"/>
                <a:gd name="T54" fmla="*/ 99 w 190"/>
                <a:gd name="T55" fmla="*/ 70 h 160"/>
                <a:gd name="T56" fmla="*/ 77 w 190"/>
                <a:gd name="T57" fmla="*/ 104 h 160"/>
                <a:gd name="T58" fmla="*/ 78 w 190"/>
                <a:gd name="T59" fmla="*/ 141 h 160"/>
                <a:gd name="T60" fmla="*/ 115 w 190"/>
                <a:gd name="T61" fmla="*/ 104 h 160"/>
                <a:gd name="T62" fmla="*/ 115 w 190"/>
                <a:gd name="T63" fmla="*/ 115 h 160"/>
                <a:gd name="T64" fmla="*/ 88 w 190"/>
                <a:gd name="T65" fmla="*/ 143 h 160"/>
                <a:gd name="T66" fmla="*/ 66 w 190"/>
                <a:gd name="T67" fmla="*/ 153 h 160"/>
                <a:gd name="T68" fmla="*/ 130 w 190"/>
                <a:gd name="T69" fmla="*/ 101 h 160"/>
                <a:gd name="T70" fmla="*/ 126 w 190"/>
                <a:gd name="T71" fmla="*/ 79 h 160"/>
                <a:gd name="T72" fmla="*/ 117 w 190"/>
                <a:gd name="T73" fmla="*/ 66 h 160"/>
                <a:gd name="T74" fmla="*/ 117 w 190"/>
                <a:gd name="T75" fmla="*/ 59 h 160"/>
                <a:gd name="T76" fmla="*/ 122 w 190"/>
                <a:gd name="T77" fmla="*/ 59 h 160"/>
                <a:gd name="T78" fmla="*/ 128 w 190"/>
                <a:gd name="T79" fmla="*/ 57 h 160"/>
                <a:gd name="T80" fmla="*/ 132 w 190"/>
                <a:gd name="T81" fmla="*/ 64 h 160"/>
                <a:gd name="T82" fmla="*/ 138 w 190"/>
                <a:gd name="T83" fmla="*/ 111 h 160"/>
                <a:gd name="T84" fmla="*/ 142 w 190"/>
                <a:gd name="T85" fmla="*/ 139 h 160"/>
                <a:gd name="T86" fmla="*/ 152 w 190"/>
                <a:gd name="T87" fmla="*/ 144 h 160"/>
                <a:gd name="T88" fmla="*/ 179 w 190"/>
                <a:gd name="T89" fmla="*/ 145 h 160"/>
                <a:gd name="T90" fmla="*/ 180 w 190"/>
                <a:gd name="T91" fmla="*/ 139 h 160"/>
                <a:gd name="T92" fmla="*/ 163 w 190"/>
                <a:gd name="T93" fmla="*/ 84 h 160"/>
                <a:gd name="T94" fmla="*/ 149 w 190"/>
                <a:gd name="T95" fmla="*/ 36 h 160"/>
                <a:gd name="T96" fmla="*/ 134 w 190"/>
                <a:gd name="T97" fmla="*/ 10 h 160"/>
                <a:gd name="T98" fmla="*/ 131 w 190"/>
                <a:gd name="T99" fmla="*/ 8 h 160"/>
                <a:gd name="T100" fmla="*/ 136 w 190"/>
                <a:gd name="T101" fmla="*/ 2 h 160"/>
                <a:gd name="T102" fmla="*/ 152 w 190"/>
                <a:gd name="T103" fmla="*/ 8 h 160"/>
                <a:gd name="T104" fmla="*/ 168 w 190"/>
                <a:gd name="T105" fmla="*/ 65 h 160"/>
                <a:gd name="T106" fmla="*/ 190 w 190"/>
                <a:gd name="T107" fmla="*/ 135 h 160"/>
                <a:gd name="T108" fmla="*/ 183 w 190"/>
                <a:gd name="T109" fmla="*/ 160 h 160"/>
                <a:gd name="T110" fmla="*/ 143 w 190"/>
                <a:gd name="T111" fmla="*/ 14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" h="160">
                  <a:moveTo>
                    <a:pt x="1" y="125"/>
                  </a:moveTo>
                  <a:cubicBezTo>
                    <a:pt x="0" y="124"/>
                    <a:pt x="7" y="118"/>
                    <a:pt x="21" y="105"/>
                  </a:cubicBezTo>
                  <a:cubicBezTo>
                    <a:pt x="25" y="101"/>
                    <a:pt x="30" y="95"/>
                    <a:pt x="36" y="86"/>
                  </a:cubicBezTo>
                  <a:cubicBezTo>
                    <a:pt x="38" y="85"/>
                    <a:pt x="39" y="83"/>
                    <a:pt x="39" y="82"/>
                  </a:cubicBezTo>
                  <a:cubicBezTo>
                    <a:pt x="51" y="66"/>
                    <a:pt x="60" y="48"/>
                    <a:pt x="67" y="28"/>
                  </a:cubicBezTo>
                  <a:cubicBezTo>
                    <a:pt x="67" y="28"/>
                    <a:pt x="65" y="27"/>
                    <a:pt x="62" y="27"/>
                  </a:cubicBezTo>
                  <a:cubicBezTo>
                    <a:pt x="58" y="27"/>
                    <a:pt x="57" y="26"/>
                    <a:pt x="56" y="24"/>
                  </a:cubicBezTo>
                  <a:cubicBezTo>
                    <a:pt x="56" y="24"/>
                    <a:pt x="57" y="23"/>
                    <a:pt x="59" y="22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3" y="21"/>
                    <a:pt x="66" y="20"/>
                    <a:pt x="69" y="19"/>
                  </a:cubicBezTo>
                  <a:cubicBezTo>
                    <a:pt x="73" y="19"/>
                    <a:pt x="75" y="18"/>
                    <a:pt x="78" y="1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3" y="19"/>
                    <a:pt x="84" y="20"/>
                    <a:pt x="84" y="21"/>
                  </a:cubicBezTo>
                  <a:cubicBezTo>
                    <a:pt x="83" y="24"/>
                    <a:pt x="81" y="27"/>
                    <a:pt x="78" y="30"/>
                  </a:cubicBezTo>
                  <a:cubicBezTo>
                    <a:pt x="76" y="32"/>
                    <a:pt x="74" y="36"/>
                    <a:pt x="72" y="42"/>
                  </a:cubicBezTo>
                  <a:cubicBezTo>
                    <a:pt x="72" y="43"/>
                    <a:pt x="72" y="44"/>
                    <a:pt x="72" y="44"/>
                  </a:cubicBezTo>
                  <a:cubicBezTo>
                    <a:pt x="79" y="42"/>
                    <a:pt x="88" y="41"/>
                    <a:pt x="99" y="41"/>
                  </a:cubicBezTo>
                  <a:cubicBezTo>
                    <a:pt x="100" y="41"/>
                    <a:pt x="100" y="41"/>
                    <a:pt x="101" y="41"/>
                  </a:cubicBezTo>
                  <a:cubicBezTo>
                    <a:pt x="106" y="41"/>
                    <a:pt x="109" y="43"/>
                    <a:pt x="109" y="45"/>
                  </a:cubicBezTo>
                  <a:cubicBezTo>
                    <a:pt x="110" y="47"/>
                    <a:pt x="107" y="49"/>
                    <a:pt x="102" y="51"/>
                  </a:cubicBezTo>
                  <a:cubicBezTo>
                    <a:pt x="101" y="51"/>
                    <a:pt x="101" y="51"/>
                    <a:pt x="100" y="51"/>
                  </a:cubicBezTo>
                  <a:cubicBezTo>
                    <a:pt x="99" y="53"/>
                    <a:pt x="98" y="54"/>
                    <a:pt x="95" y="54"/>
                  </a:cubicBezTo>
                  <a:cubicBezTo>
                    <a:pt x="92" y="54"/>
                    <a:pt x="90" y="53"/>
                    <a:pt x="90" y="52"/>
                  </a:cubicBezTo>
                  <a:cubicBezTo>
                    <a:pt x="90" y="52"/>
                    <a:pt x="90" y="51"/>
                    <a:pt x="90" y="50"/>
                  </a:cubicBezTo>
                  <a:cubicBezTo>
                    <a:pt x="89" y="49"/>
                    <a:pt x="86" y="49"/>
                    <a:pt x="79" y="50"/>
                  </a:cubicBezTo>
                  <a:cubicBezTo>
                    <a:pt x="75" y="50"/>
                    <a:pt x="71" y="51"/>
                    <a:pt x="67" y="53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7"/>
                    <a:pt x="65" y="57"/>
                    <a:pt x="65" y="58"/>
                  </a:cubicBezTo>
                  <a:cubicBezTo>
                    <a:pt x="64" y="59"/>
                    <a:pt x="63" y="60"/>
                    <a:pt x="62" y="62"/>
                  </a:cubicBezTo>
                  <a:cubicBezTo>
                    <a:pt x="54" y="74"/>
                    <a:pt x="48" y="84"/>
                    <a:pt x="43" y="91"/>
                  </a:cubicBezTo>
                  <a:cubicBezTo>
                    <a:pt x="37" y="99"/>
                    <a:pt x="30" y="106"/>
                    <a:pt x="23" y="113"/>
                  </a:cubicBezTo>
                  <a:cubicBezTo>
                    <a:pt x="11" y="123"/>
                    <a:pt x="3" y="127"/>
                    <a:pt x="1" y="125"/>
                  </a:cubicBezTo>
                  <a:close/>
                  <a:moveTo>
                    <a:pt x="66" y="153"/>
                  </a:moveTo>
                  <a:cubicBezTo>
                    <a:pt x="65" y="151"/>
                    <a:pt x="66" y="147"/>
                    <a:pt x="67" y="142"/>
                  </a:cubicBezTo>
                  <a:cubicBezTo>
                    <a:pt x="67" y="141"/>
                    <a:pt x="67" y="141"/>
                    <a:pt x="66" y="140"/>
                  </a:cubicBezTo>
                  <a:cubicBezTo>
                    <a:pt x="67" y="137"/>
                    <a:pt x="66" y="132"/>
                    <a:pt x="66" y="126"/>
                  </a:cubicBezTo>
                  <a:cubicBezTo>
                    <a:pt x="66" y="113"/>
                    <a:pt x="66" y="103"/>
                    <a:pt x="65" y="97"/>
                  </a:cubicBezTo>
                  <a:cubicBezTo>
                    <a:pt x="65" y="96"/>
                    <a:pt x="66" y="95"/>
                    <a:pt x="69" y="95"/>
                  </a:cubicBezTo>
                  <a:cubicBezTo>
                    <a:pt x="71" y="94"/>
                    <a:pt x="74" y="96"/>
                    <a:pt x="78" y="99"/>
                  </a:cubicBezTo>
                  <a:cubicBezTo>
                    <a:pt x="83" y="102"/>
                    <a:pt x="87" y="103"/>
                    <a:pt x="89" y="103"/>
                  </a:cubicBezTo>
                  <a:cubicBezTo>
                    <a:pt x="90" y="102"/>
                    <a:pt x="90" y="101"/>
                    <a:pt x="91" y="101"/>
                  </a:cubicBezTo>
                  <a:cubicBezTo>
                    <a:pt x="91" y="100"/>
                    <a:pt x="90" y="98"/>
                    <a:pt x="90" y="93"/>
                  </a:cubicBezTo>
                  <a:cubicBezTo>
                    <a:pt x="89" y="88"/>
                    <a:pt x="89" y="85"/>
                    <a:pt x="89" y="84"/>
                  </a:cubicBezTo>
                  <a:cubicBezTo>
                    <a:pt x="89" y="83"/>
                    <a:pt x="89" y="82"/>
                    <a:pt x="89" y="81"/>
                  </a:cubicBezTo>
                  <a:cubicBezTo>
                    <a:pt x="89" y="79"/>
                    <a:pt x="88" y="79"/>
                    <a:pt x="86" y="79"/>
                  </a:cubicBezTo>
                  <a:cubicBezTo>
                    <a:pt x="83" y="80"/>
                    <a:pt x="80" y="82"/>
                    <a:pt x="76" y="85"/>
                  </a:cubicBezTo>
                  <a:cubicBezTo>
                    <a:pt x="75" y="86"/>
                    <a:pt x="75" y="87"/>
                    <a:pt x="74" y="87"/>
                  </a:cubicBezTo>
                  <a:cubicBezTo>
                    <a:pt x="73" y="87"/>
                    <a:pt x="72" y="88"/>
                    <a:pt x="71" y="89"/>
                  </a:cubicBezTo>
                  <a:cubicBezTo>
                    <a:pt x="67" y="91"/>
                    <a:pt x="66" y="92"/>
                    <a:pt x="65" y="92"/>
                  </a:cubicBezTo>
                  <a:cubicBezTo>
                    <a:pt x="64" y="92"/>
                    <a:pt x="64" y="92"/>
                    <a:pt x="64" y="92"/>
                  </a:cubicBezTo>
                  <a:cubicBezTo>
                    <a:pt x="60" y="92"/>
                    <a:pt x="57" y="91"/>
                    <a:pt x="56" y="89"/>
                  </a:cubicBezTo>
                  <a:cubicBezTo>
                    <a:pt x="56" y="87"/>
                    <a:pt x="58" y="85"/>
                    <a:pt x="64" y="85"/>
                  </a:cubicBezTo>
                  <a:cubicBezTo>
                    <a:pt x="66" y="82"/>
                    <a:pt x="70" y="80"/>
                    <a:pt x="76" y="77"/>
                  </a:cubicBezTo>
                  <a:cubicBezTo>
                    <a:pt x="76" y="77"/>
                    <a:pt x="77" y="76"/>
                    <a:pt x="78" y="75"/>
                  </a:cubicBezTo>
                  <a:cubicBezTo>
                    <a:pt x="86" y="70"/>
                    <a:pt x="91" y="68"/>
                    <a:pt x="95" y="67"/>
                  </a:cubicBezTo>
                  <a:cubicBezTo>
                    <a:pt x="98" y="67"/>
                    <a:pt x="99" y="68"/>
                    <a:pt x="99" y="70"/>
                  </a:cubicBezTo>
                  <a:cubicBezTo>
                    <a:pt x="102" y="94"/>
                    <a:pt x="101" y="108"/>
                    <a:pt x="98" y="109"/>
                  </a:cubicBezTo>
                  <a:cubicBezTo>
                    <a:pt x="93" y="110"/>
                    <a:pt x="86" y="108"/>
                    <a:pt x="77" y="104"/>
                  </a:cubicBezTo>
                  <a:cubicBezTo>
                    <a:pt x="75" y="106"/>
                    <a:pt x="75" y="116"/>
                    <a:pt x="77" y="136"/>
                  </a:cubicBezTo>
                  <a:cubicBezTo>
                    <a:pt x="77" y="138"/>
                    <a:pt x="77" y="139"/>
                    <a:pt x="78" y="141"/>
                  </a:cubicBezTo>
                  <a:cubicBezTo>
                    <a:pt x="90" y="131"/>
                    <a:pt x="102" y="119"/>
                    <a:pt x="114" y="105"/>
                  </a:cubicBezTo>
                  <a:cubicBezTo>
                    <a:pt x="113" y="105"/>
                    <a:pt x="114" y="105"/>
                    <a:pt x="115" y="104"/>
                  </a:cubicBezTo>
                  <a:cubicBezTo>
                    <a:pt x="117" y="104"/>
                    <a:pt x="118" y="104"/>
                    <a:pt x="118" y="106"/>
                  </a:cubicBezTo>
                  <a:cubicBezTo>
                    <a:pt x="118" y="109"/>
                    <a:pt x="117" y="112"/>
                    <a:pt x="115" y="115"/>
                  </a:cubicBezTo>
                  <a:cubicBezTo>
                    <a:pt x="112" y="118"/>
                    <a:pt x="108" y="123"/>
                    <a:pt x="102" y="129"/>
                  </a:cubicBezTo>
                  <a:cubicBezTo>
                    <a:pt x="96" y="135"/>
                    <a:pt x="92" y="140"/>
                    <a:pt x="88" y="143"/>
                  </a:cubicBezTo>
                  <a:cubicBezTo>
                    <a:pt x="82" y="152"/>
                    <a:pt x="76" y="156"/>
                    <a:pt x="72" y="157"/>
                  </a:cubicBezTo>
                  <a:cubicBezTo>
                    <a:pt x="68" y="157"/>
                    <a:pt x="66" y="156"/>
                    <a:pt x="66" y="153"/>
                  </a:cubicBezTo>
                  <a:close/>
                  <a:moveTo>
                    <a:pt x="131" y="107"/>
                  </a:moveTo>
                  <a:cubicBezTo>
                    <a:pt x="130" y="101"/>
                    <a:pt x="130" y="101"/>
                    <a:pt x="130" y="101"/>
                  </a:cubicBezTo>
                  <a:cubicBezTo>
                    <a:pt x="129" y="98"/>
                    <a:pt x="129" y="95"/>
                    <a:pt x="128" y="90"/>
                  </a:cubicBezTo>
                  <a:cubicBezTo>
                    <a:pt x="127" y="85"/>
                    <a:pt x="127" y="81"/>
                    <a:pt x="126" y="79"/>
                  </a:cubicBezTo>
                  <a:cubicBezTo>
                    <a:pt x="125" y="75"/>
                    <a:pt x="124" y="72"/>
                    <a:pt x="123" y="69"/>
                  </a:cubicBezTo>
                  <a:cubicBezTo>
                    <a:pt x="123" y="67"/>
                    <a:pt x="121" y="66"/>
                    <a:pt x="117" y="66"/>
                  </a:cubicBezTo>
                  <a:cubicBezTo>
                    <a:pt x="114" y="65"/>
                    <a:pt x="112" y="64"/>
                    <a:pt x="112" y="63"/>
                  </a:cubicBezTo>
                  <a:cubicBezTo>
                    <a:pt x="112" y="61"/>
                    <a:pt x="114" y="60"/>
                    <a:pt x="117" y="59"/>
                  </a:cubicBezTo>
                  <a:cubicBezTo>
                    <a:pt x="117" y="59"/>
                    <a:pt x="118" y="59"/>
                    <a:pt x="119" y="59"/>
                  </a:cubicBezTo>
                  <a:cubicBezTo>
                    <a:pt x="120" y="59"/>
                    <a:pt x="121" y="59"/>
                    <a:pt x="122" y="59"/>
                  </a:cubicBezTo>
                  <a:cubicBezTo>
                    <a:pt x="122" y="59"/>
                    <a:pt x="123" y="59"/>
                    <a:pt x="124" y="58"/>
                  </a:cubicBezTo>
                  <a:cubicBezTo>
                    <a:pt x="126" y="57"/>
                    <a:pt x="127" y="57"/>
                    <a:pt x="128" y="57"/>
                  </a:cubicBezTo>
                  <a:cubicBezTo>
                    <a:pt x="131" y="57"/>
                    <a:pt x="133" y="57"/>
                    <a:pt x="133" y="60"/>
                  </a:cubicBezTo>
                  <a:cubicBezTo>
                    <a:pt x="134" y="61"/>
                    <a:pt x="134" y="62"/>
                    <a:pt x="132" y="64"/>
                  </a:cubicBezTo>
                  <a:cubicBezTo>
                    <a:pt x="141" y="102"/>
                    <a:pt x="141" y="102"/>
                    <a:pt x="141" y="102"/>
                  </a:cubicBezTo>
                  <a:cubicBezTo>
                    <a:pt x="142" y="107"/>
                    <a:pt x="141" y="110"/>
                    <a:pt x="138" y="111"/>
                  </a:cubicBezTo>
                  <a:cubicBezTo>
                    <a:pt x="135" y="111"/>
                    <a:pt x="133" y="110"/>
                    <a:pt x="131" y="107"/>
                  </a:cubicBezTo>
                  <a:close/>
                  <a:moveTo>
                    <a:pt x="142" y="139"/>
                  </a:moveTo>
                  <a:cubicBezTo>
                    <a:pt x="144" y="139"/>
                    <a:pt x="146" y="140"/>
                    <a:pt x="148" y="142"/>
                  </a:cubicBezTo>
                  <a:cubicBezTo>
                    <a:pt x="150" y="143"/>
                    <a:pt x="151" y="144"/>
                    <a:pt x="152" y="144"/>
                  </a:cubicBezTo>
                  <a:cubicBezTo>
                    <a:pt x="162" y="147"/>
                    <a:pt x="170" y="149"/>
                    <a:pt x="175" y="149"/>
                  </a:cubicBezTo>
                  <a:cubicBezTo>
                    <a:pt x="177" y="149"/>
                    <a:pt x="178" y="148"/>
                    <a:pt x="179" y="145"/>
                  </a:cubicBezTo>
                  <a:cubicBezTo>
                    <a:pt x="179" y="145"/>
                    <a:pt x="179" y="145"/>
                    <a:pt x="179" y="145"/>
                  </a:cubicBezTo>
                  <a:cubicBezTo>
                    <a:pt x="179" y="142"/>
                    <a:pt x="179" y="140"/>
                    <a:pt x="180" y="139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15"/>
                    <a:pt x="170" y="101"/>
                    <a:pt x="163" y="84"/>
                  </a:cubicBezTo>
                  <a:cubicBezTo>
                    <a:pt x="161" y="75"/>
                    <a:pt x="159" y="69"/>
                    <a:pt x="157" y="65"/>
                  </a:cubicBezTo>
                  <a:cubicBezTo>
                    <a:pt x="155" y="58"/>
                    <a:pt x="152" y="48"/>
                    <a:pt x="149" y="36"/>
                  </a:cubicBezTo>
                  <a:cubicBezTo>
                    <a:pt x="145" y="25"/>
                    <a:pt x="142" y="16"/>
                    <a:pt x="141" y="10"/>
                  </a:cubicBezTo>
                  <a:cubicBezTo>
                    <a:pt x="140" y="10"/>
                    <a:pt x="138" y="9"/>
                    <a:pt x="134" y="10"/>
                  </a:cubicBezTo>
                  <a:cubicBezTo>
                    <a:pt x="134" y="10"/>
                    <a:pt x="134" y="10"/>
                    <a:pt x="134" y="10"/>
                  </a:cubicBezTo>
                  <a:cubicBezTo>
                    <a:pt x="132" y="9"/>
                    <a:pt x="131" y="8"/>
                    <a:pt x="131" y="8"/>
                  </a:cubicBezTo>
                  <a:cubicBezTo>
                    <a:pt x="131" y="7"/>
                    <a:pt x="131" y="7"/>
                    <a:pt x="131" y="7"/>
                  </a:cubicBezTo>
                  <a:cubicBezTo>
                    <a:pt x="130" y="4"/>
                    <a:pt x="132" y="2"/>
                    <a:pt x="136" y="2"/>
                  </a:cubicBezTo>
                  <a:cubicBezTo>
                    <a:pt x="145" y="0"/>
                    <a:pt x="150" y="1"/>
                    <a:pt x="151" y="4"/>
                  </a:cubicBezTo>
                  <a:cubicBezTo>
                    <a:pt x="151" y="5"/>
                    <a:pt x="151" y="7"/>
                    <a:pt x="152" y="8"/>
                  </a:cubicBezTo>
                  <a:cubicBezTo>
                    <a:pt x="151" y="10"/>
                    <a:pt x="152" y="12"/>
                    <a:pt x="152" y="13"/>
                  </a:cubicBezTo>
                  <a:cubicBezTo>
                    <a:pt x="154" y="24"/>
                    <a:pt x="160" y="41"/>
                    <a:pt x="168" y="65"/>
                  </a:cubicBezTo>
                  <a:cubicBezTo>
                    <a:pt x="177" y="88"/>
                    <a:pt x="183" y="107"/>
                    <a:pt x="186" y="120"/>
                  </a:cubicBezTo>
                  <a:cubicBezTo>
                    <a:pt x="187" y="125"/>
                    <a:pt x="189" y="130"/>
                    <a:pt x="190" y="135"/>
                  </a:cubicBezTo>
                  <a:cubicBezTo>
                    <a:pt x="190" y="135"/>
                    <a:pt x="190" y="138"/>
                    <a:pt x="190" y="141"/>
                  </a:cubicBezTo>
                  <a:cubicBezTo>
                    <a:pt x="188" y="153"/>
                    <a:pt x="186" y="159"/>
                    <a:pt x="183" y="160"/>
                  </a:cubicBezTo>
                  <a:cubicBezTo>
                    <a:pt x="175" y="158"/>
                    <a:pt x="164" y="154"/>
                    <a:pt x="150" y="146"/>
                  </a:cubicBezTo>
                  <a:cubicBezTo>
                    <a:pt x="149" y="145"/>
                    <a:pt x="146" y="143"/>
                    <a:pt x="143" y="140"/>
                  </a:cubicBezTo>
                  <a:lnTo>
                    <a:pt x="142" y="1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06" name="Freeform 148"/>
            <p:cNvSpPr>
              <a:spLocks noEditPoints="1"/>
            </p:cNvSpPr>
            <p:nvPr/>
          </p:nvSpPr>
          <p:spPr bwMode="auto">
            <a:xfrm>
              <a:off x="1616075" y="4491038"/>
              <a:ext cx="696913" cy="577850"/>
            </a:xfrm>
            <a:custGeom>
              <a:avLst/>
              <a:gdLst>
                <a:gd name="T0" fmla="*/ 80 w 186"/>
                <a:gd name="T1" fmla="*/ 86 h 154"/>
                <a:gd name="T2" fmla="*/ 58 w 186"/>
                <a:gd name="T3" fmla="*/ 110 h 154"/>
                <a:gd name="T4" fmla="*/ 47 w 186"/>
                <a:gd name="T5" fmla="*/ 112 h 154"/>
                <a:gd name="T6" fmla="*/ 137 w 186"/>
                <a:gd name="T7" fmla="*/ 136 h 154"/>
                <a:gd name="T8" fmla="*/ 155 w 186"/>
                <a:gd name="T9" fmla="*/ 125 h 154"/>
                <a:gd name="T10" fmla="*/ 99 w 186"/>
                <a:gd name="T11" fmla="*/ 117 h 154"/>
                <a:gd name="T12" fmla="*/ 96 w 186"/>
                <a:gd name="T13" fmla="*/ 103 h 154"/>
                <a:gd name="T14" fmla="*/ 156 w 186"/>
                <a:gd name="T15" fmla="*/ 77 h 154"/>
                <a:gd name="T16" fmla="*/ 158 w 186"/>
                <a:gd name="T17" fmla="*/ 99 h 154"/>
                <a:gd name="T18" fmla="*/ 159 w 186"/>
                <a:gd name="T19" fmla="*/ 95 h 154"/>
                <a:gd name="T20" fmla="*/ 117 w 186"/>
                <a:gd name="T21" fmla="*/ 111 h 154"/>
                <a:gd name="T22" fmla="*/ 140 w 186"/>
                <a:gd name="T23" fmla="*/ 144 h 154"/>
                <a:gd name="T24" fmla="*/ 35 w 186"/>
                <a:gd name="T25" fmla="*/ 130 h 154"/>
                <a:gd name="T26" fmla="*/ 16 w 186"/>
                <a:gd name="T27" fmla="*/ 151 h 154"/>
                <a:gd name="T28" fmla="*/ 46 w 186"/>
                <a:gd name="T29" fmla="*/ 104 h 154"/>
                <a:gd name="T30" fmla="*/ 44 w 186"/>
                <a:gd name="T31" fmla="*/ 98 h 154"/>
                <a:gd name="T32" fmla="*/ 36 w 186"/>
                <a:gd name="T33" fmla="*/ 93 h 154"/>
                <a:gd name="T34" fmla="*/ 9 w 186"/>
                <a:gd name="T35" fmla="*/ 109 h 154"/>
                <a:gd name="T36" fmla="*/ 22 w 186"/>
                <a:gd name="T37" fmla="*/ 81 h 154"/>
                <a:gd name="T38" fmla="*/ 24 w 186"/>
                <a:gd name="T39" fmla="*/ 59 h 154"/>
                <a:gd name="T40" fmla="*/ 4 w 186"/>
                <a:gd name="T41" fmla="*/ 66 h 154"/>
                <a:gd name="T42" fmla="*/ 28 w 186"/>
                <a:gd name="T43" fmla="*/ 18 h 154"/>
                <a:gd name="T44" fmla="*/ 13 w 186"/>
                <a:gd name="T45" fmla="*/ 7 h 154"/>
                <a:gd name="T46" fmla="*/ 28 w 186"/>
                <a:gd name="T47" fmla="*/ 8 h 154"/>
                <a:gd name="T48" fmla="*/ 42 w 186"/>
                <a:gd name="T49" fmla="*/ 34 h 154"/>
                <a:gd name="T50" fmla="*/ 45 w 186"/>
                <a:gd name="T51" fmla="*/ 44 h 154"/>
                <a:gd name="T52" fmla="*/ 64 w 186"/>
                <a:gd name="T53" fmla="*/ 47 h 154"/>
                <a:gd name="T54" fmla="*/ 51 w 186"/>
                <a:gd name="T55" fmla="*/ 75 h 154"/>
                <a:gd name="T56" fmla="*/ 76 w 186"/>
                <a:gd name="T57" fmla="*/ 78 h 154"/>
                <a:gd name="T58" fmla="*/ 75 w 186"/>
                <a:gd name="T59" fmla="*/ 65 h 154"/>
                <a:gd name="T60" fmla="*/ 65 w 186"/>
                <a:gd name="T61" fmla="*/ 34 h 154"/>
                <a:gd name="T62" fmla="*/ 72 w 186"/>
                <a:gd name="T63" fmla="*/ 35 h 154"/>
                <a:gd name="T64" fmla="*/ 87 w 186"/>
                <a:gd name="T65" fmla="*/ 32 h 154"/>
                <a:gd name="T66" fmla="*/ 82 w 186"/>
                <a:gd name="T67" fmla="*/ 37 h 154"/>
                <a:gd name="T68" fmla="*/ 86 w 186"/>
                <a:gd name="T69" fmla="*/ 49 h 154"/>
                <a:gd name="T70" fmla="*/ 86 w 186"/>
                <a:gd name="T71" fmla="*/ 68 h 154"/>
                <a:gd name="T72" fmla="*/ 103 w 186"/>
                <a:gd name="T73" fmla="*/ 68 h 154"/>
                <a:gd name="T74" fmla="*/ 95 w 186"/>
                <a:gd name="T75" fmla="*/ 9 h 154"/>
                <a:gd name="T76" fmla="*/ 62 w 186"/>
                <a:gd name="T77" fmla="*/ 23 h 154"/>
                <a:gd name="T78" fmla="*/ 57 w 186"/>
                <a:gd name="T79" fmla="*/ 19 h 154"/>
                <a:gd name="T80" fmla="*/ 70 w 186"/>
                <a:gd name="T81" fmla="*/ 12 h 154"/>
                <a:gd name="T82" fmla="*/ 122 w 186"/>
                <a:gd name="T83" fmla="*/ 60 h 154"/>
                <a:gd name="T84" fmla="*/ 125 w 186"/>
                <a:gd name="T85" fmla="*/ 85 h 154"/>
                <a:gd name="T86" fmla="*/ 89 w 186"/>
                <a:gd name="T87" fmla="*/ 82 h 154"/>
                <a:gd name="T88" fmla="*/ 43 w 186"/>
                <a:gd name="T89" fmla="*/ 77 h 154"/>
                <a:gd name="T90" fmla="*/ 21 w 186"/>
                <a:gd name="T91" fmla="*/ 99 h 154"/>
                <a:gd name="T92" fmla="*/ 84 w 186"/>
                <a:gd name="T93" fmla="*/ 64 h 154"/>
                <a:gd name="T94" fmla="*/ 81 w 186"/>
                <a:gd name="T95" fmla="*/ 57 h 154"/>
                <a:gd name="T96" fmla="*/ 115 w 186"/>
                <a:gd name="T97" fmla="*/ 7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54">
                  <a:moveTo>
                    <a:pt x="89" y="82"/>
                  </a:moveTo>
                  <a:cubicBezTo>
                    <a:pt x="90" y="86"/>
                    <a:pt x="89" y="88"/>
                    <a:pt x="87" y="89"/>
                  </a:cubicBezTo>
                  <a:cubicBezTo>
                    <a:pt x="84" y="90"/>
                    <a:pt x="82" y="89"/>
                    <a:pt x="80" y="86"/>
                  </a:cubicBezTo>
                  <a:cubicBezTo>
                    <a:pt x="73" y="90"/>
                    <a:pt x="66" y="94"/>
                    <a:pt x="60" y="98"/>
                  </a:cubicBezTo>
                  <a:cubicBezTo>
                    <a:pt x="61" y="102"/>
                    <a:pt x="61" y="105"/>
                    <a:pt x="61" y="107"/>
                  </a:cubicBezTo>
                  <a:cubicBezTo>
                    <a:pt x="61" y="109"/>
                    <a:pt x="61" y="110"/>
                    <a:pt x="58" y="110"/>
                  </a:cubicBezTo>
                  <a:cubicBezTo>
                    <a:pt x="57" y="109"/>
                    <a:pt x="56" y="109"/>
                    <a:pt x="54" y="108"/>
                  </a:cubicBezTo>
                  <a:cubicBezTo>
                    <a:pt x="52" y="107"/>
                    <a:pt x="51" y="107"/>
                    <a:pt x="51" y="107"/>
                  </a:cubicBezTo>
                  <a:cubicBezTo>
                    <a:pt x="50" y="108"/>
                    <a:pt x="49" y="110"/>
                    <a:pt x="47" y="112"/>
                  </a:cubicBezTo>
                  <a:cubicBezTo>
                    <a:pt x="44" y="116"/>
                    <a:pt x="41" y="119"/>
                    <a:pt x="40" y="121"/>
                  </a:cubicBezTo>
                  <a:cubicBezTo>
                    <a:pt x="44" y="122"/>
                    <a:pt x="49" y="123"/>
                    <a:pt x="57" y="125"/>
                  </a:cubicBezTo>
                  <a:cubicBezTo>
                    <a:pt x="90" y="136"/>
                    <a:pt x="116" y="140"/>
                    <a:pt x="137" y="136"/>
                  </a:cubicBezTo>
                  <a:cubicBezTo>
                    <a:pt x="143" y="135"/>
                    <a:pt x="150" y="133"/>
                    <a:pt x="157" y="130"/>
                  </a:cubicBezTo>
                  <a:cubicBezTo>
                    <a:pt x="159" y="129"/>
                    <a:pt x="159" y="128"/>
                    <a:pt x="159" y="127"/>
                  </a:cubicBezTo>
                  <a:cubicBezTo>
                    <a:pt x="159" y="126"/>
                    <a:pt x="157" y="126"/>
                    <a:pt x="155" y="125"/>
                  </a:cubicBezTo>
                  <a:cubicBezTo>
                    <a:pt x="137" y="122"/>
                    <a:pt x="122" y="119"/>
                    <a:pt x="111" y="115"/>
                  </a:cubicBezTo>
                  <a:cubicBezTo>
                    <a:pt x="110" y="116"/>
                    <a:pt x="107" y="116"/>
                    <a:pt x="103" y="116"/>
                  </a:cubicBezTo>
                  <a:cubicBezTo>
                    <a:pt x="101" y="117"/>
                    <a:pt x="100" y="117"/>
                    <a:pt x="99" y="117"/>
                  </a:cubicBezTo>
                  <a:cubicBezTo>
                    <a:pt x="94" y="117"/>
                    <a:pt x="90" y="114"/>
                    <a:pt x="88" y="107"/>
                  </a:cubicBezTo>
                  <a:cubicBezTo>
                    <a:pt x="85" y="102"/>
                    <a:pt x="86" y="100"/>
                    <a:pt x="88" y="100"/>
                  </a:cubicBezTo>
                  <a:cubicBezTo>
                    <a:pt x="90" y="99"/>
                    <a:pt x="93" y="100"/>
                    <a:pt x="96" y="103"/>
                  </a:cubicBezTo>
                  <a:cubicBezTo>
                    <a:pt x="101" y="106"/>
                    <a:pt x="105" y="107"/>
                    <a:pt x="108" y="106"/>
                  </a:cubicBezTo>
                  <a:cubicBezTo>
                    <a:pt x="111" y="104"/>
                    <a:pt x="115" y="100"/>
                    <a:pt x="122" y="96"/>
                  </a:cubicBezTo>
                  <a:cubicBezTo>
                    <a:pt x="134" y="85"/>
                    <a:pt x="146" y="79"/>
                    <a:pt x="156" y="77"/>
                  </a:cubicBezTo>
                  <a:cubicBezTo>
                    <a:pt x="172" y="77"/>
                    <a:pt x="182" y="80"/>
                    <a:pt x="185" y="86"/>
                  </a:cubicBezTo>
                  <a:cubicBezTo>
                    <a:pt x="186" y="90"/>
                    <a:pt x="185" y="92"/>
                    <a:pt x="181" y="92"/>
                  </a:cubicBezTo>
                  <a:cubicBezTo>
                    <a:pt x="172" y="96"/>
                    <a:pt x="164" y="98"/>
                    <a:pt x="158" y="99"/>
                  </a:cubicBezTo>
                  <a:cubicBezTo>
                    <a:pt x="156" y="100"/>
                    <a:pt x="154" y="99"/>
                    <a:pt x="154" y="98"/>
                  </a:cubicBezTo>
                  <a:cubicBezTo>
                    <a:pt x="154" y="97"/>
                    <a:pt x="155" y="96"/>
                    <a:pt x="158" y="96"/>
                  </a:cubicBezTo>
                  <a:cubicBezTo>
                    <a:pt x="158" y="96"/>
                    <a:pt x="159" y="95"/>
                    <a:pt x="159" y="95"/>
                  </a:cubicBezTo>
                  <a:cubicBezTo>
                    <a:pt x="167" y="92"/>
                    <a:pt x="171" y="89"/>
                    <a:pt x="170" y="87"/>
                  </a:cubicBezTo>
                  <a:cubicBezTo>
                    <a:pt x="169" y="85"/>
                    <a:pt x="164" y="85"/>
                    <a:pt x="154" y="86"/>
                  </a:cubicBezTo>
                  <a:cubicBezTo>
                    <a:pt x="138" y="91"/>
                    <a:pt x="125" y="99"/>
                    <a:pt x="117" y="111"/>
                  </a:cubicBezTo>
                  <a:cubicBezTo>
                    <a:pt x="118" y="113"/>
                    <a:pt x="125" y="114"/>
                    <a:pt x="139" y="116"/>
                  </a:cubicBezTo>
                  <a:cubicBezTo>
                    <a:pt x="164" y="119"/>
                    <a:pt x="176" y="123"/>
                    <a:pt x="176" y="127"/>
                  </a:cubicBezTo>
                  <a:cubicBezTo>
                    <a:pt x="170" y="135"/>
                    <a:pt x="158" y="141"/>
                    <a:pt x="140" y="144"/>
                  </a:cubicBezTo>
                  <a:cubicBezTo>
                    <a:pt x="118" y="147"/>
                    <a:pt x="88" y="143"/>
                    <a:pt x="51" y="131"/>
                  </a:cubicBezTo>
                  <a:cubicBezTo>
                    <a:pt x="47" y="129"/>
                    <a:pt x="44" y="128"/>
                    <a:pt x="42" y="128"/>
                  </a:cubicBezTo>
                  <a:cubicBezTo>
                    <a:pt x="40" y="126"/>
                    <a:pt x="37" y="127"/>
                    <a:pt x="35" y="130"/>
                  </a:cubicBezTo>
                  <a:cubicBezTo>
                    <a:pt x="34" y="132"/>
                    <a:pt x="32" y="135"/>
                    <a:pt x="29" y="140"/>
                  </a:cubicBezTo>
                  <a:cubicBezTo>
                    <a:pt x="25" y="150"/>
                    <a:pt x="22" y="154"/>
                    <a:pt x="21" y="154"/>
                  </a:cubicBezTo>
                  <a:cubicBezTo>
                    <a:pt x="18" y="154"/>
                    <a:pt x="16" y="153"/>
                    <a:pt x="16" y="151"/>
                  </a:cubicBezTo>
                  <a:cubicBezTo>
                    <a:pt x="16" y="150"/>
                    <a:pt x="16" y="149"/>
                    <a:pt x="17" y="147"/>
                  </a:cubicBezTo>
                  <a:cubicBezTo>
                    <a:pt x="21" y="135"/>
                    <a:pt x="25" y="126"/>
                    <a:pt x="30" y="122"/>
                  </a:cubicBezTo>
                  <a:cubicBezTo>
                    <a:pt x="35" y="118"/>
                    <a:pt x="41" y="112"/>
                    <a:pt x="46" y="104"/>
                  </a:cubicBezTo>
                  <a:cubicBezTo>
                    <a:pt x="45" y="102"/>
                    <a:pt x="44" y="101"/>
                    <a:pt x="44" y="101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4" y="98"/>
                  </a:cubicBezTo>
                  <a:cubicBezTo>
                    <a:pt x="49" y="100"/>
                    <a:pt x="51" y="99"/>
                    <a:pt x="50" y="97"/>
                  </a:cubicBezTo>
                  <a:cubicBezTo>
                    <a:pt x="49" y="96"/>
                    <a:pt x="47" y="91"/>
                    <a:pt x="45" y="84"/>
                  </a:cubicBezTo>
                  <a:cubicBezTo>
                    <a:pt x="43" y="86"/>
                    <a:pt x="40" y="89"/>
                    <a:pt x="36" y="93"/>
                  </a:cubicBezTo>
                  <a:cubicBezTo>
                    <a:pt x="32" y="97"/>
                    <a:pt x="29" y="101"/>
                    <a:pt x="27" y="103"/>
                  </a:cubicBezTo>
                  <a:cubicBezTo>
                    <a:pt x="23" y="107"/>
                    <a:pt x="19" y="110"/>
                    <a:pt x="15" y="111"/>
                  </a:cubicBezTo>
                  <a:cubicBezTo>
                    <a:pt x="12" y="111"/>
                    <a:pt x="9" y="110"/>
                    <a:pt x="9" y="109"/>
                  </a:cubicBezTo>
                  <a:cubicBezTo>
                    <a:pt x="8" y="107"/>
                    <a:pt x="9" y="105"/>
                    <a:pt x="12" y="102"/>
                  </a:cubicBezTo>
                  <a:cubicBezTo>
                    <a:pt x="12" y="102"/>
                    <a:pt x="13" y="101"/>
                    <a:pt x="13" y="100"/>
                  </a:cubicBezTo>
                  <a:cubicBezTo>
                    <a:pt x="15" y="96"/>
                    <a:pt x="18" y="89"/>
                    <a:pt x="22" y="81"/>
                  </a:cubicBezTo>
                  <a:cubicBezTo>
                    <a:pt x="23" y="78"/>
                    <a:pt x="24" y="76"/>
                    <a:pt x="25" y="75"/>
                  </a:cubicBezTo>
                  <a:cubicBezTo>
                    <a:pt x="30" y="66"/>
                    <a:pt x="33" y="59"/>
                    <a:pt x="34" y="52"/>
                  </a:cubicBezTo>
                  <a:cubicBezTo>
                    <a:pt x="32" y="53"/>
                    <a:pt x="29" y="55"/>
                    <a:pt x="24" y="59"/>
                  </a:cubicBezTo>
                  <a:cubicBezTo>
                    <a:pt x="16" y="67"/>
                    <a:pt x="9" y="71"/>
                    <a:pt x="2" y="72"/>
                  </a:cubicBezTo>
                  <a:cubicBezTo>
                    <a:pt x="1" y="72"/>
                    <a:pt x="1" y="72"/>
                    <a:pt x="0" y="71"/>
                  </a:cubicBezTo>
                  <a:cubicBezTo>
                    <a:pt x="0" y="69"/>
                    <a:pt x="1" y="68"/>
                    <a:pt x="4" y="66"/>
                  </a:cubicBezTo>
                  <a:cubicBezTo>
                    <a:pt x="5" y="65"/>
                    <a:pt x="7" y="65"/>
                    <a:pt x="8" y="64"/>
                  </a:cubicBezTo>
                  <a:cubicBezTo>
                    <a:pt x="17" y="57"/>
                    <a:pt x="26" y="50"/>
                    <a:pt x="34" y="42"/>
                  </a:cubicBezTo>
                  <a:cubicBezTo>
                    <a:pt x="33" y="34"/>
                    <a:pt x="31" y="26"/>
                    <a:pt x="28" y="18"/>
                  </a:cubicBezTo>
                  <a:cubicBezTo>
                    <a:pt x="27" y="16"/>
                    <a:pt x="25" y="14"/>
                    <a:pt x="22" y="14"/>
                  </a:cubicBezTo>
                  <a:cubicBezTo>
                    <a:pt x="15" y="15"/>
                    <a:pt x="11" y="13"/>
                    <a:pt x="9" y="10"/>
                  </a:cubicBezTo>
                  <a:cubicBezTo>
                    <a:pt x="9" y="9"/>
                    <a:pt x="10" y="8"/>
                    <a:pt x="13" y="7"/>
                  </a:cubicBezTo>
                  <a:cubicBezTo>
                    <a:pt x="14" y="7"/>
                    <a:pt x="16" y="8"/>
                    <a:pt x="18" y="8"/>
                  </a:cubicBezTo>
                  <a:cubicBezTo>
                    <a:pt x="21" y="9"/>
                    <a:pt x="23" y="9"/>
                    <a:pt x="24" y="9"/>
                  </a:cubicBezTo>
                  <a:cubicBezTo>
                    <a:pt x="25" y="9"/>
                    <a:pt x="26" y="8"/>
                    <a:pt x="28" y="8"/>
                  </a:cubicBezTo>
                  <a:cubicBezTo>
                    <a:pt x="29" y="7"/>
                    <a:pt x="30" y="7"/>
                    <a:pt x="32" y="7"/>
                  </a:cubicBezTo>
                  <a:cubicBezTo>
                    <a:pt x="36" y="7"/>
                    <a:pt x="38" y="10"/>
                    <a:pt x="37" y="15"/>
                  </a:cubicBezTo>
                  <a:cubicBezTo>
                    <a:pt x="37" y="21"/>
                    <a:pt x="39" y="27"/>
                    <a:pt x="42" y="34"/>
                  </a:cubicBezTo>
                  <a:cubicBezTo>
                    <a:pt x="47" y="34"/>
                    <a:pt x="50" y="35"/>
                    <a:pt x="50" y="37"/>
                  </a:cubicBezTo>
                  <a:cubicBezTo>
                    <a:pt x="51" y="39"/>
                    <a:pt x="50" y="41"/>
                    <a:pt x="47" y="43"/>
                  </a:cubicBezTo>
                  <a:cubicBezTo>
                    <a:pt x="46" y="43"/>
                    <a:pt x="46" y="44"/>
                    <a:pt x="45" y="44"/>
                  </a:cubicBezTo>
                  <a:cubicBezTo>
                    <a:pt x="46" y="47"/>
                    <a:pt x="47" y="50"/>
                    <a:pt x="47" y="54"/>
                  </a:cubicBezTo>
                  <a:cubicBezTo>
                    <a:pt x="49" y="61"/>
                    <a:pt x="50" y="66"/>
                    <a:pt x="50" y="69"/>
                  </a:cubicBezTo>
                  <a:cubicBezTo>
                    <a:pt x="56" y="62"/>
                    <a:pt x="61" y="54"/>
                    <a:pt x="64" y="47"/>
                  </a:cubicBezTo>
                  <a:cubicBezTo>
                    <a:pt x="64" y="45"/>
                    <a:pt x="65" y="44"/>
                    <a:pt x="65" y="44"/>
                  </a:cubicBezTo>
                  <a:cubicBezTo>
                    <a:pt x="67" y="45"/>
                    <a:pt x="67" y="46"/>
                    <a:pt x="66" y="48"/>
                  </a:cubicBezTo>
                  <a:cubicBezTo>
                    <a:pt x="64" y="58"/>
                    <a:pt x="59" y="67"/>
                    <a:pt x="51" y="75"/>
                  </a:cubicBezTo>
                  <a:cubicBezTo>
                    <a:pt x="54" y="84"/>
                    <a:pt x="57" y="90"/>
                    <a:pt x="58" y="94"/>
                  </a:cubicBezTo>
                  <a:cubicBezTo>
                    <a:pt x="67" y="88"/>
                    <a:pt x="73" y="84"/>
                    <a:pt x="77" y="82"/>
                  </a:cubicBezTo>
                  <a:cubicBezTo>
                    <a:pt x="77" y="81"/>
                    <a:pt x="77" y="80"/>
                    <a:pt x="76" y="78"/>
                  </a:cubicBezTo>
                  <a:cubicBezTo>
                    <a:pt x="76" y="76"/>
                    <a:pt x="75" y="74"/>
                    <a:pt x="75" y="72"/>
                  </a:cubicBezTo>
                  <a:cubicBezTo>
                    <a:pt x="75" y="72"/>
                    <a:pt x="75" y="71"/>
                    <a:pt x="75" y="70"/>
                  </a:cubicBezTo>
                  <a:cubicBezTo>
                    <a:pt x="74" y="67"/>
                    <a:pt x="74" y="66"/>
                    <a:pt x="75" y="65"/>
                  </a:cubicBezTo>
                  <a:cubicBezTo>
                    <a:pt x="74" y="62"/>
                    <a:pt x="72" y="57"/>
                    <a:pt x="71" y="51"/>
                  </a:cubicBezTo>
                  <a:cubicBezTo>
                    <a:pt x="69" y="45"/>
                    <a:pt x="67" y="41"/>
                    <a:pt x="66" y="38"/>
                  </a:cubicBezTo>
                  <a:cubicBezTo>
                    <a:pt x="66" y="37"/>
                    <a:pt x="65" y="35"/>
                    <a:pt x="65" y="34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63" y="29"/>
                    <a:pt x="65" y="28"/>
                    <a:pt x="67" y="29"/>
                  </a:cubicBezTo>
                  <a:cubicBezTo>
                    <a:pt x="69" y="30"/>
                    <a:pt x="71" y="32"/>
                    <a:pt x="72" y="35"/>
                  </a:cubicBezTo>
                  <a:cubicBezTo>
                    <a:pt x="74" y="35"/>
                    <a:pt x="76" y="34"/>
                    <a:pt x="79" y="32"/>
                  </a:cubicBezTo>
                  <a:cubicBezTo>
                    <a:pt x="80" y="31"/>
                    <a:pt x="82" y="30"/>
                    <a:pt x="83" y="30"/>
                  </a:cubicBezTo>
                  <a:cubicBezTo>
                    <a:pt x="85" y="30"/>
                    <a:pt x="86" y="30"/>
                    <a:pt x="87" y="32"/>
                  </a:cubicBezTo>
                  <a:cubicBezTo>
                    <a:pt x="87" y="34"/>
                    <a:pt x="86" y="35"/>
                    <a:pt x="84" y="37"/>
                  </a:cubicBezTo>
                  <a:cubicBezTo>
                    <a:pt x="84" y="37"/>
                    <a:pt x="84" y="37"/>
                    <a:pt x="83" y="3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0" y="38"/>
                    <a:pt x="78" y="40"/>
                    <a:pt x="76" y="4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1" y="51"/>
                    <a:pt x="84" y="50"/>
                    <a:pt x="86" y="49"/>
                  </a:cubicBezTo>
                  <a:cubicBezTo>
                    <a:pt x="88" y="47"/>
                    <a:pt x="90" y="45"/>
                    <a:pt x="92" y="45"/>
                  </a:cubicBezTo>
                  <a:cubicBezTo>
                    <a:pt x="97" y="45"/>
                    <a:pt x="99" y="46"/>
                    <a:pt x="99" y="49"/>
                  </a:cubicBezTo>
                  <a:cubicBezTo>
                    <a:pt x="99" y="50"/>
                    <a:pt x="95" y="56"/>
                    <a:pt x="86" y="68"/>
                  </a:cubicBezTo>
                  <a:cubicBezTo>
                    <a:pt x="85" y="69"/>
                    <a:pt x="86" y="70"/>
                    <a:pt x="86" y="72"/>
                  </a:cubicBezTo>
                  <a:cubicBezTo>
                    <a:pt x="86" y="74"/>
                    <a:pt x="87" y="75"/>
                    <a:pt x="87" y="76"/>
                  </a:cubicBezTo>
                  <a:cubicBezTo>
                    <a:pt x="90" y="74"/>
                    <a:pt x="96" y="72"/>
                    <a:pt x="103" y="68"/>
                  </a:cubicBezTo>
                  <a:cubicBezTo>
                    <a:pt x="108" y="67"/>
                    <a:pt x="112" y="65"/>
                    <a:pt x="114" y="64"/>
                  </a:cubicBezTo>
                  <a:cubicBezTo>
                    <a:pt x="112" y="59"/>
                    <a:pt x="110" y="52"/>
                    <a:pt x="106" y="43"/>
                  </a:cubicBezTo>
                  <a:cubicBezTo>
                    <a:pt x="100" y="27"/>
                    <a:pt x="97" y="16"/>
                    <a:pt x="95" y="9"/>
                  </a:cubicBezTo>
                  <a:cubicBezTo>
                    <a:pt x="94" y="7"/>
                    <a:pt x="93" y="6"/>
                    <a:pt x="92" y="6"/>
                  </a:cubicBezTo>
                  <a:cubicBezTo>
                    <a:pt x="85" y="8"/>
                    <a:pt x="78" y="12"/>
                    <a:pt x="68" y="18"/>
                  </a:cubicBezTo>
                  <a:cubicBezTo>
                    <a:pt x="66" y="20"/>
                    <a:pt x="64" y="22"/>
                    <a:pt x="62" y="23"/>
                  </a:cubicBezTo>
                  <a:cubicBezTo>
                    <a:pt x="58" y="26"/>
                    <a:pt x="55" y="25"/>
                    <a:pt x="54" y="23"/>
                  </a:cubicBezTo>
                  <a:cubicBezTo>
                    <a:pt x="53" y="22"/>
                    <a:pt x="54" y="21"/>
                    <a:pt x="56" y="20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8" y="19"/>
                    <a:pt x="59" y="18"/>
                    <a:pt x="63" y="16"/>
                  </a:cubicBezTo>
                  <a:cubicBezTo>
                    <a:pt x="65" y="14"/>
                    <a:pt x="67" y="13"/>
                    <a:pt x="67" y="13"/>
                  </a:cubicBezTo>
                  <a:cubicBezTo>
                    <a:pt x="68" y="13"/>
                    <a:pt x="68" y="12"/>
                    <a:pt x="70" y="12"/>
                  </a:cubicBezTo>
                  <a:cubicBezTo>
                    <a:pt x="81" y="5"/>
                    <a:pt x="88" y="1"/>
                    <a:pt x="93" y="0"/>
                  </a:cubicBezTo>
                  <a:cubicBezTo>
                    <a:pt x="99" y="0"/>
                    <a:pt x="102" y="1"/>
                    <a:pt x="103" y="6"/>
                  </a:cubicBezTo>
                  <a:cubicBezTo>
                    <a:pt x="106" y="14"/>
                    <a:pt x="112" y="32"/>
                    <a:pt x="122" y="60"/>
                  </a:cubicBezTo>
                  <a:cubicBezTo>
                    <a:pt x="123" y="66"/>
                    <a:pt x="124" y="70"/>
                    <a:pt x="125" y="72"/>
                  </a:cubicBezTo>
                  <a:cubicBezTo>
                    <a:pt x="126" y="73"/>
                    <a:pt x="126" y="74"/>
                    <a:pt x="126" y="74"/>
                  </a:cubicBezTo>
                  <a:cubicBezTo>
                    <a:pt x="129" y="81"/>
                    <a:pt x="129" y="85"/>
                    <a:pt x="125" y="85"/>
                  </a:cubicBezTo>
                  <a:cubicBezTo>
                    <a:pt x="123" y="86"/>
                    <a:pt x="119" y="84"/>
                    <a:pt x="114" y="80"/>
                  </a:cubicBezTo>
                  <a:cubicBezTo>
                    <a:pt x="111" y="76"/>
                    <a:pt x="108" y="75"/>
                    <a:pt x="106" y="75"/>
                  </a:cubicBezTo>
                  <a:cubicBezTo>
                    <a:pt x="101" y="77"/>
                    <a:pt x="95" y="79"/>
                    <a:pt x="89" y="82"/>
                  </a:cubicBezTo>
                  <a:close/>
                  <a:moveTo>
                    <a:pt x="21" y="99"/>
                  </a:moveTo>
                  <a:cubicBezTo>
                    <a:pt x="21" y="98"/>
                    <a:pt x="22" y="97"/>
                    <a:pt x="23" y="97"/>
                  </a:cubicBezTo>
                  <a:cubicBezTo>
                    <a:pt x="32" y="89"/>
                    <a:pt x="39" y="82"/>
                    <a:pt x="43" y="77"/>
                  </a:cubicBezTo>
                  <a:cubicBezTo>
                    <a:pt x="42" y="75"/>
                    <a:pt x="41" y="72"/>
                    <a:pt x="41" y="67"/>
                  </a:cubicBezTo>
                  <a:cubicBezTo>
                    <a:pt x="40" y="65"/>
                    <a:pt x="39" y="64"/>
                    <a:pt x="39" y="63"/>
                  </a:cubicBezTo>
                  <a:cubicBezTo>
                    <a:pt x="31" y="75"/>
                    <a:pt x="24" y="87"/>
                    <a:pt x="21" y="99"/>
                  </a:cubicBezTo>
                  <a:close/>
                  <a:moveTo>
                    <a:pt x="81" y="57"/>
                  </a:moveTo>
                  <a:cubicBezTo>
                    <a:pt x="82" y="58"/>
                    <a:pt x="82" y="58"/>
                    <a:pt x="82" y="58"/>
                  </a:cubicBezTo>
                  <a:cubicBezTo>
                    <a:pt x="82" y="63"/>
                    <a:pt x="83" y="65"/>
                    <a:pt x="84" y="64"/>
                  </a:cubicBezTo>
                  <a:cubicBezTo>
                    <a:pt x="86" y="62"/>
                    <a:pt x="87" y="59"/>
                    <a:pt x="88" y="55"/>
                  </a:cubicBezTo>
                  <a:cubicBezTo>
                    <a:pt x="88" y="54"/>
                    <a:pt x="87" y="54"/>
                    <a:pt x="87" y="54"/>
                  </a:cubicBezTo>
                  <a:cubicBezTo>
                    <a:pt x="84" y="56"/>
                    <a:pt x="82" y="57"/>
                    <a:pt x="81" y="57"/>
                  </a:cubicBezTo>
                  <a:close/>
                  <a:moveTo>
                    <a:pt x="112" y="74"/>
                  </a:moveTo>
                  <a:cubicBezTo>
                    <a:pt x="114" y="75"/>
                    <a:pt x="116" y="75"/>
                    <a:pt x="116" y="75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113" y="72"/>
                    <a:pt x="112" y="73"/>
                    <a:pt x="112" y="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07" name="Freeform 149"/>
            <p:cNvSpPr>
              <a:spLocks noEditPoints="1"/>
            </p:cNvSpPr>
            <p:nvPr/>
          </p:nvSpPr>
          <p:spPr bwMode="auto">
            <a:xfrm>
              <a:off x="2346325" y="4408488"/>
              <a:ext cx="781050" cy="530225"/>
            </a:xfrm>
            <a:custGeom>
              <a:avLst/>
              <a:gdLst>
                <a:gd name="T0" fmla="*/ 146 w 208"/>
                <a:gd name="T1" fmla="*/ 121 h 141"/>
                <a:gd name="T2" fmla="*/ 125 w 208"/>
                <a:gd name="T3" fmla="*/ 110 h 141"/>
                <a:gd name="T4" fmla="*/ 90 w 208"/>
                <a:gd name="T5" fmla="*/ 134 h 141"/>
                <a:gd name="T6" fmla="*/ 106 w 208"/>
                <a:gd name="T7" fmla="*/ 100 h 141"/>
                <a:gd name="T8" fmla="*/ 76 w 208"/>
                <a:gd name="T9" fmla="*/ 83 h 141"/>
                <a:gd name="T10" fmla="*/ 56 w 208"/>
                <a:gd name="T11" fmla="*/ 131 h 141"/>
                <a:gd name="T12" fmla="*/ 48 w 208"/>
                <a:gd name="T13" fmla="*/ 141 h 141"/>
                <a:gd name="T14" fmla="*/ 39 w 208"/>
                <a:gd name="T15" fmla="*/ 130 h 141"/>
                <a:gd name="T16" fmla="*/ 38 w 208"/>
                <a:gd name="T17" fmla="*/ 120 h 141"/>
                <a:gd name="T18" fmla="*/ 28 w 208"/>
                <a:gd name="T19" fmla="*/ 84 h 141"/>
                <a:gd name="T20" fmla="*/ 32 w 208"/>
                <a:gd name="T21" fmla="*/ 76 h 141"/>
                <a:gd name="T22" fmla="*/ 41 w 208"/>
                <a:gd name="T23" fmla="*/ 58 h 141"/>
                <a:gd name="T24" fmla="*/ 20 w 208"/>
                <a:gd name="T25" fmla="*/ 54 h 141"/>
                <a:gd name="T26" fmla="*/ 8 w 208"/>
                <a:gd name="T27" fmla="*/ 62 h 141"/>
                <a:gd name="T28" fmla="*/ 2 w 208"/>
                <a:gd name="T29" fmla="*/ 54 h 141"/>
                <a:gd name="T30" fmla="*/ 6 w 208"/>
                <a:gd name="T31" fmla="*/ 54 h 141"/>
                <a:gd name="T32" fmla="*/ 21 w 208"/>
                <a:gd name="T33" fmla="*/ 44 h 141"/>
                <a:gd name="T34" fmla="*/ 32 w 208"/>
                <a:gd name="T35" fmla="*/ 34 h 141"/>
                <a:gd name="T36" fmla="*/ 35 w 208"/>
                <a:gd name="T37" fmla="*/ 29 h 141"/>
                <a:gd name="T38" fmla="*/ 49 w 208"/>
                <a:gd name="T39" fmla="*/ 38 h 141"/>
                <a:gd name="T40" fmla="*/ 50 w 208"/>
                <a:gd name="T41" fmla="*/ 50 h 141"/>
                <a:gd name="T42" fmla="*/ 45 w 208"/>
                <a:gd name="T43" fmla="*/ 77 h 141"/>
                <a:gd name="T44" fmla="*/ 47 w 208"/>
                <a:gd name="T45" fmla="*/ 112 h 141"/>
                <a:gd name="T46" fmla="*/ 66 w 208"/>
                <a:gd name="T47" fmla="*/ 93 h 141"/>
                <a:gd name="T48" fmla="*/ 68 w 208"/>
                <a:gd name="T49" fmla="*/ 81 h 141"/>
                <a:gd name="T50" fmla="*/ 67 w 208"/>
                <a:gd name="T51" fmla="*/ 74 h 141"/>
                <a:gd name="T52" fmla="*/ 63 w 208"/>
                <a:gd name="T53" fmla="*/ 23 h 141"/>
                <a:gd name="T54" fmla="*/ 60 w 208"/>
                <a:gd name="T55" fmla="*/ 8 h 141"/>
                <a:gd name="T56" fmla="*/ 50 w 208"/>
                <a:gd name="T57" fmla="*/ 8 h 141"/>
                <a:gd name="T58" fmla="*/ 44 w 208"/>
                <a:gd name="T59" fmla="*/ 5 h 141"/>
                <a:gd name="T60" fmla="*/ 57 w 208"/>
                <a:gd name="T61" fmla="*/ 1 h 141"/>
                <a:gd name="T62" fmla="*/ 70 w 208"/>
                <a:gd name="T63" fmla="*/ 5 h 141"/>
                <a:gd name="T64" fmla="*/ 78 w 208"/>
                <a:gd name="T65" fmla="*/ 61 h 141"/>
                <a:gd name="T66" fmla="*/ 91 w 208"/>
                <a:gd name="T67" fmla="*/ 51 h 141"/>
                <a:gd name="T68" fmla="*/ 132 w 208"/>
                <a:gd name="T69" fmla="*/ 32 h 141"/>
                <a:gd name="T70" fmla="*/ 105 w 208"/>
                <a:gd name="T71" fmla="*/ 51 h 141"/>
                <a:gd name="T72" fmla="*/ 107 w 208"/>
                <a:gd name="T73" fmla="*/ 57 h 141"/>
                <a:gd name="T74" fmla="*/ 114 w 208"/>
                <a:gd name="T75" fmla="*/ 68 h 141"/>
                <a:gd name="T76" fmla="*/ 118 w 208"/>
                <a:gd name="T77" fmla="*/ 98 h 141"/>
                <a:gd name="T78" fmla="*/ 147 w 208"/>
                <a:gd name="T79" fmla="*/ 111 h 141"/>
                <a:gd name="T80" fmla="*/ 162 w 208"/>
                <a:gd name="T81" fmla="*/ 117 h 141"/>
                <a:gd name="T82" fmla="*/ 192 w 208"/>
                <a:gd name="T83" fmla="*/ 120 h 141"/>
                <a:gd name="T84" fmla="*/ 207 w 208"/>
                <a:gd name="T85" fmla="*/ 122 h 141"/>
                <a:gd name="T86" fmla="*/ 205 w 208"/>
                <a:gd name="T87" fmla="*/ 127 h 141"/>
                <a:gd name="T88" fmla="*/ 155 w 208"/>
                <a:gd name="T89" fmla="*/ 124 h 141"/>
                <a:gd name="T90" fmla="*/ 107 w 208"/>
                <a:gd name="T91" fmla="*/ 92 h 141"/>
                <a:gd name="T92" fmla="*/ 103 w 208"/>
                <a:gd name="T93" fmla="*/ 65 h 141"/>
                <a:gd name="T94" fmla="*/ 94 w 208"/>
                <a:gd name="T95" fmla="*/ 5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8" h="141">
                  <a:moveTo>
                    <a:pt x="155" y="124"/>
                  </a:moveTo>
                  <a:cubicBezTo>
                    <a:pt x="154" y="124"/>
                    <a:pt x="151" y="123"/>
                    <a:pt x="146" y="121"/>
                  </a:cubicBezTo>
                  <a:cubicBezTo>
                    <a:pt x="144" y="119"/>
                    <a:pt x="142" y="119"/>
                    <a:pt x="141" y="118"/>
                  </a:cubicBezTo>
                  <a:cubicBezTo>
                    <a:pt x="138" y="116"/>
                    <a:pt x="132" y="113"/>
                    <a:pt x="125" y="110"/>
                  </a:cubicBezTo>
                  <a:cubicBezTo>
                    <a:pt x="121" y="108"/>
                    <a:pt x="119" y="106"/>
                    <a:pt x="117" y="106"/>
                  </a:cubicBezTo>
                  <a:cubicBezTo>
                    <a:pt x="115" y="122"/>
                    <a:pt x="106" y="132"/>
                    <a:pt x="90" y="134"/>
                  </a:cubicBezTo>
                  <a:cubicBezTo>
                    <a:pt x="86" y="134"/>
                    <a:pt x="85" y="132"/>
                    <a:pt x="87" y="129"/>
                  </a:cubicBezTo>
                  <a:cubicBezTo>
                    <a:pt x="99" y="125"/>
                    <a:pt x="105" y="115"/>
                    <a:pt x="106" y="100"/>
                  </a:cubicBezTo>
                  <a:cubicBezTo>
                    <a:pt x="103" y="98"/>
                    <a:pt x="99" y="96"/>
                    <a:pt x="92" y="92"/>
                  </a:cubicBezTo>
                  <a:cubicBezTo>
                    <a:pt x="85" y="88"/>
                    <a:pt x="80" y="85"/>
                    <a:pt x="76" y="83"/>
                  </a:cubicBezTo>
                  <a:cubicBezTo>
                    <a:pt x="74" y="85"/>
                    <a:pt x="74" y="87"/>
                    <a:pt x="75" y="90"/>
                  </a:cubicBezTo>
                  <a:cubicBezTo>
                    <a:pt x="69" y="103"/>
                    <a:pt x="63" y="117"/>
                    <a:pt x="56" y="131"/>
                  </a:cubicBezTo>
                  <a:cubicBezTo>
                    <a:pt x="56" y="132"/>
                    <a:pt x="55" y="132"/>
                    <a:pt x="54" y="134"/>
                  </a:cubicBezTo>
                  <a:cubicBezTo>
                    <a:pt x="52" y="138"/>
                    <a:pt x="50" y="140"/>
                    <a:pt x="48" y="141"/>
                  </a:cubicBezTo>
                  <a:cubicBezTo>
                    <a:pt x="44" y="141"/>
                    <a:pt x="41" y="140"/>
                    <a:pt x="40" y="138"/>
                  </a:cubicBezTo>
                  <a:cubicBezTo>
                    <a:pt x="39" y="136"/>
                    <a:pt x="39" y="133"/>
                    <a:pt x="39" y="130"/>
                  </a:cubicBezTo>
                  <a:cubicBezTo>
                    <a:pt x="39" y="128"/>
                    <a:pt x="39" y="127"/>
                    <a:pt x="39" y="126"/>
                  </a:cubicBezTo>
                  <a:cubicBezTo>
                    <a:pt x="39" y="124"/>
                    <a:pt x="39" y="123"/>
                    <a:pt x="38" y="120"/>
                  </a:cubicBezTo>
                  <a:cubicBezTo>
                    <a:pt x="36" y="111"/>
                    <a:pt x="33" y="99"/>
                    <a:pt x="30" y="86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6" y="83"/>
                    <a:pt x="25" y="82"/>
                    <a:pt x="25" y="82"/>
                  </a:cubicBezTo>
                  <a:cubicBezTo>
                    <a:pt x="25" y="81"/>
                    <a:pt x="27" y="79"/>
                    <a:pt x="32" y="76"/>
                  </a:cubicBezTo>
                  <a:cubicBezTo>
                    <a:pt x="39" y="70"/>
                    <a:pt x="42" y="67"/>
                    <a:pt x="42" y="64"/>
                  </a:cubicBezTo>
                  <a:cubicBezTo>
                    <a:pt x="42" y="63"/>
                    <a:pt x="42" y="61"/>
                    <a:pt x="41" y="58"/>
                  </a:cubicBezTo>
                  <a:cubicBezTo>
                    <a:pt x="40" y="51"/>
                    <a:pt x="39" y="46"/>
                    <a:pt x="37" y="43"/>
                  </a:cubicBezTo>
                  <a:cubicBezTo>
                    <a:pt x="33" y="45"/>
                    <a:pt x="27" y="49"/>
                    <a:pt x="20" y="54"/>
                  </a:cubicBezTo>
                  <a:cubicBezTo>
                    <a:pt x="18" y="56"/>
                    <a:pt x="17" y="57"/>
                    <a:pt x="16" y="58"/>
                  </a:cubicBezTo>
                  <a:cubicBezTo>
                    <a:pt x="14" y="60"/>
                    <a:pt x="11" y="62"/>
                    <a:pt x="8" y="62"/>
                  </a:cubicBezTo>
                  <a:cubicBezTo>
                    <a:pt x="5" y="62"/>
                    <a:pt x="3" y="61"/>
                    <a:pt x="1" y="58"/>
                  </a:cubicBezTo>
                  <a:cubicBezTo>
                    <a:pt x="0" y="56"/>
                    <a:pt x="1" y="54"/>
                    <a:pt x="2" y="54"/>
                  </a:cubicBezTo>
                  <a:cubicBezTo>
                    <a:pt x="2" y="54"/>
                    <a:pt x="3" y="54"/>
                    <a:pt x="4" y="54"/>
                  </a:cubicBezTo>
                  <a:cubicBezTo>
                    <a:pt x="5" y="54"/>
                    <a:pt x="5" y="54"/>
                    <a:pt x="6" y="54"/>
                  </a:cubicBezTo>
                  <a:cubicBezTo>
                    <a:pt x="7" y="54"/>
                    <a:pt x="8" y="54"/>
                    <a:pt x="9" y="53"/>
                  </a:cubicBezTo>
                  <a:cubicBezTo>
                    <a:pt x="11" y="50"/>
                    <a:pt x="15" y="48"/>
                    <a:pt x="21" y="44"/>
                  </a:cubicBezTo>
                  <a:cubicBezTo>
                    <a:pt x="26" y="40"/>
                    <a:pt x="30" y="38"/>
                    <a:pt x="32" y="36"/>
                  </a:cubicBezTo>
                  <a:cubicBezTo>
                    <a:pt x="32" y="35"/>
                    <a:pt x="32" y="34"/>
                    <a:pt x="32" y="34"/>
                  </a:cubicBezTo>
                  <a:cubicBezTo>
                    <a:pt x="31" y="32"/>
                    <a:pt x="31" y="31"/>
                    <a:pt x="32" y="30"/>
                  </a:cubicBezTo>
                  <a:cubicBezTo>
                    <a:pt x="32" y="30"/>
                    <a:pt x="33" y="30"/>
                    <a:pt x="35" y="29"/>
                  </a:cubicBezTo>
                  <a:cubicBezTo>
                    <a:pt x="42" y="29"/>
                    <a:pt x="48" y="31"/>
                    <a:pt x="50" y="33"/>
                  </a:cubicBezTo>
                  <a:cubicBezTo>
                    <a:pt x="51" y="34"/>
                    <a:pt x="50" y="36"/>
                    <a:pt x="49" y="38"/>
                  </a:cubicBezTo>
                  <a:cubicBezTo>
                    <a:pt x="49" y="40"/>
                    <a:pt x="49" y="41"/>
                    <a:pt x="49" y="42"/>
                  </a:cubicBezTo>
                  <a:cubicBezTo>
                    <a:pt x="49" y="43"/>
                    <a:pt x="50" y="46"/>
                    <a:pt x="50" y="50"/>
                  </a:cubicBezTo>
                  <a:cubicBezTo>
                    <a:pt x="52" y="61"/>
                    <a:pt x="52" y="68"/>
                    <a:pt x="51" y="72"/>
                  </a:cubicBezTo>
                  <a:cubicBezTo>
                    <a:pt x="50" y="74"/>
                    <a:pt x="49" y="75"/>
                    <a:pt x="45" y="77"/>
                  </a:cubicBezTo>
                  <a:cubicBezTo>
                    <a:pt x="41" y="79"/>
                    <a:pt x="39" y="81"/>
                    <a:pt x="39" y="84"/>
                  </a:cubicBezTo>
                  <a:cubicBezTo>
                    <a:pt x="42" y="90"/>
                    <a:pt x="44" y="99"/>
                    <a:pt x="47" y="112"/>
                  </a:cubicBezTo>
                  <a:cubicBezTo>
                    <a:pt x="48" y="117"/>
                    <a:pt x="48" y="121"/>
                    <a:pt x="49" y="124"/>
                  </a:cubicBezTo>
                  <a:cubicBezTo>
                    <a:pt x="54" y="116"/>
                    <a:pt x="60" y="105"/>
                    <a:pt x="66" y="93"/>
                  </a:cubicBezTo>
                  <a:cubicBezTo>
                    <a:pt x="70" y="91"/>
                    <a:pt x="71" y="88"/>
                    <a:pt x="70" y="85"/>
                  </a:cubicBezTo>
                  <a:cubicBezTo>
                    <a:pt x="70" y="84"/>
                    <a:pt x="69" y="83"/>
                    <a:pt x="68" y="81"/>
                  </a:cubicBezTo>
                  <a:cubicBezTo>
                    <a:pt x="67" y="80"/>
                    <a:pt x="66" y="79"/>
                    <a:pt x="65" y="78"/>
                  </a:cubicBezTo>
                  <a:cubicBezTo>
                    <a:pt x="65" y="77"/>
                    <a:pt x="65" y="76"/>
                    <a:pt x="67" y="74"/>
                  </a:cubicBezTo>
                  <a:cubicBezTo>
                    <a:pt x="68" y="72"/>
                    <a:pt x="69" y="70"/>
                    <a:pt x="69" y="68"/>
                  </a:cubicBezTo>
                  <a:cubicBezTo>
                    <a:pt x="69" y="58"/>
                    <a:pt x="67" y="43"/>
                    <a:pt x="63" y="23"/>
                  </a:cubicBezTo>
                  <a:cubicBezTo>
                    <a:pt x="62" y="17"/>
                    <a:pt x="61" y="12"/>
                    <a:pt x="60" y="1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9" y="8"/>
                    <a:pt x="58" y="8"/>
                    <a:pt x="55" y="8"/>
                  </a:cubicBezTo>
                  <a:cubicBezTo>
                    <a:pt x="52" y="8"/>
                    <a:pt x="51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8"/>
                    <a:pt x="45" y="7"/>
                    <a:pt x="44" y="5"/>
                  </a:cubicBezTo>
                  <a:cubicBezTo>
                    <a:pt x="44" y="4"/>
                    <a:pt x="45" y="3"/>
                    <a:pt x="48" y="2"/>
                  </a:cubicBezTo>
                  <a:cubicBezTo>
                    <a:pt x="50" y="1"/>
                    <a:pt x="53" y="1"/>
                    <a:pt x="57" y="1"/>
                  </a:cubicBezTo>
                  <a:cubicBezTo>
                    <a:pt x="64" y="0"/>
                    <a:pt x="68" y="1"/>
                    <a:pt x="69" y="3"/>
                  </a:cubicBezTo>
                  <a:cubicBezTo>
                    <a:pt x="69" y="4"/>
                    <a:pt x="70" y="4"/>
                    <a:pt x="70" y="5"/>
                  </a:cubicBezTo>
                  <a:cubicBezTo>
                    <a:pt x="71" y="8"/>
                    <a:pt x="72" y="13"/>
                    <a:pt x="73" y="19"/>
                  </a:cubicBezTo>
                  <a:cubicBezTo>
                    <a:pt x="76" y="38"/>
                    <a:pt x="78" y="51"/>
                    <a:pt x="78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2" y="59"/>
                    <a:pt x="86" y="56"/>
                    <a:pt x="91" y="51"/>
                  </a:cubicBezTo>
                  <a:cubicBezTo>
                    <a:pt x="104" y="40"/>
                    <a:pt x="115" y="32"/>
                    <a:pt x="125" y="29"/>
                  </a:cubicBezTo>
                  <a:cubicBezTo>
                    <a:pt x="128" y="29"/>
                    <a:pt x="130" y="30"/>
                    <a:pt x="132" y="32"/>
                  </a:cubicBezTo>
                  <a:cubicBezTo>
                    <a:pt x="132" y="34"/>
                    <a:pt x="131" y="36"/>
                    <a:pt x="127" y="38"/>
                  </a:cubicBezTo>
                  <a:cubicBezTo>
                    <a:pt x="120" y="41"/>
                    <a:pt x="113" y="45"/>
                    <a:pt x="105" y="51"/>
                  </a:cubicBezTo>
                  <a:cubicBezTo>
                    <a:pt x="102" y="52"/>
                    <a:pt x="102" y="54"/>
                    <a:pt x="103" y="56"/>
                  </a:cubicBezTo>
                  <a:cubicBezTo>
                    <a:pt x="104" y="56"/>
                    <a:pt x="105" y="56"/>
                    <a:pt x="107" y="57"/>
                  </a:cubicBezTo>
                  <a:cubicBezTo>
                    <a:pt x="109" y="58"/>
                    <a:pt x="111" y="60"/>
                    <a:pt x="112" y="62"/>
                  </a:cubicBezTo>
                  <a:cubicBezTo>
                    <a:pt x="113" y="63"/>
                    <a:pt x="113" y="65"/>
                    <a:pt x="114" y="68"/>
                  </a:cubicBezTo>
                  <a:cubicBezTo>
                    <a:pt x="114" y="72"/>
                    <a:pt x="114" y="74"/>
                    <a:pt x="115" y="75"/>
                  </a:cubicBezTo>
                  <a:cubicBezTo>
                    <a:pt x="116" y="82"/>
                    <a:pt x="117" y="90"/>
                    <a:pt x="118" y="98"/>
                  </a:cubicBezTo>
                  <a:cubicBezTo>
                    <a:pt x="122" y="100"/>
                    <a:pt x="129" y="103"/>
                    <a:pt x="138" y="107"/>
                  </a:cubicBezTo>
                  <a:cubicBezTo>
                    <a:pt x="142" y="109"/>
                    <a:pt x="145" y="110"/>
                    <a:pt x="147" y="111"/>
                  </a:cubicBezTo>
                  <a:cubicBezTo>
                    <a:pt x="149" y="112"/>
                    <a:pt x="151" y="113"/>
                    <a:pt x="154" y="114"/>
                  </a:cubicBezTo>
                  <a:cubicBezTo>
                    <a:pt x="157" y="115"/>
                    <a:pt x="159" y="116"/>
                    <a:pt x="162" y="117"/>
                  </a:cubicBezTo>
                  <a:cubicBezTo>
                    <a:pt x="170" y="120"/>
                    <a:pt x="176" y="121"/>
                    <a:pt x="182" y="120"/>
                  </a:cubicBezTo>
                  <a:cubicBezTo>
                    <a:pt x="183" y="120"/>
                    <a:pt x="186" y="120"/>
                    <a:pt x="192" y="120"/>
                  </a:cubicBezTo>
                  <a:cubicBezTo>
                    <a:pt x="198" y="119"/>
                    <a:pt x="202" y="119"/>
                    <a:pt x="203" y="119"/>
                  </a:cubicBezTo>
                  <a:cubicBezTo>
                    <a:pt x="205" y="119"/>
                    <a:pt x="206" y="120"/>
                    <a:pt x="207" y="122"/>
                  </a:cubicBezTo>
                  <a:cubicBezTo>
                    <a:pt x="208" y="123"/>
                    <a:pt x="207" y="124"/>
                    <a:pt x="206" y="126"/>
                  </a:cubicBezTo>
                  <a:cubicBezTo>
                    <a:pt x="206" y="126"/>
                    <a:pt x="205" y="127"/>
                    <a:pt x="205" y="127"/>
                  </a:cubicBezTo>
                  <a:cubicBezTo>
                    <a:pt x="197" y="129"/>
                    <a:pt x="188" y="131"/>
                    <a:pt x="178" y="131"/>
                  </a:cubicBezTo>
                  <a:cubicBezTo>
                    <a:pt x="173" y="131"/>
                    <a:pt x="165" y="128"/>
                    <a:pt x="155" y="124"/>
                  </a:cubicBezTo>
                  <a:close/>
                  <a:moveTo>
                    <a:pt x="77" y="75"/>
                  </a:moveTo>
                  <a:cubicBezTo>
                    <a:pt x="86" y="81"/>
                    <a:pt x="97" y="87"/>
                    <a:pt x="107" y="92"/>
                  </a:cubicBezTo>
                  <a:cubicBezTo>
                    <a:pt x="107" y="88"/>
                    <a:pt x="106" y="83"/>
                    <a:pt x="104" y="75"/>
                  </a:cubicBezTo>
                  <a:cubicBezTo>
                    <a:pt x="103" y="70"/>
                    <a:pt x="103" y="67"/>
                    <a:pt x="103" y="65"/>
                  </a:cubicBezTo>
                  <a:cubicBezTo>
                    <a:pt x="102" y="64"/>
                    <a:pt x="101" y="64"/>
                    <a:pt x="101" y="63"/>
                  </a:cubicBezTo>
                  <a:cubicBezTo>
                    <a:pt x="97" y="62"/>
                    <a:pt x="95" y="60"/>
                    <a:pt x="94" y="59"/>
                  </a:cubicBezTo>
                  <a:cubicBezTo>
                    <a:pt x="89" y="65"/>
                    <a:pt x="83" y="70"/>
                    <a:pt x="77" y="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08" name="Freeform 150"/>
            <p:cNvSpPr>
              <a:spLocks noEditPoints="1"/>
            </p:cNvSpPr>
            <p:nvPr/>
          </p:nvSpPr>
          <p:spPr bwMode="auto">
            <a:xfrm>
              <a:off x="3097213" y="4338638"/>
              <a:ext cx="700088" cy="542925"/>
            </a:xfrm>
            <a:custGeom>
              <a:avLst/>
              <a:gdLst>
                <a:gd name="T0" fmla="*/ 131 w 187"/>
                <a:gd name="T1" fmla="*/ 124 h 145"/>
                <a:gd name="T2" fmla="*/ 102 w 187"/>
                <a:gd name="T3" fmla="*/ 115 h 145"/>
                <a:gd name="T4" fmla="*/ 51 w 187"/>
                <a:gd name="T5" fmla="*/ 145 h 145"/>
                <a:gd name="T6" fmla="*/ 49 w 187"/>
                <a:gd name="T7" fmla="*/ 143 h 145"/>
                <a:gd name="T8" fmla="*/ 64 w 187"/>
                <a:gd name="T9" fmla="*/ 103 h 145"/>
                <a:gd name="T10" fmla="*/ 46 w 187"/>
                <a:gd name="T11" fmla="*/ 98 h 145"/>
                <a:gd name="T12" fmla="*/ 60 w 187"/>
                <a:gd name="T13" fmla="*/ 95 h 145"/>
                <a:gd name="T14" fmla="*/ 66 w 187"/>
                <a:gd name="T15" fmla="*/ 83 h 145"/>
                <a:gd name="T16" fmla="*/ 67 w 187"/>
                <a:gd name="T17" fmla="*/ 70 h 145"/>
                <a:gd name="T18" fmla="*/ 57 w 187"/>
                <a:gd name="T19" fmla="*/ 68 h 145"/>
                <a:gd name="T20" fmla="*/ 57 w 187"/>
                <a:gd name="T21" fmla="*/ 72 h 145"/>
                <a:gd name="T22" fmla="*/ 50 w 187"/>
                <a:gd name="T23" fmla="*/ 70 h 145"/>
                <a:gd name="T24" fmla="*/ 41 w 187"/>
                <a:gd name="T25" fmla="*/ 82 h 145"/>
                <a:gd name="T26" fmla="*/ 29 w 187"/>
                <a:gd name="T27" fmla="*/ 96 h 145"/>
                <a:gd name="T28" fmla="*/ 22 w 187"/>
                <a:gd name="T29" fmla="*/ 90 h 145"/>
                <a:gd name="T30" fmla="*/ 22 w 187"/>
                <a:gd name="T31" fmla="*/ 81 h 145"/>
                <a:gd name="T32" fmla="*/ 32 w 187"/>
                <a:gd name="T33" fmla="*/ 57 h 145"/>
                <a:gd name="T34" fmla="*/ 31 w 187"/>
                <a:gd name="T35" fmla="*/ 82 h 145"/>
                <a:gd name="T36" fmla="*/ 42 w 187"/>
                <a:gd name="T37" fmla="*/ 53 h 145"/>
                <a:gd name="T38" fmla="*/ 35 w 187"/>
                <a:gd name="T39" fmla="*/ 36 h 145"/>
                <a:gd name="T40" fmla="*/ 21 w 187"/>
                <a:gd name="T41" fmla="*/ 39 h 145"/>
                <a:gd name="T42" fmla="*/ 2 w 187"/>
                <a:gd name="T43" fmla="*/ 45 h 145"/>
                <a:gd name="T44" fmla="*/ 7 w 187"/>
                <a:gd name="T45" fmla="*/ 37 h 145"/>
                <a:gd name="T46" fmla="*/ 8 w 187"/>
                <a:gd name="T47" fmla="*/ 41 h 145"/>
                <a:gd name="T48" fmla="*/ 28 w 187"/>
                <a:gd name="T49" fmla="*/ 28 h 145"/>
                <a:gd name="T50" fmla="*/ 61 w 187"/>
                <a:gd name="T51" fmla="*/ 9 h 145"/>
                <a:gd name="T52" fmla="*/ 68 w 187"/>
                <a:gd name="T53" fmla="*/ 15 h 145"/>
                <a:gd name="T54" fmla="*/ 46 w 187"/>
                <a:gd name="T55" fmla="*/ 24 h 145"/>
                <a:gd name="T56" fmla="*/ 45 w 187"/>
                <a:gd name="T57" fmla="*/ 47 h 145"/>
                <a:gd name="T58" fmla="*/ 55 w 187"/>
                <a:gd name="T59" fmla="*/ 56 h 145"/>
                <a:gd name="T60" fmla="*/ 52 w 187"/>
                <a:gd name="T61" fmla="*/ 40 h 145"/>
                <a:gd name="T62" fmla="*/ 49 w 187"/>
                <a:gd name="T63" fmla="*/ 30 h 145"/>
                <a:gd name="T64" fmla="*/ 60 w 187"/>
                <a:gd name="T65" fmla="*/ 40 h 145"/>
                <a:gd name="T66" fmla="*/ 65 w 187"/>
                <a:gd name="T67" fmla="*/ 46 h 145"/>
                <a:gd name="T68" fmla="*/ 71 w 187"/>
                <a:gd name="T69" fmla="*/ 43 h 145"/>
                <a:gd name="T70" fmla="*/ 102 w 187"/>
                <a:gd name="T71" fmla="*/ 44 h 145"/>
                <a:gd name="T72" fmla="*/ 80 w 187"/>
                <a:gd name="T73" fmla="*/ 71 h 145"/>
                <a:gd name="T74" fmla="*/ 72 w 187"/>
                <a:gd name="T75" fmla="*/ 84 h 145"/>
                <a:gd name="T76" fmla="*/ 99 w 187"/>
                <a:gd name="T77" fmla="*/ 74 h 145"/>
                <a:gd name="T78" fmla="*/ 100 w 187"/>
                <a:gd name="T79" fmla="*/ 108 h 145"/>
                <a:gd name="T80" fmla="*/ 116 w 187"/>
                <a:gd name="T81" fmla="*/ 113 h 145"/>
                <a:gd name="T82" fmla="*/ 172 w 187"/>
                <a:gd name="T83" fmla="*/ 123 h 145"/>
                <a:gd name="T84" fmla="*/ 187 w 187"/>
                <a:gd name="T85" fmla="*/ 127 h 145"/>
                <a:gd name="T86" fmla="*/ 173 w 187"/>
                <a:gd name="T87" fmla="*/ 131 h 145"/>
                <a:gd name="T88" fmla="*/ 20 w 187"/>
                <a:gd name="T89" fmla="*/ 13 h 145"/>
                <a:gd name="T90" fmla="*/ 16 w 187"/>
                <a:gd name="T91" fmla="*/ 10 h 145"/>
                <a:gd name="T92" fmla="*/ 5 w 187"/>
                <a:gd name="T93" fmla="*/ 0 h 145"/>
                <a:gd name="T94" fmla="*/ 12 w 187"/>
                <a:gd name="T95" fmla="*/ 3 h 145"/>
                <a:gd name="T96" fmla="*/ 26 w 187"/>
                <a:gd name="T97" fmla="*/ 6 h 145"/>
                <a:gd name="T98" fmla="*/ 34 w 187"/>
                <a:gd name="T99" fmla="*/ 13 h 145"/>
                <a:gd name="T100" fmla="*/ 20 w 187"/>
                <a:gd name="T101" fmla="*/ 13 h 145"/>
                <a:gd name="T102" fmla="*/ 85 w 187"/>
                <a:gd name="T103" fmla="*/ 103 h 145"/>
                <a:gd name="T104" fmla="*/ 87 w 187"/>
                <a:gd name="T105" fmla="*/ 83 h 145"/>
                <a:gd name="T106" fmla="*/ 57 w 187"/>
                <a:gd name="T107" fmla="*/ 64 h 145"/>
                <a:gd name="T108" fmla="*/ 67 w 187"/>
                <a:gd name="T109" fmla="*/ 66 h 145"/>
                <a:gd name="T110" fmla="*/ 62 w 187"/>
                <a:gd name="T111" fmla="*/ 58 h 145"/>
                <a:gd name="T112" fmla="*/ 57 w 187"/>
                <a:gd name="T113" fmla="*/ 64 h 145"/>
                <a:gd name="T114" fmla="*/ 75 w 187"/>
                <a:gd name="T115" fmla="*/ 65 h 145"/>
                <a:gd name="T116" fmla="*/ 87 w 187"/>
                <a:gd name="T117" fmla="*/ 49 h 145"/>
                <a:gd name="T118" fmla="*/ 86 w 187"/>
                <a:gd name="T119" fmla="*/ 44 h 145"/>
                <a:gd name="T120" fmla="*/ 74 w 187"/>
                <a:gd name="T121" fmla="*/ 6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87" h="145">
                  <a:moveTo>
                    <a:pt x="162" y="133"/>
                  </a:moveTo>
                  <a:cubicBezTo>
                    <a:pt x="157" y="133"/>
                    <a:pt x="147" y="130"/>
                    <a:pt x="131" y="124"/>
                  </a:cubicBezTo>
                  <a:cubicBezTo>
                    <a:pt x="128" y="123"/>
                    <a:pt x="126" y="122"/>
                    <a:pt x="124" y="122"/>
                  </a:cubicBezTo>
                  <a:cubicBezTo>
                    <a:pt x="119" y="120"/>
                    <a:pt x="112" y="118"/>
                    <a:pt x="102" y="115"/>
                  </a:cubicBezTo>
                  <a:cubicBezTo>
                    <a:pt x="97" y="114"/>
                    <a:pt x="93" y="113"/>
                    <a:pt x="91" y="112"/>
                  </a:cubicBezTo>
                  <a:cubicBezTo>
                    <a:pt x="82" y="128"/>
                    <a:pt x="68" y="138"/>
                    <a:pt x="51" y="145"/>
                  </a:cubicBezTo>
                  <a:cubicBezTo>
                    <a:pt x="49" y="145"/>
                    <a:pt x="48" y="145"/>
                    <a:pt x="47" y="144"/>
                  </a:cubicBezTo>
                  <a:cubicBezTo>
                    <a:pt x="46" y="143"/>
                    <a:pt x="47" y="143"/>
                    <a:pt x="49" y="143"/>
                  </a:cubicBezTo>
                  <a:cubicBezTo>
                    <a:pt x="67" y="130"/>
                    <a:pt x="78" y="119"/>
                    <a:pt x="82" y="108"/>
                  </a:cubicBezTo>
                  <a:cubicBezTo>
                    <a:pt x="76" y="106"/>
                    <a:pt x="70" y="104"/>
                    <a:pt x="64" y="103"/>
                  </a:cubicBezTo>
                  <a:cubicBezTo>
                    <a:pt x="57" y="101"/>
                    <a:pt x="52" y="101"/>
                    <a:pt x="49" y="101"/>
                  </a:cubicBezTo>
                  <a:cubicBezTo>
                    <a:pt x="47" y="101"/>
                    <a:pt x="46" y="100"/>
                    <a:pt x="46" y="98"/>
                  </a:cubicBezTo>
                  <a:cubicBezTo>
                    <a:pt x="46" y="97"/>
                    <a:pt x="47" y="96"/>
                    <a:pt x="49" y="96"/>
                  </a:cubicBezTo>
                  <a:cubicBezTo>
                    <a:pt x="53" y="95"/>
                    <a:pt x="56" y="95"/>
                    <a:pt x="6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92"/>
                    <a:pt x="64" y="88"/>
                    <a:pt x="66" y="83"/>
                  </a:cubicBezTo>
                  <a:cubicBezTo>
                    <a:pt x="68" y="78"/>
                    <a:pt x="70" y="74"/>
                    <a:pt x="71" y="72"/>
                  </a:cubicBezTo>
                  <a:cubicBezTo>
                    <a:pt x="69" y="72"/>
                    <a:pt x="68" y="71"/>
                    <a:pt x="67" y="70"/>
                  </a:cubicBezTo>
                  <a:cubicBezTo>
                    <a:pt x="65" y="70"/>
                    <a:pt x="62" y="69"/>
                    <a:pt x="57" y="66"/>
                  </a:cubicBezTo>
                  <a:cubicBezTo>
                    <a:pt x="57" y="67"/>
                    <a:pt x="57" y="67"/>
                    <a:pt x="57" y="68"/>
                  </a:cubicBezTo>
                  <a:cubicBezTo>
                    <a:pt x="58" y="70"/>
                    <a:pt x="58" y="70"/>
                    <a:pt x="58" y="70"/>
                  </a:cubicBezTo>
                  <a:cubicBezTo>
                    <a:pt x="57" y="70"/>
                    <a:pt x="57" y="71"/>
                    <a:pt x="57" y="72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4" y="72"/>
                    <a:pt x="52" y="71"/>
                    <a:pt x="50" y="70"/>
                  </a:cubicBezTo>
                  <a:cubicBezTo>
                    <a:pt x="50" y="70"/>
                    <a:pt x="50" y="70"/>
                    <a:pt x="49" y="71"/>
                  </a:cubicBezTo>
                  <a:cubicBezTo>
                    <a:pt x="46" y="75"/>
                    <a:pt x="43" y="79"/>
                    <a:pt x="41" y="82"/>
                  </a:cubicBezTo>
                  <a:cubicBezTo>
                    <a:pt x="36" y="87"/>
                    <a:pt x="33" y="90"/>
                    <a:pt x="33" y="92"/>
                  </a:cubicBezTo>
                  <a:cubicBezTo>
                    <a:pt x="31" y="95"/>
                    <a:pt x="30" y="96"/>
                    <a:pt x="29" y="96"/>
                  </a:cubicBezTo>
                  <a:cubicBezTo>
                    <a:pt x="26" y="96"/>
                    <a:pt x="24" y="95"/>
                    <a:pt x="22" y="94"/>
                  </a:cubicBezTo>
                  <a:cubicBezTo>
                    <a:pt x="22" y="93"/>
                    <a:pt x="22" y="92"/>
                    <a:pt x="22" y="90"/>
                  </a:cubicBezTo>
                  <a:cubicBezTo>
                    <a:pt x="22" y="87"/>
                    <a:pt x="22" y="85"/>
                    <a:pt x="21" y="85"/>
                  </a:cubicBezTo>
                  <a:cubicBezTo>
                    <a:pt x="21" y="84"/>
                    <a:pt x="21" y="83"/>
                    <a:pt x="22" y="81"/>
                  </a:cubicBezTo>
                  <a:cubicBezTo>
                    <a:pt x="22" y="64"/>
                    <a:pt x="24" y="55"/>
                    <a:pt x="30" y="54"/>
                  </a:cubicBezTo>
                  <a:cubicBezTo>
                    <a:pt x="31" y="54"/>
                    <a:pt x="32" y="55"/>
                    <a:pt x="32" y="5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0" y="63"/>
                    <a:pt x="29" y="71"/>
                    <a:pt x="31" y="82"/>
                  </a:cubicBezTo>
                  <a:cubicBezTo>
                    <a:pt x="36" y="75"/>
                    <a:pt x="42" y="69"/>
                    <a:pt x="46" y="65"/>
                  </a:cubicBezTo>
                  <a:cubicBezTo>
                    <a:pt x="45" y="62"/>
                    <a:pt x="44" y="58"/>
                    <a:pt x="42" y="53"/>
                  </a:cubicBezTo>
                  <a:cubicBezTo>
                    <a:pt x="38" y="47"/>
                    <a:pt x="36" y="42"/>
                    <a:pt x="35" y="39"/>
                  </a:cubicBezTo>
                  <a:cubicBezTo>
                    <a:pt x="35" y="38"/>
                    <a:pt x="35" y="37"/>
                    <a:pt x="35" y="36"/>
                  </a:cubicBezTo>
                  <a:cubicBezTo>
                    <a:pt x="35" y="33"/>
                    <a:pt x="34" y="31"/>
                    <a:pt x="34" y="30"/>
                  </a:cubicBezTo>
                  <a:cubicBezTo>
                    <a:pt x="30" y="31"/>
                    <a:pt x="26" y="33"/>
                    <a:pt x="21" y="39"/>
                  </a:cubicBezTo>
                  <a:cubicBezTo>
                    <a:pt x="16" y="44"/>
                    <a:pt x="12" y="47"/>
                    <a:pt x="8" y="47"/>
                  </a:cubicBezTo>
                  <a:cubicBezTo>
                    <a:pt x="5" y="48"/>
                    <a:pt x="3" y="47"/>
                    <a:pt x="2" y="45"/>
                  </a:cubicBezTo>
                  <a:cubicBezTo>
                    <a:pt x="0" y="39"/>
                    <a:pt x="1" y="36"/>
                    <a:pt x="3" y="34"/>
                  </a:cubicBezTo>
                  <a:cubicBezTo>
                    <a:pt x="5" y="34"/>
                    <a:pt x="6" y="35"/>
                    <a:pt x="7" y="37"/>
                  </a:cubicBezTo>
                  <a:cubicBezTo>
                    <a:pt x="8" y="37"/>
                    <a:pt x="8" y="38"/>
                    <a:pt x="7" y="39"/>
                  </a:cubicBezTo>
                  <a:cubicBezTo>
                    <a:pt x="7" y="40"/>
                    <a:pt x="7" y="41"/>
                    <a:pt x="8" y="41"/>
                  </a:cubicBezTo>
                  <a:cubicBezTo>
                    <a:pt x="11" y="40"/>
                    <a:pt x="16" y="37"/>
                    <a:pt x="21" y="33"/>
                  </a:cubicBezTo>
                  <a:cubicBezTo>
                    <a:pt x="24" y="30"/>
                    <a:pt x="27" y="29"/>
                    <a:pt x="28" y="28"/>
                  </a:cubicBezTo>
                  <a:cubicBezTo>
                    <a:pt x="32" y="25"/>
                    <a:pt x="39" y="21"/>
                    <a:pt x="48" y="16"/>
                  </a:cubicBezTo>
                  <a:cubicBezTo>
                    <a:pt x="54" y="13"/>
                    <a:pt x="59" y="11"/>
                    <a:pt x="61" y="9"/>
                  </a:cubicBezTo>
                  <a:cubicBezTo>
                    <a:pt x="64" y="9"/>
                    <a:pt x="66" y="10"/>
                    <a:pt x="67" y="11"/>
                  </a:cubicBezTo>
                  <a:cubicBezTo>
                    <a:pt x="68" y="13"/>
                    <a:pt x="68" y="14"/>
                    <a:pt x="68" y="15"/>
                  </a:cubicBezTo>
                  <a:cubicBezTo>
                    <a:pt x="67" y="15"/>
                    <a:pt x="67" y="15"/>
                    <a:pt x="66" y="15"/>
                  </a:cubicBezTo>
                  <a:cubicBezTo>
                    <a:pt x="57" y="18"/>
                    <a:pt x="50" y="21"/>
                    <a:pt x="46" y="24"/>
                  </a:cubicBezTo>
                  <a:cubicBezTo>
                    <a:pt x="40" y="27"/>
                    <a:pt x="39" y="34"/>
                    <a:pt x="43" y="43"/>
                  </a:cubicBezTo>
                  <a:cubicBezTo>
                    <a:pt x="43" y="44"/>
                    <a:pt x="44" y="45"/>
                    <a:pt x="45" y="47"/>
                  </a:cubicBezTo>
                  <a:cubicBezTo>
                    <a:pt x="48" y="53"/>
                    <a:pt x="50" y="58"/>
                    <a:pt x="51" y="60"/>
                  </a:cubicBezTo>
                  <a:cubicBezTo>
                    <a:pt x="52" y="59"/>
                    <a:pt x="53" y="58"/>
                    <a:pt x="55" y="56"/>
                  </a:cubicBezTo>
                  <a:cubicBezTo>
                    <a:pt x="57" y="54"/>
                    <a:pt x="58" y="53"/>
                    <a:pt x="58" y="52"/>
                  </a:cubicBezTo>
                  <a:cubicBezTo>
                    <a:pt x="56" y="48"/>
                    <a:pt x="53" y="44"/>
                    <a:pt x="52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47" y="34"/>
                    <a:pt x="46" y="30"/>
                    <a:pt x="49" y="30"/>
                  </a:cubicBezTo>
                  <a:cubicBezTo>
                    <a:pt x="52" y="30"/>
                    <a:pt x="55" y="32"/>
                    <a:pt x="58" y="36"/>
                  </a:cubicBezTo>
                  <a:cubicBezTo>
                    <a:pt x="58" y="37"/>
                    <a:pt x="59" y="38"/>
                    <a:pt x="60" y="40"/>
                  </a:cubicBezTo>
                  <a:cubicBezTo>
                    <a:pt x="60" y="42"/>
                    <a:pt x="61" y="43"/>
                    <a:pt x="62" y="44"/>
                  </a:cubicBezTo>
                  <a:cubicBezTo>
                    <a:pt x="63" y="46"/>
                    <a:pt x="64" y="47"/>
                    <a:pt x="65" y="46"/>
                  </a:cubicBezTo>
                  <a:cubicBezTo>
                    <a:pt x="66" y="46"/>
                    <a:pt x="67" y="46"/>
                    <a:pt x="67" y="45"/>
                  </a:cubicBezTo>
                  <a:cubicBezTo>
                    <a:pt x="69" y="44"/>
                    <a:pt x="70" y="44"/>
                    <a:pt x="71" y="43"/>
                  </a:cubicBezTo>
                  <a:cubicBezTo>
                    <a:pt x="75" y="40"/>
                    <a:pt x="79" y="39"/>
                    <a:pt x="83" y="38"/>
                  </a:cubicBezTo>
                  <a:cubicBezTo>
                    <a:pt x="88" y="38"/>
                    <a:pt x="94" y="40"/>
                    <a:pt x="102" y="44"/>
                  </a:cubicBezTo>
                  <a:cubicBezTo>
                    <a:pt x="103" y="47"/>
                    <a:pt x="102" y="49"/>
                    <a:pt x="99" y="50"/>
                  </a:cubicBezTo>
                  <a:cubicBezTo>
                    <a:pt x="93" y="53"/>
                    <a:pt x="87" y="61"/>
                    <a:pt x="80" y="71"/>
                  </a:cubicBezTo>
                  <a:cubicBezTo>
                    <a:pt x="77" y="77"/>
                    <a:pt x="74" y="81"/>
                    <a:pt x="72" y="83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79"/>
                    <a:pt x="85" y="75"/>
                    <a:pt x="92" y="72"/>
                  </a:cubicBezTo>
                  <a:cubicBezTo>
                    <a:pt x="95" y="70"/>
                    <a:pt x="97" y="71"/>
                    <a:pt x="99" y="74"/>
                  </a:cubicBezTo>
                  <a:cubicBezTo>
                    <a:pt x="100" y="85"/>
                    <a:pt x="98" y="96"/>
                    <a:pt x="94" y="106"/>
                  </a:cubicBezTo>
                  <a:cubicBezTo>
                    <a:pt x="96" y="106"/>
                    <a:pt x="98" y="107"/>
                    <a:pt x="100" y="108"/>
                  </a:cubicBezTo>
                  <a:cubicBezTo>
                    <a:pt x="103" y="108"/>
                    <a:pt x="105" y="109"/>
                    <a:pt x="107" y="110"/>
                  </a:cubicBezTo>
                  <a:cubicBezTo>
                    <a:pt x="109" y="110"/>
                    <a:pt x="112" y="111"/>
                    <a:pt x="116" y="113"/>
                  </a:cubicBezTo>
                  <a:cubicBezTo>
                    <a:pt x="133" y="118"/>
                    <a:pt x="146" y="122"/>
                    <a:pt x="156" y="123"/>
                  </a:cubicBezTo>
                  <a:cubicBezTo>
                    <a:pt x="160" y="124"/>
                    <a:pt x="165" y="124"/>
                    <a:pt x="172" y="123"/>
                  </a:cubicBezTo>
                  <a:cubicBezTo>
                    <a:pt x="176" y="122"/>
                    <a:pt x="180" y="122"/>
                    <a:pt x="182" y="122"/>
                  </a:cubicBezTo>
                  <a:cubicBezTo>
                    <a:pt x="185" y="123"/>
                    <a:pt x="187" y="125"/>
                    <a:pt x="187" y="127"/>
                  </a:cubicBezTo>
                  <a:cubicBezTo>
                    <a:pt x="187" y="129"/>
                    <a:pt x="185" y="130"/>
                    <a:pt x="182" y="130"/>
                  </a:cubicBezTo>
                  <a:cubicBezTo>
                    <a:pt x="178" y="130"/>
                    <a:pt x="175" y="131"/>
                    <a:pt x="173" y="131"/>
                  </a:cubicBezTo>
                  <a:cubicBezTo>
                    <a:pt x="170" y="131"/>
                    <a:pt x="166" y="132"/>
                    <a:pt x="162" y="133"/>
                  </a:cubicBezTo>
                  <a:close/>
                  <a:moveTo>
                    <a:pt x="20" y="13"/>
                  </a:moveTo>
                  <a:cubicBezTo>
                    <a:pt x="20" y="12"/>
                    <a:pt x="20" y="12"/>
                    <a:pt x="20" y="11"/>
                  </a:cubicBezTo>
                  <a:cubicBezTo>
                    <a:pt x="19" y="11"/>
                    <a:pt x="18" y="11"/>
                    <a:pt x="16" y="10"/>
                  </a:cubicBezTo>
                  <a:cubicBezTo>
                    <a:pt x="10" y="8"/>
                    <a:pt x="6" y="6"/>
                    <a:pt x="5" y="4"/>
                  </a:cubicBezTo>
                  <a:cubicBezTo>
                    <a:pt x="4" y="3"/>
                    <a:pt x="4" y="1"/>
                    <a:pt x="5" y="0"/>
                  </a:cubicBezTo>
                  <a:cubicBezTo>
                    <a:pt x="6" y="0"/>
                    <a:pt x="8" y="1"/>
                    <a:pt x="10" y="2"/>
                  </a:cubicBezTo>
                  <a:cubicBezTo>
                    <a:pt x="11" y="3"/>
                    <a:pt x="12" y="3"/>
                    <a:pt x="12" y="3"/>
                  </a:cubicBezTo>
                  <a:cubicBezTo>
                    <a:pt x="17" y="4"/>
                    <a:pt x="20" y="5"/>
                    <a:pt x="21" y="6"/>
                  </a:cubicBezTo>
                  <a:cubicBezTo>
                    <a:pt x="22" y="6"/>
                    <a:pt x="24" y="6"/>
                    <a:pt x="26" y="6"/>
                  </a:cubicBezTo>
                  <a:cubicBezTo>
                    <a:pt x="31" y="6"/>
                    <a:pt x="34" y="8"/>
                    <a:pt x="36" y="11"/>
                  </a:cubicBezTo>
                  <a:cubicBezTo>
                    <a:pt x="37" y="12"/>
                    <a:pt x="36" y="13"/>
                    <a:pt x="34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2" y="14"/>
                    <a:pt x="21" y="14"/>
                    <a:pt x="20" y="13"/>
                  </a:cubicBezTo>
                  <a:close/>
                  <a:moveTo>
                    <a:pt x="70" y="97"/>
                  </a:moveTo>
                  <a:cubicBezTo>
                    <a:pt x="75" y="100"/>
                    <a:pt x="80" y="101"/>
                    <a:pt x="85" y="103"/>
                  </a:cubicBezTo>
                  <a:cubicBezTo>
                    <a:pt x="87" y="95"/>
                    <a:pt x="88" y="88"/>
                    <a:pt x="87" y="84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0" y="87"/>
                    <a:pt x="74" y="91"/>
                    <a:pt x="70" y="97"/>
                  </a:cubicBezTo>
                  <a:close/>
                  <a:moveTo>
                    <a:pt x="57" y="64"/>
                  </a:moveTo>
                  <a:cubicBezTo>
                    <a:pt x="61" y="65"/>
                    <a:pt x="63" y="66"/>
                    <a:pt x="64" y="66"/>
                  </a:cubicBezTo>
                  <a:cubicBezTo>
                    <a:pt x="65" y="66"/>
                    <a:pt x="66" y="66"/>
                    <a:pt x="67" y="66"/>
                  </a:cubicBezTo>
                  <a:cubicBezTo>
                    <a:pt x="66" y="64"/>
                    <a:pt x="64" y="62"/>
                    <a:pt x="63" y="59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3" y="58"/>
                    <a:pt x="63" y="58"/>
                    <a:pt x="62" y="59"/>
                  </a:cubicBezTo>
                  <a:cubicBezTo>
                    <a:pt x="61" y="59"/>
                    <a:pt x="59" y="61"/>
                    <a:pt x="57" y="64"/>
                  </a:cubicBezTo>
                  <a:close/>
                  <a:moveTo>
                    <a:pt x="74" y="65"/>
                  </a:moveTo>
                  <a:cubicBezTo>
                    <a:pt x="75" y="65"/>
                    <a:pt x="75" y="65"/>
                    <a:pt x="75" y="65"/>
                  </a:cubicBezTo>
                  <a:cubicBezTo>
                    <a:pt x="75" y="66"/>
                    <a:pt x="75" y="66"/>
                    <a:pt x="76" y="66"/>
                  </a:cubicBezTo>
                  <a:cubicBezTo>
                    <a:pt x="78" y="62"/>
                    <a:pt x="81" y="56"/>
                    <a:pt x="87" y="49"/>
                  </a:cubicBezTo>
                  <a:cubicBezTo>
                    <a:pt x="88" y="47"/>
                    <a:pt x="90" y="46"/>
                    <a:pt x="90" y="45"/>
                  </a:cubicBezTo>
                  <a:cubicBezTo>
                    <a:pt x="90" y="44"/>
                    <a:pt x="88" y="44"/>
                    <a:pt x="86" y="44"/>
                  </a:cubicBezTo>
                  <a:cubicBezTo>
                    <a:pt x="76" y="46"/>
                    <a:pt x="70" y="49"/>
                    <a:pt x="68" y="53"/>
                  </a:cubicBezTo>
                  <a:cubicBezTo>
                    <a:pt x="69" y="55"/>
                    <a:pt x="71" y="59"/>
                    <a:pt x="74" y="6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09" name="Freeform 151"/>
            <p:cNvSpPr>
              <a:spLocks noEditPoints="1"/>
            </p:cNvSpPr>
            <p:nvPr/>
          </p:nvSpPr>
          <p:spPr bwMode="auto">
            <a:xfrm>
              <a:off x="3757613" y="4243388"/>
              <a:ext cx="573088" cy="536575"/>
            </a:xfrm>
            <a:custGeom>
              <a:avLst/>
              <a:gdLst>
                <a:gd name="T0" fmla="*/ 51 w 153"/>
                <a:gd name="T1" fmla="*/ 128 h 143"/>
                <a:gd name="T2" fmla="*/ 36 w 153"/>
                <a:gd name="T3" fmla="*/ 103 h 143"/>
                <a:gd name="T4" fmla="*/ 36 w 153"/>
                <a:gd name="T5" fmla="*/ 93 h 143"/>
                <a:gd name="T6" fmla="*/ 45 w 153"/>
                <a:gd name="T7" fmla="*/ 105 h 143"/>
                <a:gd name="T8" fmla="*/ 60 w 153"/>
                <a:gd name="T9" fmla="*/ 103 h 143"/>
                <a:gd name="T10" fmla="*/ 67 w 153"/>
                <a:gd name="T11" fmla="*/ 93 h 143"/>
                <a:gd name="T12" fmla="*/ 102 w 153"/>
                <a:gd name="T13" fmla="*/ 133 h 143"/>
                <a:gd name="T14" fmla="*/ 52 w 153"/>
                <a:gd name="T15" fmla="*/ 66 h 143"/>
                <a:gd name="T16" fmla="*/ 28 w 153"/>
                <a:gd name="T17" fmla="*/ 90 h 143"/>
                <a:gd name="T18" fmla="*/ 10 w 153"/>
                <a:gd name="T19" fmla="*/ 98 h 143"/>
                <a:gd name="T20" fmla="*/ 9 w 153"/>
                <a:gd name="T21" fmla="*/ 93 h 143"/>
                <a:gd name="T22" fmla="*/ 15 w 153"/>
                <a:gd name="T23" fmla="*/ 80 h 143"/>
                <a:gd name="T24" fmla="*/ 23 w 153"/>
                <a:gd name="T25" fmla="*/ 51 h 143"/>
                <a:gd name="T26" fmla="*/ 27 w 153"/>
                <a:gd name="T27" fmla="*/ 31 h 143"/>
                <a:gd name="T28" fmla="*/ 1 w 153"/>
                <a:gd name="T29" fmla="*/ 29 h 143"/>
                <a:gd name="T30" fmla="*/ 22 w 153"/>
                <a:gd name="T31" fmla="*/ 23 h 143"/>
                <a:gd name="T32" fmla="*/ 13 w 153"/>
                <a:gd name="T33" fmla="*/ 6 h 143"/>
                <a:gd name="T34" fmla="*/ 3 w 153"/>
                <a:gd name="T35" fmla="*/ 4 h 143"/>
                <a:gd name="T36" fmla="*/ 13 w 153"/>
                <a:gd name="T37" fmla="*/ 0 h 143"/>
                <a:gd name="T38" fmla="*/ 23 w 153"/>
                <a:gd name="T39" fmla="*/ 9 h 143"/>
                <a:gd name="T40" fmla="*/ 29 w 153"/>
                <a:gd name="T41" fmla="*/ 19 h 143"/>
                <a:gd name="T42" fmla="*/ 35 w 153"/>
                <a:gd name="T43" fmla="*/ 18 h 143"/>
                <a:gd name="T44" fmla="*/ 42 w 153"/>
                <a:gd name="T45" fmla="*/ 26 h 143"/>
                <a:gd name="T46" fmla="*/ 37 w 153"/>
                <a:gd name="T47" fmla="*/ 33 h 143"/>
                <a:gd name="T48" fmla="*/ 52 w 153"/>
                <a:gd name="T49" fmla="*/ 54 h 143"/>
                <a:gd name="T50" fmla="*/ 54 w 153"/>
                <a:gd name="T51" fmla="*/ 44 h 143"/>
                <a:gd name="T52" fmla="*/ 45 w 153"/>
                <a:gd name="T53" fmla="*/ 40 h 143"/>
                <a:gd name="T54" fmla="*/ 74 w 153"/>
                <a:gd name="T55" fmla="*/ 41 h 143"/>
                <a:gd name="T56" fmla="*/ 75 w 153"/>
                <a:gd name="T57" fmla="*/ 45 h 143"/>
                <a:gd name="T58" fmla="*/ 70 w 153"/>
                <a:gd name="T59" fmla="*/ 50 h 143"/>
                <a:gd name="T60" fmla="*/ 60 w 153"/>
                <a:gd name="T61" fmla="*/ 59 h 143"/>
                <a:gd name="T62" fmla="*/ 98 w 153"/>
                <a:gd name="T63" fmla="*/ 109 h 143"/>
                <a:gd name="T64" fmla="*/ 62 w 153"/>
                <a:gd name="T65" fmla="*/ 120 h 143"/>
                <a:gd name="T66" fmla="*/ 30 w 153"/>
                <a:gd name="T67" fmla="*/ 58 h 143"/>
                <a:gd name="T68" fmla="*/ 46 w 153"/>
                <a:gd name="T69" fmla="*/ 59 h 143"/>
                <a:gd name="T70" fmla="*/ 35 w 153"/>
                <a:gd name="T71" fmla="*/ 42 h 143"/>
                <a:gd name="T72" fmla="*/ 128 w 153"/>
                <a:gd name="T73" fmla="*/ 103 h 143"/>
                <a:gd name="T74" fmla="*/ 134 w 153"/>
                <a:gd name="T75" fmla="*/ 97 h 143"/>
                <a:gd name="T76" fmla="*/ 103 w 153"/>
                <a:gd name="T77" fmla="*/ 92 h 143"/>
                <a:gd name="T78" fmla="*/ 105 w 153"/>
                <a:gd name="T79" fmla="*/ 86 h 143"/>
                <a:gd name="T80" fmla="*/ 150 w 153"/>
                <a:gd name="T81" fmla="*/ 99 h 143"/>
                <a:gd name="T82" fmla="*/ 124 w 153"/>
                <a:gd name="T83" fmla="*/ 10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3" h="143">
                  <a:moveTo>
                    <a:pt x="62" y="120"/>
                  </a:moveTo>
                  <a:cubicBezTo>
                    <a:pt x="58" y="125"/>
                    <a:pt x="55" y="127"/>
                    <a:pt x="51" y="128"/>
                  </a:cubicBezTo>
                  <a:cubicBezTo>
                    <a:pt x="48" y="129"/>
                    <a:pt x="45" y="128"/>
                    <a:pt x="44" y="126"/>
                  </a:cubicBezTo>
                  <a:cubicBezTo>
                    <a:pt x="41" y="122"/>
                    <a:pt x="39" y="115"/>
                    <a:pt x="36" y="103"/>
                  </a:cubicBezTo>
                  <a:cubicBezTo>
                    <a:pt x="36" y="103"/>
                    <a:pt x="36" y="102"/>
                    <a:pt x="35" y="101"/>
                  </a:cubicBezTo>
                  <a:cubicBezTo>
                    <a:pt x="33" y="96"/>
                    <a:pt x="34" y="93"/>
                    <a:pt x="36" y="93"/>
                  </a:cubicBezTo>
                  <a:cubicBezTo>
                    <a:pt x="38" y="93"/>
                    <a:pt x="40" y="95"/>
                    <a:pt x="41" y="97"/>
                  </a:cubicBezTo>
                  <a:cubicBezTo>
                    <a:pt x="42" y="98"/>
                    <a:pt x="43" y="101"/>
                    <a:pt x="45" y="105"/>
                  </a:cubicBezTo>
                  <a:cubicBezTo>
                    <a:pt x="46" y="110"/>
                    <a:pt x="48" y="113"/>
                    <a:pt x="50" y="116"/>
                  </a:cubicBezTo>
                  <a:cubicBezTo>
                    <a:pt x="52" y="116"/>
                    <a:pt x="56" y="112"/>
                    <a:pt x="60" y="103"/>
                  </a:cubicBezTo>
                  <a:cubicBezTo>
                    <a:pt x="62" y="98"/>
                    <a:pt x="64" y="95"/>
                    <a:pt x="65" y="92"/>
                  </a:cubicBezTo>
                  <a:cubicBezTo>
                    <a:pt x="67" y="91"/>
                    <a:pt x="68" y="91"/>
                    <a:pt x="67" y="93"/>
                  </a:cubicBezTo>
                  <a:cubicBezTo>
                    <a:pt x="67" y="102"/>
                    <a:pt x="65" y="110"/>
                    <a:pt x="62" y="118"/>
                  </a:cubicBezTo>
                  <a:cubicBezTo>
                    <a:pt x="83" y="128"/>
                    <a:pt x="96" y="133"/>
                    <a:pt x="102" y="133"/>
                  </a:cubicBezTo>
                  <a:cubicBezTo>
                    <a:pt x="104" y="131"/>
                    <a:pt x="100" y="124"/>
                    <a:pt x="90" y="112"/>
                  </a:cubicBezTo>
                  <a:cubicBezTo>
                    <a:pt x="80" y="100"/>
                    <a:pt x="67" y="85"/>
                    <a:pt x="52" y="66"/>
                  </a:cubicBezTo>
                  <a:cubicBezTo>
                    <a:pt x="49" y="68"/>
                    <a:pt x="45" y="72"/>
                    <a:pt x="40" y="78"/>
                  </a:cubicBezTo>
                  <a:cubicBezTo>
                    <a:pt x="33" y="85"/>
                    <a:pt x="29" y="89"/>
                    <a:pt x="28" y="90"/>
                  </a:cubicBezTo>
                  <a:cubicBezTo>
                    <a:pt x="24" y="96"/>
                    <a:pt x="20" y="100"/>
                    <a:pt x="17" y="101"/>
                  </a:cubicBezTo>
                  <a:cubicBezTo>
                    <a:pt x="14" y="101"/>
                    <a:pt x="11" y="100"/>
                    <a:pt x="10" y="98"/>
                  </a:cubicBezTo>
                  <a:cubicBezTo>
                    <a:pt x="9" y="98"/>
                    <a:pt x="9" y="96"/>
                    <a:pt x="9" y="94"/>
                  </a:cubicBezTo>
                  <a:cubicBezTo>
                    <a:pt x="9" y="94"/>
                    <a:pt x="9" y="94"/>
                    <a:pt x="9" y="93"/>
                  </a:cubicBezTo>
                  <a:cubicBezTo>
                    <a:pt x="9" y="91"/>
                    <a:pt x="10" y="89"/>
                    <a:pt x="11" y="87"/>
                  </a:cubicBezTo>
                  <a:cubicBezTo>
                    <a:pt x="11" y="85"/>
                    <a:pt x="13" y="83"/>
                    <a:pt x="15" y="80"/>
                  </a:cubicBezTo>
                  <a:cubicBezTo>
                    <a:pt x="16" y="77"/>
                    <a:pt x="17" y="75"/>
                    <a:pt x="18" y="73"/>
                  </a:cubicBezTo>
                  <a:cubicBezTo>
                    <a:pt x="19" y="69"/>
                    <a:pt x="21" y="61"/>
                    <a:pt x="23" y="51"/>
                  </a:cubicBezTo>
                  <a:cubicBezTo>
                    <a:pt x="26" y="42"/>
                    <a:pt x="28" y="37"/>
                    <a:pt x="29" y="33"/>
                  </a:cubicBezTo>
                  <a:cubicBezTo>
                    <a:pt x="29" y="33"/>
                    <a:pt x="28" y="32"/>
                    <a:pt x="27" y="31"/>
                  </a:cubicBezTo>
                  <a:cubicBezTo>
                    <a:pt x="23" y="33"/>
                    <a:pt x="17" y="33"/>
                    <a:pt x="9" y="32"/>
                  </a:cubicBezTo>
                  <a:cubicBezTo>
                    <a:pt x="5" y="32"/>
                    <a:pt x="3" y="31"/>
                    <a:pt x="1" y="29"/>
                  </a:cubicBezTo>
                  <a:cubicBezTo>
                    <a:pt x="0" y="28"/>
                    <a:pt x="0" y="27"/>
                    <a:pt x="3" y="26"/>
                  </a:cubicBezTo>
                  <a:cubicBezTo>
                    <a:pt x="14" y="25"/>
                    <a:pt x="21" y="24"/>
                    <a:pt x="22" y="23"/>
                  </a:cubicBezTo>
                  <a:cubicBezTo>
                    <a:pt x="19" y="17"/>
                    <a:pt x="16" y="12"/>
                    <a:pt x="14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4" y="6"/>
                    <a:pt x="3" y="4"/>
                  </a:cubicBezTo>
                  <a:cubicBezTo>
                    <a:pt x="1" y="2"/>
                    <a:pt x="4" y="1"/>
                    <a:pt x="11" y="1"/>
                  </a:cubicBezTo>
                  <a:cubicBezTo>
                    <a:pt x="12" y="1"/>
                    <a:pt x="13" y="0"/>
                    <a:pt x="13" y="0"/>
                  </a:cubicBezTo>
                  <a:cubicBezTo>
                    <a:pt x="16" y="0"/>
                    <a:pt x="19" y="1"/>
                    <a:pt x="21" y="4"/>
                  </a:cubicBezTo>
                  <a:cubicBezTo>
                    <a:pt x="22" y="5"/>
                    <a:pt x="23" y="7"/>
                    <a:pt x="23" y="9"/>
                  </a:cubicBezTo>
                  <a:cubicBezTo>
                    <a:pt x="25" y="13"/>
                    <a:pt x="26" y="16"/>
                    <a:pt x="28" y="18"/>
                  </a:cubicBezTo>
                  <a:cubicBezTo>
                    <a:pt x="28" y="19"/>
                    <a:pt x="28" y="19"/>
                    <a:pt x="29" y="19"/>
                  </a:cubicBezTo>
                  <a:cubicBezTo>
                    <a:pt x="30" y="19"/>
                    <a:pt x="31" y="19"/>
                    <a:pt x="32" y="18"/>
                  </a:cubicBezTo>
                  <a:cubicBezTo>
                    <a:pt x="33" y="18"/>
                    <a:pt x="34" y="18"/>
                    <a:pt x="35" y="18"/>
                  </a:cubicBezTo>
                  <a:cubicBezTo>
                    <a:pt x="39" y="18"/>
                    <a:pt x="41" y="18"/>
                    <a:pt x="42" y="20"/>
                  </a:cubicBezTo>
                  <a:cubicBezTo>
                    <a:pt x="43" y="22"/>
                    <a:pt x="43" y="24"/>
                    <a:pt x="42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9"/>
                    <a:pt x="39" y="31"/>
                    <a:pt x="37" y="33"/>
                  </a:cubicBezTo>
                  <a:cubicBezTo>
                    <a:pt x="39" y="35"/>
                    <a:pt x="41" y="39"/>
                    <a:pt x="45" y="43"/>
                  </a:cubicBezTo>
                  <a:cubicBezTo>
                    <a:pt x="48" y="48"/>
                    <a:pt x="50" y="51"/>
                    <a:pt x="52" y="54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9" y="44"/>
                    <a:pt x="57" y="44"/>
                    <a:pt x="54" y="44"/>
                  </a:cubicBezTo>
                  <a:cubicBezTo>
                    <a:pt x="49" y="43"/>
                    <a:pt x="46" y="43"/>
                    <a:pt x="45" y="41"/>
                  </a:cubicBezTo>
                  <a:cubicBezTo>
                    <a:pt x="44" y="41"/>
                    <a:pt x="44" y="40"/>
                    <a:pt x="45" y="40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9" y="37"/>
                    <a:pt x="72" y="39"/>
                    <a:pt x="74" y="41"/>
                  </a:cubicBezTo>
                  <a:cubicBezTo>
                    <a:pt x="75" y="42"/>
                    <a:pt x="75" y="43"/>
                    <a:pt x="75" y="44"/>
                  </a:cubicBezTo>
                  <a:cubicBezTo>
                    <a:pt x="75" y="44"/>
                    <a:pt x="75" y="44"/>
                    <a:pt x="75" y="45"/>
                  </a:cubicBezTo>
                  <a:cubicBezTo>
                    <a:pt x="74" y="45"/>
                    <a:pt x="74" y="46"/>
                    <a:pt x="73" y="47"/>
                  </a:cubicBezTo>
                  <a:cubicBezTo>
                    <a:pt x="72" y="49"/>
                    <a:pt x="71" y="50"/>
                    <a:pt x="70" y="50"/>
                  </a:cubicBezTo>
                  <a:cubicBezTo>
                    <a:pt x="70" y="51"/>
                    <a:pt x="67" y="53"/>
                    <a:pt x="62" y="57"/>
                  </a:cubicBezTo>
                  <a:cubicBezTo>
                    <a:pt x="61" y="57"/>
                    <a:pt x="61" y="58"/>
                    <a:pt x="60" y="59"/>
                  </a:cubicBezTo>
                  <a:cubicBezTo>
                    <a:pt x="59" y="59"/>
                    <a:pt x="58" y="60"/>
                    <a:pt x="57" y="60"/>
                  </a:cubicBezTo>
                  <a:cubicBezTo>
                    <a:pt x="70" y="77"/>
                    <a:pt x="83" y="93"/>
                    <a:pt x="98" y="109"/>
                  </a:cubicBezTo>
                  <a:cubicBezTo>
                    <a:pt x="113" y="126"/>
                    <a:pt x="118" y="137"/>
                    <a:pt x="115" y="143"/>
                  </a:cubicBezTo>
                  <a:cubicBezTo>
                    <a:pt x="97" y="139"/>
                    <a:pt x="80" y="131"/>
                    <a:pt x="62" y="120"/>
                  </a:cubicBezTo>
                  <a:close/>
                  <a:moveTo>
                    <a:pt x="35" y="42"/>
                  </a:moveTo>
                  <a:cubicBezTo>
                    <a:pt x="33" y="45"/>
                    <a:pt x="32" y="50"/>
                    <a:pt x="30" y="58"/>
                  </a:cubicBezTo>
                  <a:cubicBezTo>
                    <a:pt x="26" y="71"/>
                    <a:pt x="23" y="79"/>
                    <a:pt x="21" y="84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5" y="57"/>
                    <a:pt x="43" y="54"/>
                    <a:pt x="41" y="50"/>
                  </a:cubicBezTo>
                  <a:cubicBezTo>
                    <a:pt x="38" y="46"/>
                    <a:pt x="36" y="43"/>
                    <a:pt x="35" y="42"/>
                  </a:cubicBezTo>
                  <a:close/>
                  <a:moveTo>
                    <a:pt x="121" y="108"/>
                  </a:moveTo>
                  <a:cubicBezTo>
                    <a:pt x="121" y="108"/>
                    <a:pt x="123" y="106"/>
                    <a:pt x="128" y="103"/>
                  </a:cubicBezTo>
                  <a:cubicBezTo>
                    <a:pt x="131" y="100"/>
                    <a:pt x="134" y="98"/>
                    <a:pt x="134" y="98"/>
                  </a:cubicBezTo>
                  <a:cubicBezTo>
                    <a:pt x="134" y="97"/>
                    <a:pt x="134" y="97"/>
                    <a:pt x="134" y="97"/>
                  </a:cubicBezTo>
                  <a:cubicBezTo>
                    <a:pt x="128" y="95"/>
                    <a:pt x="123" y="93"/>
                    <a:pt x="116" y="92"/>
                  </a:cubicBezTo>
                  <a:cubicBezTo>
                    <a:pt x="111" y="92"/>
                    <a:pt x="106" y="92"/>
                    <a:pt x="103" y="92"/>
                  </a:cubicBezTo>
                  <a:cubicBezTo>
                    <a:pt x="99" y="90"/>
                    <a:pt x="98" y="89"/>
                    <a:pt x="99" y="88"/>
                  </a:cubicBezTo>
                  <a:cubicBezTo>
                    <a:pt x="100" y="87"/>
                    <a:pt x="103" y="86"/>
                    <a:pt x="105" y="86"/>
                  </a:cubicBezTo>
                  <a:cubicBezTo>
                    <a:pt x="117" y="84"/>
                    <a:pt x="130" y="87"/>
                    <a:pt x="145" y="95"/>
                  </a:cubicBezTo>
                  <a:cubicBezTo>
                    <a:pt x="148" y="96"/>
                    <a:pt x="149" y="97"/>
                    <a:pt x="150" y="99"/>
                  </a:cubicBezTo>
                  <a:cubicBezTo>
                    <a:pt x="153" y="102"/>
                    <a:pt x="153" y="105"/>
                    <a:pt x="150" y="105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3" y="109"/>
                    <a:pt x="122" y="108"/>
                    <a:pt x="121" y="10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0" name="Freeform 152"/>
            <p:cNvSpPr>
              <a:spLocks noEditPoints="1"/>
            </p:cNvSpPr>
            <p:nvPr/>
          </p:nvSpPr>
          <p:spPr bwMode="auto">
            <a:xfrm>
              <a:off x="4286250" y="4176713"/>
              <a:ext cx="617538" cy="503238"/>
            </a:xfrm>
            <a:custGeom>
              <a:avLst/>
              <a:gdLst>
                <a:gd name="T0" fmla="*/ 111 w 165"/>
                <a:gd name="T1" fmla="*/ 129 h 134"/>
                <a:gd name="T2" fmla="*/ 90 w 165"/>
                <a:gd name="T3" fmla="*/ 123 h 134"/>
                <a:gd name="T4" fmla="*/ 92 w 165"/>
                <a:gd name="T5" fmla="*/ 119 h 134"/>
                <a:gd name="T6" fmla="*/ 107 w 165"/>
                <a:gd name="T7" fmla="*/ 119 h 134"/>
                <a:gd name="T8" fmla="*/ 76 w 165"/>
                <a:gd name="T9" fmla="*/ 94 h 134"/>
                <a:gd name="T10" fmla="*/ 72 w 165"/>
                <a:gd name="T11" fmla="*/ 91 h 134"/>
                <a:gd name="T12" fmla="*/ 60 w 165"/>
                <a:gd name="T13" fmla="*/ 69 h 134"/>
                <a:gd name="T14" fmla="*/ 55 w 165"/>
                <a:gd name="T15" fmla="*/ 115 h 134"/>
                <a:gd name="T16" fmla="*/ 51 w 165"/>
                <a:gd name="T17" fmla="*/ 71 h 134"/>
                <a:gd name="T18" fmla="*/ 27 w 165"/>
                <a:gd name="T19" fmla="*/ 90 h 134"/>
                <a:gd name="T20" fmla="*/ 16 w 165"/>
                <a:gd name="T21" fmla="*/ 83 h 134"/>
                <a:gd name="T22" fmla="*/ 24 w 165"/>
                <a:gd name="T23" fmla="*/ 83 h 134"/>
                <a:gd name="T24" fmla="*/ 46 w 165"/>
                <a:gd name="T25" fmla="*/ 61 h 134"/>
                <a:gd name="T26" fmla="*/ 49 w 165"/>
                <a:gd name="T27" fmla="*/ 57 h 134"/>
                <a:gd name="T28" fmla="*/ 39 w 165"/>
                <a:gd name="T29" fmla="*/ 45 h 134"/>
                <a:gd name="T30" fmla="*/ 27 w 165"/>
                <a:gd name="T31" fmla="*/ 57 h 134"/>
                <a:gd name="T32" fmla="*/ 17 w 165"/>
                <a:gd name="T33" fmla="*/ 32 h 134"/>
                <a:gd name="T34" fmla="*/ 3 w 165"/>
                <a:gd name="T35" fmla="*/ 29 h 134"/>
                <a:gd name="T36" fmla="*/ 19 w 165"/>
                <a:gd name="T37" fmla="*/ 18 h 134"/>
                <a:gd name="T38" fmla="*/ 9 w 165"/>
                <a:gd name="T39" fmla="*/ 7 h 134"/>
                <a:gd name="T40" fmla="*/ 1 w 165"/>
                <a:gd name="T41" fmla="*/ 4 h 134"/>
                <a:gd name="T42" fmla="*/ 11 w 165"/>
                <a:gd name="T43" fmla="*/ 1 h 134"/>
                <a:gd name="T44" fmla="*/ 20 w 165"/>
                <a:gd name="T45" fmla="*/ 7 h 134"/>
                <a:gd name="T46" fmla="*/ 25 w 165"/>
                <a:gd name="T47" fmla="*/ 11 h 134"/>
                <a:gd name="T48" fmla="*/ 38 w 165"/>
                <a:gd name="T49" fmla="*/ 11 h 134"/>
                <a:gd name="T50" fmla="*/ 36 w 165"/>
                <a:gd name="T51" fmla="*/ 14 h 134"/>
                <a:gd name="T52" fmla="*/ 35 w 165"/>
                <a:gd name="T53" fmla="*/ 29 h 134"/>
                <a:gd name="T54" fmla="*/ 45 w 165"/>
                <a:gd name="T55" fmla="*/ 29 h 134"/>
                <a:gd name="T56" fmla="*/ 54 w 165"/>
                <a:gd name="T57" fmla="*/ 27 h 134"/>
                <a:gd name="T58" fmla="*/ 62 w 165"/>
                <a:gd name="T59" fmla="*/ 48 h 134"/>
                <a:gd name="T60" fmla="*/ 64 w 165"/>
                <a:gd name="T61" fmla="*/ 51 h 134"/>
                <a:gd name="T62" fmla="*/ 92 w 165"/>
                <a:gd name="T63" fmla="*/ 44 h 134"/>
                <a:gd name="T64" fmla="*/ 64 w 165"/>
                <a:gd name="T65" fmla="*/ 62 h 134"/>
                <a:gd name="T66" fmla="*/ 88 w 165"/>
                <a:gd name="T67" fmla="*/ 86 h 134"/>
                <a:gd name="T68" fmla="*/ 163 w 165"/>
                <a:gd name="T69" fmla="*/ 99 h 134"/>
                <a:gd name="T70" fmla="*/ 160 w 165"/>
                <a:gd name="T71" fmla="*/ 102 h 134"/>
                <a:gd name="T72" fmla="*/ 150 w 165"/>
                <a:gd name="T73" fmla="*/ 105 h 134"/>
                <a:gd name="T74" fmla="*/ 143 w 165"/>
                <a:gd name="T75" fmla="*/ 105 h 134"/>
                <a:gd name="T76" fmla="*/ 147 w 165"/>
                <a:gd name="T77" fmla="*/ 99 h 134"/>
                <a:gd name="T78" fmla="*/ 143 w 165"/>
                <a:gd name="T79" fmla="*/ 95 h 134"/>
                <a:gd name="T80" fmla="*/ 109 w 165"/>
                <a:gd name="T81" fmla="*/ 111 h 134"/>
                <a:gd name="T82" fmla="*/ 123 w 165"/>
                <a:gd name="T83" fmla="*/ 130 h 134"/>
                <a:gd name="T84" fmla="*/ 25 w 165"/>
                <a:gd name="T85" fmla="*/ 27 h 134"/>
                <a:gd name="T86" fmla="*/ 33 w 165"/>
                <a:gd name="T87" fmla="*/ 40 h 134"/>
                <a:gd name="T88" fmla="*/ 25 w 165"/>
                <a:gd name="T89" fmla="*/ 27 h 134"/>
                <a:gd name="T90" fmla="*/ 52 w 165"/>
                <a:gd name="T91" fmla="*/ 49 h 134"/>
                <a:gd name="T92" fmla="*/ 54 w 165"/>
                <a:gd name="T93" fmla="*/ 33 h 134"/>
                <a:gd name="T94" fmla="*/ 43 w 165"/>
                <a:gd name="T95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5" h="134">
                  <a:moveTo>
                    <a:pt x="119" y="132"/>
                  </a:moveTo>
                  <a:cubicBezTo>
                    <a:pt x="115" y="131"/>
                    <a:pt x="112" y="130"/>
                    <a:pt x="111" y="129"/>
                  </a:cubicBezTo>
                  <a:cubicBezTo>
                    <a:pt x="109" y="129"/>
                    <a:pt x="107" y="128"/>
                    <a:pt x="103" y="127"/>
                  </a:cubicBezTo>
                  <a:cubicBezTo>
                    <a:pt x="97" y="125"/>
                    <a:pt x="93" y="124"/>
                    <a:pt x="90" y="123"/>
                  </a:cubicBezTo>
                  <a:cubicBezTo>
                    <a:pt x="87" y="121"/>
                    <a:pt x="86" y="119"/>
                    <a:pt x="88" y="119"/>
                  </a:cubicBezTo>
                  <a:cubicBezTo>
                    <a:pt x="89" y="119"/>
                    <a:pt x="90" y="119"/>
                    <a:pt x="92" y="119"/>
                  </a:cubicBezTo>
                  <a:cubicBezTo>
                    <a:pt x="98" y="122"/>
                    <a:pt x="104" y="123"/>
                    <a:pt x="108" y="123"/>
                  </a:cubicBezTo>
                  <a:cubicBezTo>
                    <a:pt x="110" y="124"/>
                    <a:pt x="110" y="122"/>
                    <a:pt x="107" y="119"/>
                  </a:cubicBezTo>
                  <a:cubicBezTo>
                    <a:pt x="98" y="108"/>
                    <a:pt x="90" y="100"/>
                    <a:pt x="84" y="94"/>
                  </a:cubicBezTo>
                  <a:cubicBezTo>
                    <a:pt x="83" y="94"/>
                    <a:pt x="80" y="94"/>
                    <a:pt x="76" y="94"/>
                  </a:cubicBezTo>
                  <a:cubicBezTo>
                    <a:pt x="75" y="95"/>
                    <a:pt x="74" y="94"/>
                    <a:pt x="73" y="93"/>
                  </a:cubicBezTo>
                  <a:cubicBezTo>
                    <a:pt x="72" y="92"/>
                    <a:pt x="71" y="91"/>
                    <a:pt x="72" y="91"/>
                  </a:cubicBezTo>
                  <a:cubicBezTo>
                    <a:pt x="76" y="90"/>
                    <a:pt x="78" y="89"/>
                    <a:pt x="78" y="88"/>
                  </a:cubicBezTo>
                  <a:cubicBezTo>
                    <a:pt x="74" y="83"/>
                    <a:pt x="68" y="77"/>
                    <a:pt x="60" y="69"/>
                  </a:cubicBezTo>
                  <a:cubicBezTo>
                    <a:pt x="61" y="75"/>
                    <a:pt x="61" y="80"/>
                    <a:pt x="62" y="85"/>
                  </a:cubicBezTo>
                  <a:cubicBezTo>
                    <a:pt x="64" y="103"/>
                    <a:pt x="61" y="114"/>
                    <a:pt x="55" y="115"/>
                  </a:cubicBezTo>
                  <a:cubicBezTo>
                    <a:pt x="54" y="116"/>
                    <a:pt x="53" y="116"/>
                    <a:pt x="52" y="115"/>
                  </a:cubicBezTo>
                  <a:cubicBezTo>
                    <a:pt x="55" y="100"/>
                    <a:pt x="55" y="86"/>
                    <a:pt x="51" y="71"/>
                  </a:cubicBezTo>
                  <a:cubicBezTo>
                    <a:pt x="43" y="75"/>
                    <a:pt x="36" y="81"/>
                    <a:pt x="31" y="87"/>
                  </a:cubicBezTo>
                  <a:cubicBezTo>
                    <a:pt x="29" y="89"/>
                    <a:pt x="28" y="90"/>
                    <a:pt x="27" y="90"/>
                  </a:cubicBezTo>
                  <a:cubicBezTo>
                    <a:pt x="24" y="91"/>
                    <a:pt x="19" y="90"/>
                    <a:pt x="14" y="87"/>
                  </a:cubicBezTo>
                  <a:cubicBezTo>
                    <a:pt x="13" y="85"/>
                    <a:pt x="13" y="83"/>
                    <a:pt x="16" y="83"/>
                  </a:cubicBezTo>
                  <a:cubicBezTo>
                    <a:pt x="16" y="83"/>
                    <a:pt x="18" y="83"/>
                    <a:pt x="19" y="83"/>
                  </a:cubicBezTo>
                  <a:cubicBezTo>
                    <a:pt x="22" y="84"/>
                    <a:pt x="23" y="84"/>
                    <a:pt x="24" y="83"/>
                  </a:cubicBezTo>
                  <a:cubicBezTo>
                    <a:pt x="30" y="76"/>
                    <a:pt x="38" y="69"/>
                    <a:pt x="49" y="63"/>
                  </a:cubicBezTo>
                  <a:cubicBezTo>
                    <a:pt x="49" y="62"/>
                    <a:pt x="48" y="62"/>
                    <a:pt x="46" y="61"/>
                  </a:cubicBezTo>
                  <a:cubicBezTo>
                    <a:pt x="44" y="59"/>
                    <a:pt x="43" y="58"/>
                    <a:pt x="44" y="57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6"/>
                    <a:pt x="47" y="54"/>
                    <a:pt x="45" y="52"/>
                  </a:cubicBezTo>
                  <a:cubicBezTo>
                    <a:pt x="42" y="49"/>
                    <a:pt x="41" y="46"/>
                    <a:pt x="39" y="45"/>
                  </a:cubicBezTo>
                  <a:cubicBezTo>
                    <a:pt x="36" y="48"/>
                    <a:pt x="35" y="52"/>
                    <a:pt x="35" y="58"/>
                  </a:cubicBezTo>
                  <a:cubicBezTo>
                    <a:pt x="33" y="59"/>
                    <a:pt x="31" y="59"/>
                    <a:pt x="27" y="57"/>
                  </a:cubicBezTo>
                  <a:cubicBezTo>
                    <a:pt x="23" y="51"/>
                    <a:pt x="20" y="44"/>
                    <a:pt x="18" y="35"/>
                  </a:cubicBezTo>
                  <a:cubicBezTo>
                    <a:pt x="18" y="34"/>
                    <a:pt x="17" y="33"/>
                    <a:pt x="17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9" y="32"/>
                    <a:pt x="5" y="31"/>
                    <a:pt x="3" y="29"/>
                  </a:cubicBezTo>
                  <a:cubicBezTo>
                    <a:pt x="2" y="27"/>
                    <a:pt x="2" y="27"/>
                    <a:pt x="3" y="27"/>
                  </a:cubicBezTo>
                  <a:cubicBezTo>
                    <a:pt x="10" y="27"/>
                    <a:pt x="16" y="25"/>
                    <a:pt x="19" y="18"/>
                  </a:cubicBezTo>
                  <a:cubicBezTo>
                    <a:pt x="15" y="13"/>
                    <a:pt x="13" y="10"/>
                    <a:pt x="13" y="9"/>
                  </a:cubicBezTo>
                  <a:cubicBezTo>
                    <a:pt x="13" y="8"/>
                    <a:pt x="11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7"/>
                    <a:pt x="3" y="6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7" y="2"/>
                    <a:pt x="9" y="2"/>
                    <a:pt x="11" y="1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18" y="4"/>
                    <a:pt x="19" y="5"/>
                    <a:pt x="20" y="7"/>
                  </a:cubicBezTo>
                  <a:cubicBezTo>
                    <a:pt x="21" y="9"/>
                    <a:pt x="23" y="11"/>
                    <a:pt x="23" y="12"/>
                  </a:cubicBezTo>
                  <a:cubicBezTo>
                    <a:pt x="24" y="12"/>
                    <a:pt x="24" y="12"/>
                    <a:pt x="25" y="11"/>
                  </a:cubicBezTo>
                  <a:cubicBezTo>
                    <a:pt x="27" y="10"/>
                    <a:pt x="27" y="9"/>
                    <a:pt x="28" y="9"/>
                  </a:cubicBezTo>
                  <a:cubicBezTo>
                    <a:pt x="32" y="7"/>
                    <a:pt x="35" y="7"/>
                    <a:pt x="38" y="11"/>
                  </a:cubicBezTo>
                  <a:cubicBezTo>
                    <a:pt x="39" y="12"/>
                    <a:pt x="39" y="13"/>
                    <a:pt x="37" y="14"/>
                  </a:cubicBezTo>
                  <a:cubicBezTo>
                    <a:pt x="37" y="14"/>
                    <a:pt x="36" y="14"/>
                    <a:pt x="36" y="14"/>
                  </a:cubicBezTo>
                  <a:cubicBezTo>
                    <a:pt x="33" y="16"/>
                    <a:pt x="31" y="19"/>
                    <a:pt x="29" y="22"/>
                  </a:cubicBezTo>
                  <a:cubicBezTo>
                    <a:pt x="31" y="23"/>
                    <a:pt x="32" y="26"/>
                    <a:pt x="35" y="29"/>
                  </a:cubicBezTo>
                  <a:cubicBezTo>
                    <a:pt x="37" y="31"/>
                    <a:pt x="38" y="33"/>
                    <a:pt x="39" y="34"/>
                  </a:cubicBezTo>
                  <a:cubicBezTo>
                    <a:pt x="40" y="33"/>
                    <a:pt x="42" y="31"/>
                    <a:pt x="45" y="29"/>
                  </a:cubicBezTo>
                  <a:cubicBezTo>
                    <a:pt x="46" y="29"/>
                    <a:pt x="47" y="28"/>
                    <a:pt x="47" y="28"/>
                  </a:cubicBezTo>
                  <a:cubicBezTo>
                    <a:pt x="48" y="26"/>
                    <a:pt x="50" y="26"/>
                    <a:pt x="54" y="27"/>
                  </a:cubicBezTo>
                  <a:cubicBezTo>
                    <a:pt x="60" y="28"/>
                    <a:pt x="63" y="29"/>
                    <a:pt x="64" y="32"/>
                  </a:cubicBezTo>
                  <a:cubicBezTo>
                    <a:pt x="65" y="36"/>
                    <a:pt x="64" y="42"/>
                    <a:pt x="62" y="48"/>
                  </a:cubicBezTo>
                  <a:cubicBezTo>
                    <a:pt x="60" y="52"/>
                    <a:pt x="59" y="54"/>
                    <a:pt x="59" y="55"/>
                  </a:cubicBezTo>
                  <a:cubicBezTo>
                    <a:pt x="60" y="54"/>
                    <a:pt x="62" y="53"/>
                    <a:pt x="64" y="51"/>
                  </a:cubicBezTo>
                  <a:cubicBezTo>
                    <a:pt x="71" y="46"/>
                    <a:pt x="77" y="43"/>
                    <a:pt x="83" y="42"/>
                  </a:cubicBezTo>
                  <a:cubicBezTo>
                    <a:pt x="87" y="41"/>
                    <a:pt x="90" y="42"/>
                    <a:pt x="92" y="44"/>
                  </a:cubicBezTo>
                  <a:cubicBezTo>
                    <a:pt x="94" y="47"/>
                    <a:pt x="94" y="48"/>
                    <a:pt x="93" y="49"/>
                  </a:cubicBezTo>
                  <a:cubicBezTo>
                    <a:pt x="81" y="51"/>
                    <a:pt x="71" y="55"/>
                    <a:pt x="64" y="62"/>
                  </a:cubicBezTo>
                  <a:cubicBezTo>
                    <a:pt x="72" y="71"/>
                    <a:pt x="79" y="79"/>
                    <a:pt x="85" y="86"/>
                  </a:cubicBezTo>
                  <a:cubicBezTo>
                    <a:pt x="85" y="86"/>
                    <a:pt x="86" y="87"/>
                    <a:pt x="88" y="86"/>
                  </a:cubicBezTo>
                  <a:cubicBezTo>
                    <a:pt x="101" y="84"/>
                    <a:pt x="112" y="84"/>
                    <a:pt x="120" y="84"/>
                  </a:cubicBezTo>
                  <a:cubicBezTo>
                    <a:pt x="141" y="86"/>
                    <a:pt x="155" y="91"/>
                    <a:pt x="163" y="99"/>
                  </a:cubicBezTo>
                  <a:cubicBezTo>
                    <a:pt x="165" y="101"/>
                    <a:pt x="165" y="102"/>
                    <a:pt x="163" y="102"/>
                  </a:cubicBezTo>
                  <a:cubicBezTo>
                    <a:pt x="162" y="102"/>
                    <a:pt x="161" y="102"/>
                    <a:pt x="160" y="102"/>
                  </a:cubicBezTo>
                  <a:cubicBezTo>
                    <a:pt x="159" y="102"/>
                    <a:pt x="158" y="102"/>
                    <a:pt x="158" y="102"/>
                  </a:cubicBezTo>
                  <a:cubicBezTo>
                    <a:pt x="156" y="102"/>
                    <a:pt x="153" y="103"/>
                    <a:pt x="150" y="105"/>
                  </a:cubicBezTo>
                  <a:cubicBezTo>
                    <a:pt x="149" y="105"/>
                    <a:pt x="148" y="106"/>
                    <a:pt x="147" y="106"/>
                  </a:cubicBezTo>
                  <a:cubicBezTo>
                    <a:pt x="146" y="106"/>
                    <a:pt x="145" y="106"/>
                    <a:pt x="143" y="105"/>
                  </a:cubicBezTo>
                  <a:cubicBezTo>
                    <a:pt x="143" y="105"/>
                    <a:pt x="143" y="104"/>
                    <a:pt x="143" y="104"/>
                  </a:cubicBezTo>
                  <a:cubicBezTo>
                    <a:pt x="144" y="101"/>
                    <a:pt x="145" y="100"/>
                    <a:pt x="147" y="99"/>
                  </a:cubicBezTo>
                  <a:cubicBezTo>
                    <a:pt x="148" y="98"/>
                    <a:pt x="148" y="97"/>
                    <a:pt x="148" y="96"/>
                  </a:cubicBezTo>
                  <a:cubicBezTo>
                    <a:pt x="147" y="96"/>
                    <a:pt x="145" y="95"/>
                    <a:pt x="143" y="95"/>
                  </a:cubicBezTo>
                  <a:cubicBezTo>
                    <a:pt x="120" y="91"/>
                    <a:pt x="104" y="90"/>
                    <a:pt x="92" y="93"/>
                  </a:cubicBezTo>
                  <a:cubicBezTo>
                    <a:pt x="96" y="97"/>
                    <a:pt x="101" y="103"/>
                    <a:pt x="109" y="111"/>
                  </a:cubicBezTo>
                  <a:cubicBezTo>
                    <a:pt x="109" y="112"/>
                    <a:pt x="110" y="113"/>
                    <a:pt x="112" y="114"/>
                  </a:cubicBezTo>
                  <a:cubicBezTo>
                    <a:pt x="118" y="121"/>
                    <a:pt x="122" y="126"/>
                    <a:pt x="123" y="130"/>
                  </a:cubicBezTo>
                  <a:cubicBezTo>
                    <a:pt x="124" y="133"/>
                    <a:pt x="123" y="134"/>
                    <a:pt x="119" y="132"/>
                  </a:cubicBezTo>
                  <a:close/>
                  <a:moveTo>
                    <a:pt x="25" y="27"/>
                  </a:moveTo>
                  <a:cubicBezTo>
                    <a:pt x="24" y="33"/>
                    <a:pt x="25" y="39"/>
                    <a:pt x="30" y="45"/>
                  </a:cubicBezTo>
                  <a:cubicBezTo>
                    <a:pt x="30" y="44"/>
                    <a:pt x="31" y="42"/>
                    <a:pt x="33" y="40"/>
                  </a:cubicBezTo>
                  <a:cubicBezTo>
                    <a:pt x="34" y="39"/>
                    <a:pt x="34" y="39"/>
                    <a:pt x="34" y="38"/>
                  </a:cubicBezTo>
                  <a:cubicBezTo>
                    <a:pt x="30" y="34"/>
                    <a:pt x="27" y="30"/>
                    <a:pt x="25" y="27"/>
                  </a:cubicBezTo>
                  <a:close/>
                  <a:moveTo>
                    <a:pt x="43" y="39"/>
                  </a:moveTo>
                  <a:cubicBezTo>
                    <a:pt x="46" y="42"/>
                    <a:pt x="49" y="45"/>
                    <a:pt x="52" y="49"/>
                  </a:cubicBezTo>
                  <a:cubicBezTo>
                    <a:pt x="55" y="44"/>
                    <a:pt x="56" y="39"/>
                    <a:pt x="55" y="35"/>
                  </a:cubicBezTo>
                  <a:cubicBezTo>
                    <a:pt x="55" y="34"/>
                    <a:pt x="54" y="34"/>
                    <a:pt x="54" y="33"/>
                  </a:cubicBezTo>
                  <a:cubicBezTo>
                    <a:pt x="53" y="33"/>
                    <a:pt x="53" y="33"/>
                    <a:pt x="52" y="34"/>
                  </a:cubicBezTo>
                  <a:cubicBezTo>
                    <a:pt x="49" y="35"/>
                    <a:pt x="46" y="37"/>
                    <a:pt x="43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grpSp>
        <p:nvGrpSpPr>
          <p:cNvPr id="13" name="组合 310"/>
          <p:cNvGrpSpPr/>
          <p:nvPr/>
        </p:nvGrpSpPr>
        <p:grpSpPr>
          <a:xfrm>
            <a:off x="6032672" y="4237781"/>
            <a:ext cx="2611438" cy="523575"/>
            <a:chOff x="3703637" y="5303838"/>
            <a:chExt cx="4505326" cy="903287"/>
          </a:xfrm>
          <a:solidFill>
            <a:schemeClr val="bg1"/>
          </a:solidFill>
        </p:grpSpPr>
        <p:sp>
          <p:nvSpPr>
            <p:cNvPr id="312" name="Freeform 157"/>
            <p:cNvSpPr>
              <a:spLocks noEditPoints="1"/>
            </p:cNvSpPr>
            <p:nvPr/>
          </p:nvSpPr>
          <p:spPr bwMode="auto">
            <a:xfrm>
              <a:off x="3703637" y="5656263"/>
              <a:ext cx="569913" cy="550862"/>
            </a:xfrm>
            <a:custGeom>
              <a:avLst/>
              <a:gdLst>
                <a:gd name="T0" fmla="*/ 53 w 152"/>
                <a:gd name="T1" fmla="*/ 53 h 147"/>
                <a:gd name="T2" fmla="*/ 61 w 152"/>
                <a:gd name="T3" fmla="*/ 54 h 147"/>
                <a:gd name="T4" fmla="*/ 68 w 152"/>
                <a:gd name="T5" fmla="*/ 56 h 147"/>
                <a:gd name="T6" fmla="*/ 76 w 152"/>
                <a:gd name="T7" fmla="*/ 65 h 147"/>
                <a:gd name="T8" fmla="*/ 109 w 152"/>
                <a:gd name="T9" fmla="*/ 105 h 147"/>
                <a:gd name="T10" fmla="*/ 145 w 152"/>
                <a:gd name="T11" fmla="*/ 137 h 147"/>
                <a:gd name="T12" fmla="*/ 148 w 152"/>
                <a:gd name="T13" fmla="*/ 146 h 147"/>
                <a:gd name="T14" fmla="*/ 137 w 152"/>
                <a:gd name="T15" fmla="*/ 145 h 147"/>
                <a:gd name="T16" fmla="*/ 128 w 152"/>
                <a:gd name="T17" fmla="*/ 141 h 147"/>
                <a:gd name="T18" fmla="*/ 93 w 152"/>
                <a:gd name="T19" fmla="*/ 111 h 147"/>
                <a:gd name="T20" fmla="*/ 55 w 152"/>
                <a:gd name="T21" fmla="*/ 67 h 147"/>
                <a:gd name="T22" fmla="*/ 50 w 152"/>
                <a:gd name="T23" fmla="*/ 56 h 147"/>
                <a:gd name="T24" fmla="*/ 53 w 152"/>
                <a:gd name="T25" fmla="*/ 53 h 147"/>
                <a:gd name="T26" fmla="*/ 6 w 152"/>
                <a:gd name="T27" fmla="*/ 1 h 147"/>
                <a:gd name="T28" fmla="*/ 25 w 152"/>
                <a:gd name="T29" fmla="*/ 6 h 147"/>
                <a:gd name="T30" fmla="*/ 38 w 152"/>
                <a:gd name="T31" fmla="*/ 18 h 147"/>
                <a:gd name="T32" fmla="*/ 33 w 152"/>
                <a:gd name="T33" fmla="*/ 26 h 147"/>
                <a:gd name="T34" fmla="*/ 23 w 152"/>
                <a:gd name="T35" fmla="*/ 25 h 147"/>
                <a:gd name="T36" fmla="*/ 13 w 152"/>
                <a:gd name="T37" fmla="*/ 21 h 147"/>
                <a:gd name="T38" fmla="*/ 1 w 152"/>
                <a:gd name="T39" fmla="*/ 7 h 147"/>
                <a:gd name="T40" fmla="*/ 6 w 152"/>
                <a:gd name="T41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147">
                  <a:moveTo>
                    <a:pt x="53" y="53"/>
                  </a:moveTo>
                  <a:cubicBezTo>
                    <a:pt x="55" y="52"/>
                    <a:pt x="58" y="53"/>
                    <a:pt x="61" y="54"/>
                  </a:cubicBezTo>
                  <a:cubicBezTo>
                    <a:pt x="64" y="55"/>
                    <a:pt x="66" y="55"/>
                    <a:pt x="68" y="56"/>
                  </a:cubicBezTo>
                  <a:cubicBezTo>
                    <a:pt x="71" y="58"/>
                    <a:pt x="73" y="61"/>
                    <a:pt x="76" y="65"/>
                  </a:cubicBezTo>
                  <a:cubicBezTo>
                    <a:pt x="87" y="81"/>
                    <a:pt x="98" y="94"/>
                    <a:pt x="109" y="105"/>
                  </a:cubicBezTo>
                  <a:cubicBezTo>
                    <a:pt x="120" y="115"/>
                    <a:pt x="132" y="126"/>
                    <a:pt x="145" y="137"/>
                  </a:cubicBezTo>
                  <a:cubicBezTo>
                    <a:pt x="151" y="142"/>
                    <a:pt x="152" y="145"/>
                    <a:pt x="148" y="146"/>
                  </a:cubicBezTo>
                  <a:cubicBezTo>
                    <a:pt x="145" y="147"/>
                    <a:pt x="142" y="146"/>
                    <a:pt x="137" y="145"/>
                  </a:cubicBezTo>
                  <a:cubicBezTo>
                    <a:pt x="134" y="144"/>
                    <a:pt x="131" y="143"/>
                    <a:pt x="128" y="141"/>
                  </a:cubicBezTo>
                  <a:cubicBezTo>
                    <a:pt x="123" y="139"/>
                    <a:pt x="111" y="129"/>
                    <a:pt x="93" y="111"/>
                  </a:cubicBezTo>
                  <a:cubicBezTo>
                    <a:pt x="78" y="98"/>
                    <a:pt x="65" y="83"/>
                    <a:pt x="55" y="67"/>
                  </a:cubicBezTo>
                  <a:cubicBezTo>
                    <a:pt x="52" y="61"/>
                    <a:pt x="50" y="58"/>
                    <a:pt x="50" y="56"/>
                  </a:cubicBezTo>
                  <a:cubicBezTo>
                    <a:pt x="49" y="54"/>
                    <a:pt x="50" y="53"/>
                    <a:pt x="53" y="53"/>
                  </a:cubicBezTo>
                  <a:close/>
                  <a:moveTo>
                    <a:pt x="6" y="1"/>
                  </a:moveTo>
                  <a:cubicBezTo>
                    <a:pt x="12" y="0"/>
                    <a:pt x="18" y="2"/>
                    <a:pt x="25" y="6"/>
                  </a:cubicBezTo>
                  <a:cubicBezTo>
                    <a:pt x="32" y="9"/>
                    <a:pt x="36" y="14"/>
                    <a:pt x="38" y="18"/>
                  </a:cubicBezTo>
                  <a:cubicBezTo>
                    <a:pt x="39" y="23"/>
                    <a:pt x="38" y="26"/>
                    <a:pt x="33" y="26"/>
                  </a:cubicBezTo>
                  <a:cubicBezTo>
                    <a:pt x="30" y="27"/>
                    <a:pt x="27" y="26"/>
                    <a:pt x="23" y="25"/>
                  </a:cubicBezTo>
                  <a:cubicBezTo>
                    <a:pt x="19" y="24"/>
                    <a:pt x="16" y="23"/>
                    <a:pt x="13" y="21"/>
                  </a:cubicBezTo>
                  <a:cubicBezTo>
                    <a:pt x="6" y="17"/>
                    <a:pt x="2" y="12"/>
                    <a:pt x="1" y="7"/>
                  </a:cubicBezTo>
                  <a:cubicBezTo>
                    <a:pt x="0" y="3"/>
                    <a:pt x="2" y="1"/>
                    <a:pt x="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3" name="Freeform 158"/>
            <p:cNvSpPr>
              <a:spLocks/>
            </p:cNvSpPr>
            <p:nvPr/>
          </p:nvSpPr>
          <p:spPr bwMode="auto">
            <a:xfrm>
              <a:off x="4105275" y="5824538"/>
              <a:ext cx="641350" cy="352425"/>
            </a:xfrm>
            <a:custGeom>
              <a:avLst/>
              <a:gdLst>
                <a:gd name="T0" fmla="*/ 42 w 171"/>
                <a:gd name="T1" fmla="*/ 37 h 94"/>
                <a:gd name="T2" fmla="*/ 41 w 171"/>
                <a:gd name="T3" fmla="*/ 33 h 94"/>
                <a:gd name="T4" fmla="*/ 47 w 171"/>
                <a:gd name="T5" fmla="*/ 1 h 94"/>
                <a:gd name="T6" fmla="*/ 63 w 171"/>
                <a:gd name="T7" fmla="*/ 5 h 94"/>
                <a:gd name="T8" fmla="*/ 73 w 171"/>
                <a:gd name="T9" fmla="*/ 15 h 94"/>
                <a:gd name="T10" fmla="*/ 128 w 171"/>
                <a:gd name="T11" fmla="*/ 70 h 94"/>
                <a:gd name="T12" fmla="*/ 157 w 171"/>
                <a:gd name="T13" fmla="*/ 83 h 94"/>
                <a:gd name="T14" fmla="*/ 168 w 171"/>
                <a:gd name="T15" fmla="*/ 87 h 94"/>
                <a:gd name="T16" fmla="*/ 171 w 171"/>
                <a:gd name="T17" fmla="*/ 90 h 94"/>
                <a:gd name="T18" fmla="*/ 169 w 171"/>
                <a:gd name="T19" fmla="*/ 93 h 94"/>
                <a:gd name="T20" fmla="*/ 145 w 171"/>
                <a:gd name="T21" fmla="*/ 89 h 94"/>
                <a:gd name="T22" fmla="*/ 112 w 171"/>
                <a:gd name="T23" fmla="*/ 74 h 94"/>
                <a:gd name="T24" fmla="*/ 62 w 171"/>
                <a:gd name="T25" fmla="*/ 32 h 94"/>
                <a:gd name="T26" fmla="*/ 87 w 171"/>
                <a:gd name="T27" fmla="*/ 79 h 94"/>
                <a:gd name="T28" fmla="*/ 87 w 171"/>
                <a:gd name="T29" fmla="*/ 88 h 94"/>
                <a:gd name="T30" fmla="*/ 79 w 171"/>
                <a:gd name="T31" fmla="*/ 88 h 94"/>
                <a:gd name="T32" fmla="*/ 68 w 171"/>
                <a:gd name="T33" fmla="*/ 83 h 94"/>
                <a:gd name="T34" fmla="*/ 25 w 171"/>
                <a:gd name="T35" fmla="*/ 42 h 94"/>
                <a:gd name="T36" fmla="*/ 4 w 171"/>
                <a:gd name="T37" fmla="*/ 16 h 94"/>
                <a:gd name="T38" fmla="*/ 3 w 171"/>
                <a:gd name="T39" fmla="*/ 7 h 94"/>
                <a:gd name="T40" fmla="*/ 11 w 171"/>
                <a:gd name="T41" fmla="*/ 8 h 94"/>
                <a:gd name="T42" fmla="*/ 21 w 171"/>
                <a:gd name="T43" fmla="*/ 12 h 94"/>
                <a:gd name="T44" fmla="*/ 30 w 171"/>
                <a:gd name="T45" fmla="*/ 21 h 94"/>
                <a:gd name="T46" fmla="*/ 42 w 171"/>
                <a:gd name="T4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94">
                  <a:moveTo>
                    <a:pt x="42" y="37"/>
                  </a:moveTo>
                  <a:cubicBezTo>
                    <a:pt x="42" y="36"/>
                    <a:pt x="42" y="34"/>
                    <a:pt x="41" y="33"/>
                  </a:cubicBezTo>
                  <a:cubicBezTo>
                    <a:pt x="36" y="12"/>
                    <a:pt x="38" y="2"/>
                    <a:pt x="47" y="1"/>
                  </a:cubicBezTo>
                  <a:cubicBezTo>
                    <a:pt x="52" y="0"/>
                    <a:pt x="57" y="2"/>
                    <a:pt x="63" y="5"/>
                  </a:cubicBezTo>
                  <a:cubicBezTo>
                    <a:pt x="68" y="8"/>
                    <a:pt x="71" y="11"/>
                    <a:pt x="73" y="15"/>
                  </a:cubicBezTo>
                  <a:cubicBezTo>
                    <a:pt x="83" y="37"/>
                    <a:pt x="102" y="55"/>
                    <a:pt x="128" y="70"/>
                  </a:cubicBezTo>
                  <a:cubicBezTo>
                    <a:pt x="136" y="75"/>
                    <a:pt x="146" y="79"/>
                    <a:pt x="157" y="83"/>
                  </a:cubicBezTo>
                  <a:cubicBezTo>
                    <a:pt x="162" y="85"/>
                    <a:pt x="166" y="86"/>
                    <a:pt x="168" y="87"/>
                  </a:cubicBezTo>
                  <a:cubicBezTo>
                    <a:pt x="169" y="88"/>
                    <a:pt x="170" y="89"/>
                    <a:pt x="171" y="90"/>
                  </a:cubicBezTo>
                  <a:cubicBezTo>
                    <a:pt x="171" y="92"/>
                    <a:pt x="171" y="93"/>
                    <a:pt x="169" y="93"/>
                  </a:cubicBezTo>
                  <a:cubicBezTo>
                    <a:pt x="164" y="94"/>
                    <a:pt x="156" y="93"/>
                    <a:pt x="145" y="89"/>
                  </a:cubicBezTo>
                  <a:cubicBezTo>
                    <a:pt x="134" y="85"/>
                    <a:pt x="123" y="80"/>
                    <a:pt x="112" y="74"/>
                  </a:cubicBezTo>
                  <a:cubicBezTo>
                    <a:pt x="92" y="62"/>
                    <a:pt x="75" y="48"/>
                    <a:pt x="62" y="32"/>
                  </a:cubicBezTo>
                  <a:cubicBezTo>
                    <a:pt x="59" y="42"/>
                    <a:pt x="67" y="58"/>
                    <a:pt x="87" y="79"/>
                  </a:cubicBezTo>
                  <a:cubicBezTo>
                    <a:pt x="92" y="85"/>
                    <a:pt x="92" y="88"/>
                    <a:pt x="87" y="88"/>
                  </a:cubicBezTo>
                  <a:cubicBezTo>
                    <a:pt x="85" y="89"/>
                    <a:pt x="83" y="89"/>
                    <a:pt x="79" y="88"/>
                  </a:cubicBezTo>
                  <a:cubicBezTo>
                    <a:pt x="75" y="87"/>
                    <a:pt x="72" y="85"/>
                    <a:pt x="68" y="83"/>
                  </a:cubicBezTo>
                  <a:cubicBezTo>
                    <a:pt x="60" y="78"/>
                    <a:pt x="45" y="64"/>
                    <a:pt x="25" y="42"/>
                  </a:cubicBezTo>
                  <a:cubicBezTo>
                    <a:pt x="14" y="30"/>
                    <a:pt x="7" y="21"/>
                    <a:pt x="4" y="16"/>
                  </a:cubicBezTo>
                  <a:cubicBezTo>
                    <a:pt x="0" y="10"/>
                    <a:pt x="0" y="8"/>
                    <a:pt x="3" y="7"/>
                  </a:cubicBezTo>
                  <a:cubicBezTo>
                    <a:pt x="5" y="7"/>
                    <a:pt x="8" y="7"/>
                    <a:pt x="11" y="8"/>
                  </a:cubicBezTo>
                  <a:cubicBezTo>
                    <a:pt x="15" y="9"/>
                    <a:pt x="18" y="10"/>
                    <a:pt x="21" y="12"/>
                  </a:cubicBezTo>
                  <a:cubicBezTo>
                    <a:pt x="24" y="14"/>
                    <a:pt x="27" y="17"/>
                    <a:pt x="30" y="21"/>
                  </a:cubicBezTo>
                  <a:cubicBezTo>
                    <a:pt x="34" y="27"/>
                    <a:pt x="38" y="32"/>
                    <a:pt x="42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4" name="Freeform 159"/>
            <p:cNvSpPr>
              <a:spLocks/>
            </p:cNvSpPr>
            <p:nvPr/>
          </p:nvSpPr>
          <p:spPr bwMode="auto">
            <a:xfrm>
              <a:off x="4462463" y="5786438"/>
              <a:ext cx="603250" cy="334962"/>
            </a:xfrm>
            <a:custGeom>
              <a:avLst/>
              <a:gdLst>
                <a:gd name="T0" fmla="*/ 40 w 161"/>
                <a:gd name="T1" fmla="*/ 34 h 89"/>
                <a:gd name="T2" fmla="*/ 39 w 161"/>
                <a:gd name="T3" fmla="*/ 31 h 89"/>
                <a:gd name="T4" fmla="*/ 41 w 161"/>
                <a:gd name="T5" fmla="*/ 1 h 89"/>
                <a:gd name="T6" fmla="*/ 57 w 161"/>
                <a:gd name="T7" fmla="*/ 5 h 89"/>
                <a:gd name="T8" fmla="*/ 66 w 161"/>
                <a:gd name="T9" fmla="*/ 14 h 89"/>
                <a:gd name="T10" fmla="*/ 120 w 161"/>
                <a:gd name="T11" fmla="*/ 66 h 89"/>
                <a:gd name="T12" fmla="*/ 148 w 161"/>
                <a:gd name="T13" fmla="*/ 78 h 89"/>
                <a:gd name="T14" fmla="*/ 157 w 161"/>
                <a:gd name="T15" fmla="*/ 82 h 89"/>
                <a:gd name="T16" fmla="*/ 161 w 161"/>
                <a:gd name="T17" fmla="*/ 85 h 89"/>
                <a:gd name="T18" fmla="*/ 159 w 161"/>
                <a:gd name="T19" fmla="*/ 88 h 89"/>
                <a:gd name="T20" fmla="*/ 137 w 161"/>
                <a:gd name="T21" fmla="*/ 83 h 89"/>
                <a:gd name="T22" fmla="*/ 107 w 161"/>
                <a:gd name="T23" fmla="*/ 69 h 89"/>
                <a:gd name="T24" fmla="*/ 58 w 161"/>
                <a:gd name="T25" fmla="*/ 30 h 89"/>
                <a:gd name="T26" fmla="*/ 84 w 161"/>
                <a:gd name="T27" fmla="*/ 74 h 89"/>
                <a:gd name="T28" fmla="*/ 85 w 161"/>
                <a:gd name="T29" fmla="*/ 83 h 89"/>
                <a:gd name="T30" fmla="*/ 78 w 161"/>
                <a:gd name="T31" fmla="*/ 82 h 89"/>
                <a:gd name="T32" fmla="*/ 68 w 161"/>
                <a:gd name="T33" fmla="*/ 78 h 89"/>
                <a:gd name="T34" fmla="*/ 25 w 161"/>
                <a:gd name="T35" fmla="*/ 39 h 89"/>
                <a:gd name="T36" fmla="*/ 4 w 161"/>
                <a:gd name="T37" fmla="*/ 15 h 89"/>
                <a:gd name="T38" fmla="*/ 3 w 161"/>
                <a:gd name="T39" fmla="*/ 7 h 89"/>
                <a:gd name="T40" fmla="*/ 10 w 161"/>
                <a:gd name="T41" fmla="*/ 8 h 89"/>
                <a:gd name="T42" fmla="*/ 19 w 161"/>
                <a:gd name="T43" fmla="*/ 11 h 89"/>
                <a:gd name="T44" fmla="*/ 28 w 161"/>
                <a:gd name="T45" fmla="*/ 19 h 89"/>
                <a:gd name="T46" fmla="*/ 40 w 161"/>
                <a:gd name="T47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1" h="89">
                  <a:moveTo>
                    <a:pt x="40" y="34"/>
                  </a:moveTo>
                  <a:cubicBezTo>
                    <a:pt x="40" y="33"/>
                    <a:pt x="40" y="32"/>
                    <a:pt x="39" y="31"/>
                  </a:cubicBezTo>
                  <a:cubicBezTo>
                    <a:pt x="33" y="12"/>
                    <a:pt x="34" y="2"/>
                    <a:pt x="41" y="1"/>
                  </a:cubicBezTo>
                  <a:cubicBezTo>
                    <a:pt x="46" y="0"/>
                    <a:pt x="51" y="2"/>
                    <a:pt x="57" y="5"/>
                  </a:cubicBezTo>
                  <a:cubicBezTo>
                    <a:pt x="61" y="8"/>
                    <a:pt x="64" y="11"/>
                    <a:pt x="66" y="14"/>
                  </a:cubicBezTo>
                  <a:cubicBezTo>
                    <a:pt x="77" y="35"/>
                    <a:pt x="96" y="52"/>
                    <a:pt x="120" y="66"/>
                  </a:cubicBezTo>
                  <a:cubicBezTo>
                    <a:pt x="128" y="70"/>
                    <a:pt x="137" y="74"/>
                    <a:pt x="148" y="78"/>
                  </a:cubicBezTo>
                  <a:cubicBezTo>
                    <a:pt x="152" y="80"/>
                    <a:pt x="156" y="81"/>
                    <a:pt x="157" y="82"/>
                  </a:cubicBezTo>
                  <a:cubicBezTo>
                    <a:pt x="159" y="83"/>
                    <a:pt x="160" y="84"/>
                    <a:pt x="161" y="85"/>
                  </a:cubicBezTo>
                  <a:cubicBezTo>
                    <a:pt x="161" y="87"/>
                    <a:pt x="161" y="87"/>
                    <a:pt x="159" y="88"/>
                  </a:cubicBezTo>
                  <a:cubicBezTo>
                    <a:pt x="155" y="89"/>
                    <a:pt x="147" y="87"/>
                    <a:pt x="137" y="83"/>
                  </a:cubicBezTo>
                  <a:cubicBezTo>
                    <a:pt x="127" y="80"/>
                    <a:pt x="117" y="75"/>
                    <a:pt x="107" y="69"/>
                  </a:cubicBezTo>
                  <a:cubicBezTo>
                    <a:pt x="87" y="58"/>
                    <a:pt x="71" y="45"/>
                    <a:pt x="58" y="30"/>
                  </a:cubicBezTo>
                  <a:cubicBezTo>
                    <a:pt x="56" y="39"/>
                    <a:pt x="64" y="54"/>
                    <a:pt x="84" y="74"/>
                  </a:cubicBezTo>
                  <a:cubicBezTo>
                    <a:pt x="89" y="79"/>
                    <a:pt x="89" y="82"/>
                    <a:pt x="85" y="83"/>
                  </a:cubicBezTo>
                  <a:cubicBezTo>
                    <a:pt x="83" y="83"/>
                    <a:pt x="81" y="83"/>
                    <a:pt x="78" y="82"/>
                  </a:cubicBezTo>
                  <a:cubicBezTo>
                    <a:pt x="74" y="81"/>
                    <a:pt x="71" y="80"/>
                    <a:pt x="68" y="78"/>
                  </a:cubicBezTo>
                  <a:cubicBezTo>
                    <a:pt x="59" y="73"/>
                    <a:pt x="45" y="60"/>
                    <a:pt x="25" y="39"/>
                  </a:cubicBezTo>
                  <a:cubicBezTo>
                    <a:pt x="15" y="28"/>
                    <a:pt x="8" y="20"/>
                    <a:pt x="4" y="15"/>
                  </a:cubicBezTo>
                  <a:cubicBezTo>
                    <a:pt x="0" y="10"/>
                    <a:pt x="0" y="7"/>
                    <a:pt x="3" y="7"/>
                  </a:cubicBezTo>
                  <a:cubicBezTo>
                    <a:pt x="4" y="6"/>
                    <a:pt x="7" y="7"/>
                    <a:pt x="10" y="8"/>
                  </a:cubicBezTo>
                  <a:cubicBezTo>
                    <a:pt x="13" y="9"/>
                    <a:pt x="16" y="10"/>
                    <a:pt x="19" y="11"/>
                  </a:cubicBezTo>
                  <a:cubicBezTo>
                    <a:pt x="22" y="13"/>
                    <a:pt x="25" y="16"/>
                    <a:pt x="28" y="19"/>
                  </a:cubicBezTo>
                  <a:cubicBezTo>
                    <a:pt x="32" y="25"/>
                    <a:pt x="36" y="30"/>
                    <a:pt x="40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5" name="Freeform 160"/>
            <p:cNvSpPr>
              <a:spLocks noEditPoints="1"/>
            </p:cNvSpPr>
            <p:nvPr/>
          </p:nvSpPr>
          <p:spPr bwMode="auto">
            <a:xfrm>
              <a:off x="4768850" y="5727700"/>
              <a:ext cx="423863" cy="314325"/>
            </a:xfrm>
            <a:custGeom>
              <a:avLst/>
              <a:gdLst>
                <a:gd name="T0" fmla="*/ 10 w 113"/>
                <a:gd name="T1" fmla="*/ 1 h 84"/>
                <a:gd name="T2" fmla="*/ 42 w 113"/>
                <a:gd name="T3" fmla="*/ 11 h 84"/>
                <a:gd name="T4" fmla="*/ 93 w 113"/>
                <a:gd name="T5" fmla="*/ 52 h 84"/>
                <a:gd name="T6" fmla="*/ 101 w 113"/>
                <a:gd name="T7" fmla="*/ 83 h 84"/>
                <a:gd name="T8" fmla="*/ 77 w 113"/>
                <a:gd name="T9" fmla="*/ 79 h 84"/>
                <a:gd name="T10" fmla="*/ 61 w 113"/>
                <a:gd name="T11" fmla="*/ 72 h 84"/>
                <a:gd name="T12" fmla="*/ 16 w 113"/>
                <a:gd name="T13" fmla="*/ 37 h 84"/>
                <a:gd name="T14" fmla="*/ 1 w 113"/>
                <a:gd name="T15" fmla="*/ 8 h 84"/>
                <a:gd name="T16" fmla="*/ 10 w 113"/>
                <a:gd name="T17" fmla="*/ 1 h 84"/>
                <a:gd name="T18" fmla="*/ 71 w 113"/>
                <a:gd name="T19" fmla="*/ 46 h 84"/>
                <a:gd name="T20" fmla="*/ 61 w 113"/>
                <a:gd name="T21" fmla="*/ 43 h 84"/>
                <a:gd name="T22" fmla="*/ 57 w 113"/>
                <a:gd name="T23" fmla="*/ 37 h 84"/>
                <a:gd name="T24" fmla="*/ 37 w 113"/>
                <a:gd name="T25" fmla="*/ 17 h 84"/>
                <a:gd name="T26" fmla="*/ 33 w 113"/>
                <a:gd name="T27" fmla="*/ 15 h 84"/>
                <a:gd name="T28" fmla="*/ 26 w 113"/>
                <a:gd name="T29" fmla="*/ 14 h 84"/>
                <a:gd name="T30" fmla="*/ 25 w 113"/>
                <a:gd name="T31" fmla="*/ 23 h 84"/>
                <a:gd name="T32" fmla="*/ 41 w 113"/>
                <a:gd name="T33" fmla="*/ 44 h 84"/>
                <a:gd name="T34" fmla="*/ 67 w 113"/>
                <a:gd name="T35" fmla="*/ 64 h 84"/>
                <a:gd name="T36" fmla="*/ 75 w 113"/>
                <a:gd name="T37" fmla="*/ 68 h 84"/>
                <a:gd name="T38" fmla="*/ 83 w 113"/>
                <a:gd name="T39" fmla="*/ 69 h 84"/>
                <a:gd name="T40" fmla="*/ 83 w 113"/>
                <a:gd name="T41" fmla="*/ 58 h 84"/>
                <a:gd name="T42" fmla="*/ 76 w 113"/>
                <a:gd name="T43" fmla="*/ 50 h 84"/>
                <a:gd name="T44" fmla="*/ 71 w 113"/>
                <a:gd name="T45" fmla="*/ 4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" h="84">
                  <a:moveTo>
                    <a:pt x="10" y="1"/>
                  </a:moveTo>
                  <a:cubicBezTo>
                    <a:pt x="18" y="0"/>
                    <a:pt x="28" y="4"/>
                    <a:pt x="42" y="11"/>
                  </a:cubicBezTo>
                  <a:cubicBezTo>
                    <a:pt x="60" y="21"/>
                    <a:pt x="76" y="35"/>
                    <a:pt x="93" y="52"/>
                  </a:cubicBezTo>
                  <a:cubicBezTo>
                    <a:pt x="110" y="71"/>
                    <a:pt x="113" y="81"/>
                    <a:pt x="101" y="83"/>
                  </a:cubicBezTo>
                  <a:cubicBezTo>
                    <a:pt x="96" y="84"/>
                    <a:pt x="88" y="83"/>
                    <a:pt x="77" y="79"/>
                  </a:cubicBezTo>
                  <a:cubicBezTo>
                    <a:pt x="72" y="77"/>
                    <a:pt x="67" y="75"/>
                    <a:pt x="61" y="72"/>
                  </a:cubicBezTo>
                  <a:cubicBezTo>
                    <a:pt x="43" y="61"/>
                    <a:pt x="28" y="50"/>
                    <a:pt x="16" y="37"/>
                  </a:cubicBezTo>
                  <a:cubicBezTo>
                    <a:pt x="5" y="25"/>
                    <a:pt x="0" y="15"/>
                    <a:pt x="1" y="8"/>
                  </a:cubicBezTo>
                  <a:cubicBezTo>
                    <a:pt x="1" y="4"/>
                    <a:pt x="4" y="2"/>
                    <a:pt x="10" y="1"/>
                  </a:cubicBezTo>
                  <a:close/>
                  <a:moveTo>
                    <a:pt x="71" y="46"/>
                  </a:moveTo>
                  <a:cubicBezTo>
                    <a:pt x="66" y="45"/>
                    <a:pt x="63" y="44"/>
                    <a:pt x="61" y="43"/>
                  </a:cubicBezTo>
                  <a:cubicBezTo>
                    <a:pt x="60" y="43"/>
                    <a:pt x="59" y="41"/>
                    <a:pt x="57" y="37"/>
                  </a:cubicBezTo>
                  <a:cubicBezTo>
                    <a:pt x="52" y="29"/>
                    <a:pt x="45" y="22"/>
                    <a:pt x="37" y="17"/>
                  </a:cubicBezTo>
                  <a:cubicBezTo>
                    <a:pt x="36" y="17"/>
                    <a:pt x="34" y="16"/>
                    <a:pt x="33" y="15"/>
                  </a:cubicBezTo>
                  <a:cubicBezTo>
                    <a:pt x="30" y="14"/>
                    <a:pt x="28" y="14"/>
                    <a:pt x="26" y="14"/>
                  </a:cubicBezTo>
                  <a:cubicBezTo>
                    <a:pt x="23" y="15"/>
                    <a:pt x="23" y="17"/>
                    <a:pt x="25" y="23"/>
                  </a:cubicBezTo>
                  <a:cubicBezTo>
                    <a:pt x="28" y="30"/>
                    <a:pt x="33" y="37"/>
                    <a:pt x="41" y="44"/>
                  </a:cubicBezTo>
                  <a:cubicBezTo>
                    <a:pt x="49" y="53"/>
                    <a:pt x="58" y="59"/>
                    <a:pt x="67" y="64"/>
                  </a:cubicBezTo>
                  <a:cubicBezTo>
                    <a:pt x="69" y="66"/>
                    <a:pt x="72" y="67"/>
                    <a:pt x="75" y="68"/>
                  </a:cubicBezTo>
                  <a:cubicBezTo>
                    <a:pt x="79" y="69"/>
                    <a:pt x="81" y="69"/>
                    <a:pt x="83" y="69"/>
                  </a:cubicBezTo>
                  <a:cubicBezTo>
                    <a:pt x="88" y="68"/>
                    <a:pt x="88" y="65"/>
                    <a:pt x="83" y="58"/>
                  </a:cubicBezTo>
                  <a:cubicBezTo>
                    <a:pt x="82" y="56"/>
                    <a:pt x="79" y="53"/>
                    <a:pt x="76" y="50"/>
                  </a:cubicBezTo>
                  <a:cubicBezTo>
                    <a:pt x="73" y="48"/>
                    <a:pt x="72" y="46"/>
                    <a:pt x="71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6" name="Freeform 161"/>
            <p:cNvSpPr>
              <a:spLocks/>
            </p:cNvSpPr>
            <p:nvPr/>
          </p:nvSpPr>
          <p:spPr bwMode="auto">
            <a:xfrm>
              <a:off x="5035550" y="5708650"/>
              <a:ext cx="349250" cy="314325"/>
            </a:xfrm>
            <a:custGeom>
              <a:avLst/>
              <a:gdLst>
                <a:gd name="T0" fmla="*/ 40 w 93"/>
                <a:gd name="T1" fmla="*/ 37 h 84"/>
                <a:gd name="T2" fmla="*/ 31 w 93"/>
                <a:gd name="T3" fmla="*/ 11 h 84"/>
                <a:gd name="T4" fmla="*/ 31 w 93"/>
                <a:gd name="T5" fmla="*/ 2 h 84"/>
                <a:gd name="T6" fmla="*/ 32 w 93"/>
                <a:gd name="T7" fmla="*/ 0 h 84"/>
                <a:gd name="T8" fmla="*/ 40 w 93"/>
                <a:gd name="T9" fmla="*/ 2 h 84"/>
                <a:gd name="T10" fmla="*/ 46 w 93"/>
                <a:gd name="T11" fmla="*/ 4 h 84"/>
                <a:gd name="T12" fmla="*/ 50 w 93"/>
                <a:gd name="T13" fmla="*/ 10 h 84"/>
                <a:gd name="T14" fmla="*/ 60 w 93"/>
                <a:gd name="T15" fmla="*/ 25 h 84"/>
                <a:gd name="T16" fmla="*/ 68 w 93"/>
                <a:gd name="T17" fmla="*/ 27 h 84"/>
                <a:gd name="T18" fmla="*/ 73 w 93"/>
                <a:gd name="T19" fmla="*/ 17 h 84"/>
                <a:gd name="T20" fmla="*/ 75 w 93"/>
                <a:gd name="T21" fmla="*/ 15 h 84"/>
                <a:gd name="T22" fmla="*/ 78 w 93"/>
                <a:gd name="T23" fmla="*/ 16 h 84"/>
                <a:gd name="T24" fmla="*/ 83 w 93"/>
                <a:gd name="T25" fmla="*/ 17 h 84"/>
                <a:gd name="T26" fmla="*/ 90 w 93"/>
                <a:gd name="T27" fmla="*/ 29 h 84"/>
                <a:gd name="T28" fmla="*/ 82 w 93"/>
                <a:gd name="T29" fmla="*/ 39 h 84"/>
                <a:gd name="T30" fmla="*/ 71 w 93"/>
                <a:gd name="T31" fmla="*/ 38 h 84"/>
                <a:gd name="T32" fmla="*/ 58 w 93"/>
                <a:gd name="T33" fmla="*/ 33 h 84"/>
                <a:gd name="T34" fmla="*/ 50 w 93"/>
                <a:gd name="T35" fmla="*/ 26 h 84"/>
                <a:gd name="T36" fmla="*/ 63 w 93"/>
                <a:gd name="T37" fmla="*/ 51 h 84"/>
                <a:gd name="T38" fmla="*/ 88 w 93"/>
                <a:gd name="T39" fmla="*/ 77 h 84"/>
                <a:gd name="T40" fmla="*/ 90 w 93"/>
                <a:gd name="T41" fmla="*/ 83 h 84"/>
                <a:gd name="T42" fmla="*/ 78 w 93"/>
                <a:gd name="T43" fmla="*/ 80 h 84"/>
                <a:gd name="T44" fmla="*/ 48 w 93"/>
                <a:gd name="T45" fmla="*/ 58 h 84"/>
                <a:gd name="T46" fmla="*/ 5 w 93"/>
                <a:gd name="T47" fmla="*/ 17 h 84"/>
                <a:gd name="T48" fmla="*/ 4 w 93"/>
                <a:gd name="T49" fmla="*/ 7 h 84"/>
                <a:gd name="T50" fmla="*/ 8 w 93"/>
                <a:gd name="T51" fmla="*/ 7 h 84"/>
                <a:gd name="T52" fmla="*/ 15 w 93"/>
                <a:gd name="T53" fmla="*/ 10 h 84"/>
                <a:gd name="T54" fmla="*/ 21 w 93"/>
                <a:gd name="T55" fmla="*/ 15 h 84"/>
                <a:gd name="T56" fmla="*/ 27 w 93"/>
                <a:gd name="T57" fmla="*/ 23 h 84"/>
                <a:gd name="T58" fmla="*/ 40 w 93"/>
                <a:gd name="T59" fmla="*/ 3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84">
                  <a:moveTo>
                    <a:pt x="40" y="37"/>
                  </a:moveTo>
                  <a:cubicBezTo>
                    <a:pt x="35" y="28"/>
                    <a:pt x="32" y="19"/>
                    <a:pt x="31" y="11"/>
                  </a:cubicBezTo>
                  <a:cubicBezTo>
                    <a:pt x="30" y="8"/>
                    <a:pt x="30" y="5"/>
                    <a:pt x="31" y="2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3" y="0"/>
                    <a:pt x="36" y="1"/>
                    <a:pt x="40" y="2"/>
                  </a:cubicBezTo>
                  <a:cubicBezTo>
                    <a:pt x="42" y="3"/>
                    <a:pt x="44" y="4"/>
                    <a:pt x="46" y="4"/>
                  </a:cubicBezTo>
                  <a:cubicBezTo>
                    <a:pt x="48" y="5"/>
                    <a:pt x="49" y="7"/>
                    <a:pt x="50" y="10"/>
                  </a:cubicBezTo>
                  <a:cubicBezTo>
                    <a:pt x="52" y="17"/>
                    <a:pt x="55" y="22"/>
                    <a:pt x="60" y="25"/>
                  </a:cubicBezTo>
                  <a:cubicBezTo>
                    <a:pt x="63" y="26"/>
                    <a:pt x="66" y="27"/>
                    <a:pt x="68" y="27"/>
                  </a:cubicBezTo>
                  <a:cubicBezTo>
                    <a:pt x="72" y="26"/>
                    <a:pt x="74" y="23"/>
                    <a:pt x="73" y="17"/>
                  </a:cubicBezTo>
                  <a:cubicBezTo>
                    <a:pt x="73" y="16"/>
                    <a:pt x="74" y="15"/>
                    <a:pt x="75" y="15"/>
                  </a:cubicBezTo>
                  <a:cubicBezTo>
                    <a:pt x="76" y="15"/>
                    <a:pt x="77" y="15"/>
                    <a:pt x="78" y="16"/>
                  </a:cubicBezTo>
                  <a:cubicBezTo>
                    <a:pt x="80" y="16"/>
                    <a:pt x="82" y="17"/>
                    <a:pt x="83" y="17"/>
                  </a:cubicBezTo>
                  <a:cubicBezTo>
                    <a:pt x="87" y="20"/>
                    <a:pt x="89" y="23"/>
                    <a:pt x="90" y="29"/>
                  </a:cubicBezTo>
                  <a:cubicBezTo>
                    <a:pt x="91" y="34"/>
                    <a:pt x="88" y="38"/>
                    <a:pt x="82" y="39"/>
                  </a:cubicBezTo>
                  <a:cubicBezTo>
                    <a:pt x="79" y="39"/>
                    <a:pt x="75" y="39"/>
                    <a:pt x="71" y="38"/>
                  </a:cubicBezTo>
                  <a:cubicBezTo>
                    <a:pt x="67" y="37"/>
                    <a:pt x="63" y="35"/>
                    <a:pt x="58" y="33"/>
                  </a:cubicBezTo>
                  <a:cubicBezTo>
                    <a:pt x="55" y="31"/>
                    <a:pt x="52" y="29"/>
                    <a:pt x="50" y="26"/>
                  </a:cubicBezTo>
                  <a:cubicBezTo>
                    <a:pt x="50" y="31"/>
                    <a:pt x="54" y="39"/>
                    <a:pt x="63" y="51"/>
                  </a:cubicBezTo>
                  <a:cubicBezTo>
                    <a:pt x="68" y="58"/>
                    <a:pt x="77" y="66"/>
                    <a:pt x="88" y="77"/>
                  </a:cubicBezTo>
                  <a:cubicBezTo>
                    <a:pt x="92" y="80"/>
                    <a:pt x="93" y="83"/>
                    <a:pt x="90" y="83"/>
                  </a:cubicBezTo>
                  <a:cubicBezTo>
                    <a:pt x="86" y="84"/>
                    <a:pt x="82" y="83"/>
                    <a:pt x="78" y="80"/>
                  </a:cubicBezTo>
                  <a:cubicBezTo>
                    <a:pt x="73" y="77"/>
                    <a:pt x="63" y="70"/>
                    <a:pt x="48" y="58"/>
                  </a:cubicBezTo>
                  <a:cubicBezTo>
                    <a:pt x="27" y="40"/>
                    <a:pt x="12" y="27"/>
                    <a:pt x="5" y="17"/>
                  </a:cubicBezTo>
                  <a:cubicBezTo>
                    <a:pt x="0" y="10"/>
                    <a:pt x="0" y="7"/>
                    <a:pt x="4" y="7"/>
                  </a:cubicBezTo>
                  <a:cubicBezTo>
                    <a:pt x="5" y="7"/>
                    <a:pt x="6" y="7"/>
                    <a:pt x="8" y="7"/>
                  </a:cubicBezTo>
                  <a:cubicBezTo>
                    <a:pt x="11" y="8"/>
                    <a:pt x="13" y="9"/>
                    <a:pt x="15" y="10"/>
                  </a:cubicBezTo>
                  <a:cubicBezTo>
                    <a:pt x="17" y="11"/>
                    <a:pt x="19" y="13"/>
                    <a:pt x="21" y="15"/>
                  </a:cubicBezTo>
                  <a:cubicBezTo>
                    <a:pt x="21" y="15"/>
                    <a:pt x="23" y="18"/>
                    <a:pt x="27" y="23"/>
                  </a:cubicBezTo>
                  <a:cubicBezTo>
                    <a:pt x="30" y="28"/>
                    <a:pt x="35" y="32"/>
                    <a:pt x="40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7" name="Freeform 162"/>
            <p:cNvSpPr>
              <a:spLocks noEditPoints="1"/>
            </p:cNvSpPr>
            <p:nvPr/>
          </p:nvSpPr>
          <p:spPr bwMode="auto">
            <a:xfrm>
              <a:off x="5335588" y="5670550"/>
              <a:ext cx="525463" cy="277812"/>
            </a:xfrm>
            <a:custGeom>
              <a:avLst/>
              <a:gdLst>
                <a:gd name="T0" fmla="*/ 84 w 140"/>
                <a:gd name="T1" fmla="*/ 52 h 74"/>
                <a:gd name="T2" fmla="*/ 95 w 140"/>
                <a:gd name="T3" fmla="*/ 63 h 74"/>
                <a:gd name="T4" fmla="*/ 96 w 140"/>
                <a:gd name="T5" fmla="*/ 74 h 74"/>
                <a:gd name="T6" fmla="*/ 76 w 140"/>
                <a:gd name="T7" fmla="*/ 70 h 74"/>
                <a:gd name="T8" fmla="*/ 59 w 140"/>
                <a:gd name="T9" fmla="*/ 62 h 74"/>
                <a:gd name="T10" fmla="*/ 20 w 140"/>
                <a:gd name="T11" fmla="*/ 35 h 74"/>
                <a:gd name="T12" fmla="*/ 1 w 140"/>
                <a:gd name="T13" fmla="*/ 8 h 74"/>
                <a:gd name="T14" fmla="*/ 8 w 140"/>
                <a:gd name="T15" fmla="*/ 1 h 74"/>
                <a:gd name="T16" fmla="*/ 21 w 140"/>
                <a:gd name="T17" fmla="*/ 2 h 74"/>
                <a:gd name="T18" fmla="*/ 33 w 140"/>
                <a:gd name="T19" fmla="*/ 7 h 74"/>
                <a:gd name="T20" fmla="*/ 43 w 140"/>
                <a:gd name="T21" fmla="*/ 14 h 74"/>
                <a:gd name="T22" fmla="*/ 51 w 140"/>
                <a:gd name="T23" fmla="*/ 17 h 74"/>
                <a:gd name="T24" fmla="*/ 60 w 140"/>
                <a:gd name="T25" fmla="*/ 25 h 74"/>
                <a:gd name="T26" fmla="*/ 78 w 140"/>
                <a:gd name="T27" fmla="*/ 39 h 74"/>
                <a:gd name="T28" fmla="*/ 100 w 140"/>
                <a:gd name="T29" fmla="*/ 54 h 74"/>
                <a:gd name="T30" fmla="*/ 115 w 140"/>
                <a:gd name="T31" fmla="*/ 60 h 74"/>
                <a:gd name="T32" fmla="*/ 124 w 140"/>
                <a:gd name="T33" fmla="*/ 62 h 74"/>
                <a:gd name="T34" fmla="*/ 135 w 140"/>
                <a:gd name="T35" fmla="*/ 66 h 74"/>
                <a:gd name="T36" fmla="*/ 139 w 140"/>
                <a:gd name="T37" fmla="*/ 69 h 74"/>
                <a:gd name="T38" fmla="*/ 138 w 140"/>
                <a:gd name="T39" fmla="*/ 71 h 74"/>
                <a:gd name="T40" fmla="*/ 118 w 140"/>
                <a:gd name="T41" fmla="*/ 68 h 74"/>
                <a:gd name="T42" fmla="*/ 96 w 140"/>
                <a:gd name="T43" fmla="*/ 58 h 74"/>
                <a:gd name="T44" fmla="*/ 84 w 140"/>
                <a:gd name="T45" fmla="*/ 52 h 74"/>
                <a:gd name="T46" fmla="*/ 38 w 140"/>
                <a:gd name="T47" fmla="*/ 16 h 74"/>
                <a:gd name="T48" fmla="*/ 29 w 140"/>
                <a:gd name="T49" fmla="*/ 13 h 74"/>
                <a:gd name="T50" fmla="*/ 23 w 140"/>
                <a:gd name="T51" fmla="*/ 12 h 74"/>
                <a:gd name="T52" fmla="*/ 28 w 140"/>
                <a:gd name="T53" fmla="*/ 28 h 74"/>
                <a:gd name="T54" fmla="*/ 64 w 140"/>
                <a:gd name="T55" fmla="*/ 56 h 74"/>
                <a:gd name="T56" fmla="*/ 72 w 140"/>
                <a:gd name="T57" fmla="*/ 60 h 74"/>
                <a:gd name="T58" fmla="*/ 78 w 140"/>
                <a:gd name="T59" fmla="*/ 61 h 74"/>
                <a:gd name="T60" fmla="*/ 72 w 140"/>
                <a:gd name="T61" fmla="*/ 48 h 74"/>
                <a:gd name="T62" fmla="*/ 51 w 140"/>
                <a:gd name="T63" fmla="*/ 29 h 74"/>
                <a:gd name="T64" fmla="*/ 40 w 140"/>
                <a:gd name="T65" fmla="*/ 19 h 74"/>
                <a:gd name="T66" fmla="*/ 38 w 140"/>
                <a:gd name="T67" fmla="*/ 1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0" h="74">
                  <a:moveTo>
                    <a:pt x="84" y="52"/>
                  </a:moveTo>
                  <a:cubicBezTo>
                    <a:pt x="89" y="56"/>
                    <a:pt x="93" y="60"/>
                    <a:pt x="95" y="63"/>
                  </a:cubicBezTo>
                  <a:cubicBezTo>
                    <a:pt x="100" y="69"/>
                    <a:pt x="100" y="73"/>
                    <a:pt x="96" y="74"/>
                  </a:cubicBezTo>
                  <a:cubicBezTo>
                    <a:pt x="91" y="74"/>
                    <a:pt x="85" y="73"/>
                    <a:pt x="76" y="70"/>
                  </a:cubicBezTo>
                  <a:cubicBezTo>
                    <a:pt x="70" y="68"/>
                    <a:pt x="64" y="65"/>
                    <a:pt x="59" y="62"/>
                  </a:cubicBezTo>
                  <a:cubicBezTo>
                    <a:pt x="44" y="54"/>
                    <a:pt x="32" y="45"/>
                    <a:pt x="20" y="35"/>
                  </a:cubicBezTo>
                  <a:cubicBezTo>
                    <a:pt x="8" y="23"/>
                    <a:pt x="1" y="14"/>
                    <a:pt x="1" y="8"/>
                  </a:cubicBezTo>
                  <a:cubicBezTo>
                    <a:pt x="0" y="4"/>
                    <a:pt x="2" y="1"/>
                    <a:pt x="8" y="1"/>
                  </a:cubicBezTo>
                  <a:cubicBezTo>
                    <a:pt x="11" y="0"/>
                    <a:pt x="16" y="1"/>
                    <a:pt x="21" y="2"/>
                  </a:cubicBezTo>
                  <a:cubicBezTo>
                    <a:pt x="26" y="4"/>
                    <a:pt x="30" y="5"/>
                    <a:pt x="33" y="7"/>
                  </a:cubicBezTo>
                  <a:cubicBezTo>
                    <a:pt x="36" y="9"/>
                    <a:pt x="39" y="11"/>
                    <a:pt x="43" y="14"/>
                  </a:cubicBezTo>
                  <a:cubicBezTo>
                    <a:pt x="46" y="15"/>
                    <a:pt x="49" y="16"/>
                    <a:pt x="51" y="17"/>
                  </a:cubicBezTo>
                  <a:cubicBezTo>
                    <a:pt x="54" y="19"/>
                    <a:pt x="57" y="21"/>
                    <a:pt x="60" y="25"/>
                  </a:cubicBezTo>
                  <a:cubicBezTo>
                    <a:pt x="64" y="28"/>
                    <a:pt x="70" y="33"/>
                    <a:pt x="78" y="39"/>
                  </a:cubicBezTo>
                  <a:cubicBezTo>
                    <a:pt x="86" y="45"/>
                    <a:pt x="93" y="50"/>
                    <a:pt x="100" y="54"/>
                  </a:cubicBezTo>
                  <a:cubicBezTo>
                    <a:pt x="105" y="57"/>
                    <a:pt x="110" y="59"/>
                    <a:pt x="115" y="60"/>
                  </a:cubicBezTo>
                  <a:cubicBezTo>
                    <a:pt x="117" y="61"/>
                    <a:pt x="120" y="61"/>
                    <a:pt x="124" y="62"/>
                  </a:cubicBezTo>
                  <a:cubicBezTo>
                    <a:pt x="128" y="62"/>
                    <a:pt x="131" y="64"/>
                    <a:pt x="135" y="66"/>
                  </a:cubicBezTo>
                  <a:cubicBezTo>
                    <a:pt x="137" y="67"/>
                    <a:pt x="139" y="68"/>
                    <a:pt x="139" y="69"/>
                  </a:cubicBezTo>
                  <a:cubicBezTo>
                    <a:pt x="140" y="70"/>
                    <a:pt x="139" y="71"/>
                    <a:pt x="138" y="71"/>
                  </a:cubicBezTo>
                  <a:cubicBezTo>
                    <a:pt x="134" y="72"/>
                    <a:pt x="127" y="71"/>
                    <a:pt x="118" y="68"/>
                  </a:cubicBezTo>
                  <a:cubicBezTo>
                    <a:pt x="111" y="66"/>
                    <a:pt x="104" y="63"/>
                    <a:pt x="96" y="58"/>
                  </a:cubicBezTo>
                  <a:cubicBezTo>
                    <a:pt x="94" y="57"/>
                    <a:pt x="90" y="55"/>
                    <a:pt x="84" y="52"/>
                  </a:cubicBezTo>
                  <a:close/>
                  <a:moveTo>
                    <a:pt x="38" y="16"/>
                  </a:moveTo>
                  <a:cubicBezTo>
                    <a:pt x="34" y="14"/>
                    <a:pt x="31" y="13"/>
                    <a:pt x="29" y="13"/>
                  </a:cubicBezTo>
                  <a:cubicBezTo>
                    <a:pt x="26" y="12"/>
                    <a:pt x="25" y="12"/>
                    <a:pt x="23" y="12"/>
                  </a:cubicBezTo>
                  <a:cubicBezTo>
                    <a:pt x="17" y="13"/>
                    <a:pt x="19" y="18"/>
                    <a:pt x="28" y="28"/>
                  </a:cubicBezTo>
                  <a:cubicBezTo>
                    <a:pt x="39" y="40"/>
                    <a:pt x="51" y="49"/>
                    <a:pt x="64" y="56"/>
                  </a:cubicBezTo>
                  <a:cubicBezTo>
                    <a:pt x="67" y="58"/>
                    <a:pt x="69" y="59"/>
                    <a:pt x="72" y="60"/>
                  </a:cubicBezTo>
                  <a:cubicBezTo>
                    <a:pt x="74" y="61"/>
                    <a:pt x="76" y="61"/>
                    <a:pt x="78" y="61"/>
                  </a:cubicBezTo>
                  <a:cubicBezTo>
                    <a:pt x="81" y="60"/>
                    <a:pt x="79" y="56"/>
                    <a:pt x="72" y="48"/>
                  </a:cubicBezTo>
                  <a:cubicBezTo>
                    <a:pt x="67" y="44"/>
                    <a:pt x="61" y="38"/>
                    <a:pt x="51" y="29"/>
                  </a:cubicBezTo>
                  <a:cubicBezTo>
                    <a:pt x="45" y="24"/>
                    <a:pt x="41" y="21"/>
                    <a:pt x="40" y="19"/>
                  </a:cubicBezTo>
                  <a:cubicBezTo>
                    <a:pt x="39" y="18"/>
                    <a:pt x="38" y="17"/>
                    <a:pt x="38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8" name="Freeform 163"/>
            <p:cNvSpPr>
              <a:spLocks/>
            </p:cNvSpPr>
            <p:nvPr/>
          </p:nvSpPr>
          <p:spPr bwMode="auto">
            <a:xfrm>
              <a:off x="5414963" y="5521325"/>
              <a:ext cx="547688" cy="382587"/>
            </a:xfrm>
            <a:custGeom>
              <a:avLst/>
              <a:gdLst>
                <a:gd name="T0" fmla="*/ 44 w 146"/>
                <a:gd name="T1" fmla="*/ 35 h 102"/>
                <a:gd name="T2" fmla="*/ 71 w 146"/>
                <a:gd name="T3" fmla="*/ 58 h 102"/>
                <a:gd name="T4" fmla="*/ 111 w 146"/>
                <a:gd name="T5" fmla="*/ 86 h 102"/>
                <a:gd name="T6" fmla="*/ 119 w 146"/>
                <a:gd name="T7" fmla="*/ 90 h 102"/>
                <a:gd name="T8" fmla="*/ 124 w 146"/>
                <a:gd name="T9" fmla="*/ 90 h 102"/>
                <a:gd name="T10" fmla="*/ 120 w 146"/>
                <a:gd name="T11" fmla="*/ 79 h 102"/>
                <a:gd name="T12" fmla="*/ 108 w 146"/>
                <a:gd name="T13" fmla="*/ 67 h 102"/>
                <a:gd name="T14" fmla="*/ 107 w 146"/>
                <a:gd name="T15" fmla="*/ 63 h 102"/>
                <a:gd name="T16" fmla="*/ 110 w 146"/>
                <a:gd name="T17" fmla="*/ 63 h 102"/>
                <a:gd name="T18" fmla="*/ 114 w 146"/>
                <a:gd name="T19" fmla="*/ 65 h 102"/>
                <a:gd name="T20" fmla="*/ 134 w 146"/>
                <a:gd name="T21" fmla="*/ 83 h 102"/>
                <a:gd name="T22" fmla="*/ 139 w 146"/>
                <a:gd name="T23" fmla="*/ 101 h 102"/>
                <a:gd name="T24" fmla="*/ 122 w 146"/>
                <a:gd name="T25" fmla="*/ 98 h 102"/>
                <a:gd name="T26" fmla="*/ 104 w 146"/>
                <a:gd name="T27" fmla="*/ 90 h 102"/>
                <a:gd name="T28" fmla="*/ 60 w 146"/>
                <a:gd name="T29" fmla="*/ 61 h 102"/>
                <a:gd name="T30" fmla="*/ 36 w 146"/>
                <a:gd name="T31" fmla="*/ 40 h 102"/>
                <a:gd name="T32" fmla="*/ 33 w 146"/>
                <a:gd name="T33" fmla="*/ 41 h 102"/>
                <a:gd name="T34" fmla="*/ 27 w 146"/>
                <a:gd name="T35" fmla="*/ 41 h 102"/>
                <a:gd name="T36" fmla="*/ 18 w 146"/>
                <a:gd name="T37" fmla="*/ 38 h 102"/>
                <a:gd name="T38" fmla="*/ 14 w 146"/>
                <a:gd name="T39" fmla="*/ 33 h 102"/>
                <a:gd name="T40" fmla="*/ 20 w 146"/>
                <a:gd name="T41" fmla="*/ 31 h 102"/>
                <a:gd name="T42" fmla="*/ 25 w 146"/>
                <a:gd name="T43" fmla="*/ 28 h 102"/>
                <a:gd name="T44" fmla="*/ 8 w 146"/>
                <a:gd name="T45" fmla="*/ 11 h 102"/>
                <a:gd name="T46" fmla="*/ 1 w 146"/>
                <a:gd name="T47" fmla="*/ 3 h 102"/>
                <a:gd name="T48" fmla="*/ 1 w 146"/>
                <a:gd name="T49" fmla="*/ 0 h 102"/>
                <a:gd name="T50" fmla="*/ 7 w 146"/>
                <a:gd name="T51" fmla="*/ 1 h 102"/>
                <a:gd name="T52" fmla="*/ 12 w 146"/>
                <a:gd name="T53" fmla="*/ 3 h 102"/>
                <a:gd name="T54" fmla="*/ 24 w 146"/>
                <a:gd name="T55" fmla="*/ 14 h 102"/>
                <a:gd name="T56" fmla="*/ 32 w 146"/>
                <a:gd name="T57" fmla="*/ 22 h 102"/>
                <a:gd name="T58" fmla="*/ 44 w 146"/>
                <a:gd name="T59" fmla="*/ 18 h 102"/>
                <a:gd name="T60" fmla="*/ 58 w 146"/>
                <a:gd name="T61" fmla="*/ 21 h 102"/>
                <a:gd name="T62" fmla="*/ 62 w 146"/>
                <a:gd name="T63" fmla="*/ 25 h 102"/>
                <a:gd name="T64" fmla="*/ 58 w 146"/>
                <a:gd name="T65" fmla="*/ 26 h 102"/>
                <a:gd name="T66" fmla="*/ 48 w 146"/>
                <a:gd name="T67" fmla="*/ 32 h 102"/>
                <a:gd name="T68" fmla="*/ 44 w 146"/>
                <a:gd name="T69" fmla="*/ 3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102">
                  <a:moveTo>
                    <a:pt x="44" y="35"/>
                  </a:moveTo>
                  <a:cubicBezTo>
                    <a:pt x="52" y="42"/>
                    <a:pt x="60" y="50"/>
                    <a:pt x="71" y="58"/>
                  </a:cubicBezTo>
                  <a:cubicBezTo>
                    <a:pt x="87" y="71"/>
                    <a:pt x="100" y="80"/>
                    <a:pt x="111" y="86"/>
                  </a:cubicBezTo>
                  <a:cubicBezTo>
                    <a:pt x="114" y="88"/>
                    <a:pt x="116" y="89"/>
                    <a:pt x="119" y="90"/>
                  </a:cubicBezTo>
                  <a:cubicBezTo>
                    <a:pt x="121" y="90"/>
                    <a:pt x="123" y="91"/>
                    <a:pt x="124" y="90"/>
                  </a:cubicBezTo>
                  <a:cubicBezTo>
                    <a:pt x="128" y="90"/>
                    <a:pt x="127" y="86"/>
                    <a:pt x="120" y="79"/>
                  </a:cubicBezTo>
                  <a:cubicBezTo>
                    <a:pt x="117" y="75"/>
                    <a:pt x="112" y="71"/>
                    <a:pt x="108" y="67"/>
                  </a:cubicBezTo>
                  <a:cubicBezTo>
                    <a:pt x="105" y="64"/>
                    <a:pt x="105" y="63"/>
                    <a:pt x="107" y="63"/>
                  </a:cubicBezTo>
                  <a:cubicBezTo>
                    <a:pt x="107" y="63"/>
                    <a:pt x="109" y="63"/>
                    <a:pt x="110" y="63"/>
                  </a:cubicBezTo>
                  <a:cubicBezTo>
                    <a:pt x="112" y="64"/>
                    <a:pt x="113" y="64"/>
                    <a:pt x="114" y="65"/>
                  </a:cubicBezTo>
                  <a:cubicBezTo>
                    <a:pt x="119" y="67"/>
                    <a:pt x="125" y="73"/>
                    <a:pt x="134" y="83"/>
                  </a:cubicBezTo>
                  <a:cubicBezTo>
                    <a:pt x="144" y="94"/>
                    <a:pt x="146" y="100"/>
                    <a:pt x="139" y="101"/>
                  </a:cubicBezTo>
                  <a:cubicBezTo>
                    <a:pt x="136" y="102"/>
                    <a:pt x="130" y="101"/>
                    <a:pt x="122" y="98"/>
                  </a:cubicBezTo>
                  <a:cubicBezTo>
                    <a:pt x="116" y="96"/>
                    <a:pt x="111" y="94"/>
                    <a:pt x="104" y="90"/>
                  </a:cubicBezTo>
                  <a:cubicBezTo>
                    <a:pt x="89" y="82"/>
                    <a:pt x="75" y="72"/>
                    <a:pt x="60" y="61"/>
                  </a:cubicBezTo>
                  <a:cubicBezTo>
                    <a:pt x="57" y="58"/>
                    <a:pt x="49" y="51"/>
                    <a:pt x="36" y="40"/>
                  </a:cubicBezTo>
                  <a:cubicBezTo>
                    <a:pt x="35" y="41"/>
                    <a:pt x="34" y="41"/>
                    <a:pt x="33" y="41"/>
                  </a:cubicBezTo>
                  <a:cubicBezTo>
                    <a:pt x="31" y="41"/>
                    <a:pt x="29" y="41"/>
                    <a:pt x="27" y="41"/>
                  </a:cubicBezTo>
                  <a:cubicBezTo>
                    <a:pt x="23" y="40"/>
                    <a:pt x="20" y="39"/>
                    <a:pt x="18" y="38"/>
                  </a:cubicBezTo>
                  <a:cubicBezTo>
                    <a:pt x="15" y="36"/>
                    <a:pt x="14" y="34"/>
                    <a:pt x="14" y="33"/>
                  </a:cubicBezTo>
                  <a:cubicBezTo>
                    <a:pt x="14" y="33"/>
                    <a:pt x="16" y="32"/>
                    <a:pt x="20" y="31"/>
                  </a:cubicBezTo>
                  <a:cubicBezTo>
                    <a:pt x="22" y="31"/>
                    <a:pt x="23" y="30"/>
                    <a:pt x="25" y="28"/>
                  </a:cubicBezTo>
                  <a:cubicBezTo>
                    <a:pt x="20" y="24"/>
                    <a:pt x="14" y="18"/>
                    <a:pt x="8" y="11"/>
                  </a:cubicBezTo>
                  <a:cubicBezTo>
                    <a:pt x="4" y="7"/>
                    <a:pt x="2" y="4"/>
                    <a:pt x="1" y="3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4" y="0"/>
                    <a:pt x="7" y="1"/>
                  </a:cubicBezTo>
                  <a:cubicBezTo>
                    <a:pt x="9" y="2"/>
                    <a:pt x="11" y="3"/>
                    <a:pt x="12" y="3"/>
                  </a:cubicBezTo>
                  <a:cubicBezTo>
                    <a:pt x="15" y="5"/>
                    <a:pt x="19" y="8"/>
                    <a:pt x="24" y="14"/>
                  </a:cubicBezTo>
                  <a:cubicBezTo>
                    <a:pt x="27" y="17"/>
                    <a:pt x="30" y="20"/>
                    <a:pt x="32" y="22"/>
                  </a:cubicBezTo>
                  <a:cubicBezTo>
                    <a:pt x="37" y="19"/>
                    <a:pt x="41" y="18"/>
                    <a:pt x="44" y="18"/>
                  </a:cubicBezTo>
                  <a:cubicBezTo>
                    <a:pt x="48" y="17"/>
                    <a:pt x="53" y="18"/>
                    <a:pt x="58" y="21"/>
                  </a:cubicBezTo>
                  <a:cubicBezTo>
                    <a:pt x="61" y="23"/>
                    <a:pt x="62" y="24"/>
                    <a:pt x="62" y="25"/>
                  </a:cubicBezTo>
                  <a:cubicBezTo>
                    <a:pt x="62" y="25"/>
                    <a:pt x="61" y="26"/>
                    <a:pt x="58" y="26"/>
                  </a:cubicBezTo>
                  <a:cubicBezTo>
                    <a:pt x="57" y="26"/>
                    <a:pt x="54" y="28"/>
                    <a:pt x="48" y="32"/>
                  </a:cubicBezTo>
                  <a:cubicBezTo>
                    <a:pt x="47" y="33"/>
                    <a:pt x="46" y="34"/>
                    <a:pt x="44" y="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19" name="Freeform 164"/>
            <p:cNvSpPr>
              <a:spLocks noEditPoints="1"/>
            </p:cNvSpPr>
            <p:nvPr/>
          </p:nvSpPr>
          <p:spPr bwMode="auto">
            <a:xfrm>
              <a:off x="5597525" y="5513388"/>
              <a:ext cx="487363" cy="379412"/>
            </a:xfrm>
            <a:custGeom>
              <a:avLst/>
              <a:gdLst>
                <a:gd name="T0" fmla="*/ 45 w 130"/>
                <a:gd name="T1" fmla="*/ 36 h 101"/>
                <a:gd name="T2" fmla="*/ 51 w 130"/>
                <a:gd name="T3" fmla="*/ 37 h 101"/>
                <a:gd name="T4" fmla="*/ 55 w 130"/>
                <a:gd name="T5" fmla="*/ 39 h 101"/>
                <a:gd name="T6" fmla="*/ 62 w 130"/>
                <a:gd name="T7" fmla="*/ 45 h 101"/>
                <a:gd name="T8" fmla="*/ 93 w 130"/>
                <a:gd name="T9" fmla="*/ 73 h 101"/>
                <a:gd name="T10" fmla="*/ 124 w 130"/>
                <a:gd name="T11" fmla="*/ 95 h 101"/>
                <a:gd name="T12" fmla="*/ 128 w 130"/>
                <a:gd name="T13" fmla="*/ 101 h 101"/>
                <a:gd name="T14" fmla="*/ 122 w 130"/>
                <a:gd name="T15" fmla="*/ 100 h 101"/>
                <a:gd name="T16" fmla="*/ 116 w 130"/>
                <a:gd name="T17" fmla="*/ 97 h 101"/>
                <a:gd name="T18" fmla="*/ 87 w 130"/>
                <a:gd name="T19" fmla="*/ 77 h 101"/>
                <a:gd name="T20" fmla="*/ 52 w 130"/>
                <a:gd name="T21" fmla="*/ 46 h 101"/>
                <a:gd name="T22" fmla="*/ 45 w 130"/>
                <a:gd name="T23" fmla="*/ 39 h 101"/>
                <a:gd name="T24" fmla="*/ 45 w 130"/>
                <a:gd name="T25" fmla="*/ 36 h 101"/>
                <a:gd name="T26" fmla="*/ 2 w 130"/>
                <a:gd name="T27" fmla="*/ 0 h 101"/>
                <a:gd name="T28" fmla="*/ 15 w 130"/>
                <a:gd name="T29" fmla="*/ 4 h 101"/>
                <a:gd name="T30" fmla="*/ 26 w 130"/>
                <a:gd name="T31" fmla="*/ 13 h 101"/>
                <a:gd name="T32" fmla="*/ 26 w 130"/>
                <a:gd name="T33" fmla="*/ 18 h 101"/>
                <a:gd name="T34" fmla="*/ 20 w 130"/>
                <a:gd name="T35" fmla="*/ 17 h 101"/>
                <a:gd name="T36" fmla="*/ 13 w 130"/>
                <a:gd name="T37" fmla="*/ 14 h 101"/>
                <a:gd name="T38" fmla="*/ 2 w 130"/>
                <a:gd name="T39" fmla="*/ 4 h 101"/>
                <a:gd name="T40" fmla="*/ 2 w 130"/>
                <a:gd name="T4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0" h="101">
                  <a:moveTo>
                    <a:pt x="45" y="36"/>
                  </a:moveTo>
                  <a:cubicBezTo>
                    <a:pt x="47" y="36"/>
                    <a:pt x="48" y="37"/>
                    <a:pt x="51" y="37"/>
                  </a:cubicBezTo>
                  <a:cubicBezTo>
                    <a:pt x="52" y="38"/>
                    <a:pt x="54" y="39"/>
                    <a:pt x="55" y="39"/>
                  </a:cubicBezTo>
                  <a:cubicBezTo>
                    <a:pt x="57" y="41"/>
                    <a:pt x="60" y="42"/>
                    <a:pt x="62" y="45"/>
                  </a:cubicBezTo>
                  <a:cubicBezTo>
                    <a:pt x="74" y="56"/>
                    <a:pt x="84" y="65"/>
                    <a:pt x="93" y="73"/>
                  </a:cubicBezTo>
                  <a:cubicBezTo>
                    <a:pt x="103" y="80"/>
                    <a:pt x="113" y="87"/>
                    <a:pt x="124" y="95"/>
                  </a:cubicBezTo>
                  <a:cubicBezTo>
                    <a:pt x="129" y="99"/>
                    <a:pt x="130" y="100"/>
                    <a:pt x="128" y="101"/>
                  </a:cubicBezTo>
                  <a:cubicBezTo>
                    <a:pt x="126" y="101"/>
                    <a:pt x="124" y="101"/>
                    <a:pt x="122" y="100"/>
                  </a:cubicBezTo>
                  <a:cubicBezTo>
                    <a:pt x="119" y="99"/>
                    <a:pt x="117" y="98"/>
                    <a:pt x="116" y="97"/>
                  </a:cubicBezTo>
                  <a:cubicBezTo>
                    <a:pt x="112" y="95"/>
                    <a:pt x="102" y="88"/>
                    <a:pt x="87" y="77"/>
                  </a:cubicBezTo>
                  <a:cubicBezTo>
                    <a:pt x="74" y="68"/>
                    <a:pt x="63" y="57"/>
                    <a:pt x="52" y="46"/>
                  </a:cubicBezTo>
                  <a:cubicBezTo>
                    <a:pt x="48" y="42"/>
                    <a:pt x="46" y="40"/>
                    <a:pt x="45" y="39"/>
                  </a:cubicBezTo>
                  <a:cubicBezTo>
                    <a:pt x="44" y="37"/>
                    <a:pt x="44" y="37"/>
                    <a:pt x="45" y="36"/>
                  </a:cubicBezTo>
                  <a:close/>
                  <a:moveTo>
                    <a:pt x="2" y="0"/>
                  </a:moveTo>
                  <a:cubicBezTo>
                    <a:pt x="5" y="0"/>
                    <a:pt x="10" y="1"/>
                    <a:pt x="15" y="4"/>
                  </a:cubicBezTo>
                  <a:cubicBezTo>
                    <a:pt x="19" y="7"/>
                    <a:pt x="23" y="10"/>
                    <a:pt x="26" y="13"/>
                  </a:cubicBezTo>
                  <a:cubicBezTo>
                    <a:pt x="28" y="16"/>
                    <a:pt x="28" y="18"/>
                    <a:pt x="26" y="18"/>
                  </a:cubicBezTo>
                  <a:cubicBezTo>
                    <a:pt x="24" y="18"/>
                    <a:pt x="22" y="18"/>
                    <a:pt x="20" y="17"/>
                  </a:cubicBezTo>
                  <a:cubicBezTo>
                    <a:pt x="18" y="16"/>
                    <a:pt x="16" y="16"/>
                    <a:pt x="13" y="14"/>
                  </a:cubicBezTo>
                  <a:cubicBezTo>
                    <a:pt x="8" y="11"/>
                    <a:pt x="4" y="8"/>
                    <a:pt x="2" y="4"/>
                  </a:cubicBezTo>
                  <a:cubicBezTo>
                    <a:pt x="0" y="2"/>
                    <a:pt x="0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0" name="Freeform 165"/>
            <p:cNvSpPr>
              <a:spLocks noEditPoints="1"/>
            </p:cNvSpPr>
            <p:nvPr/>
          </p:nvSpPr>
          <p:spPr bwMode="auto">
            <a:xfrm>
              <a:off x="5867400" y="5614988"/>
              <a:ext cx="360363" cy="250825"/>
            </a:xfrm>
            <a:custGeom>
              <a:avLst/>
              <a:gdLst>
                <a:gd name="T0" fmla="*/ 5 w 96"/>
                <a:gd name="T1" fmla="*/ 1 h 67"/>
                <a:gd name="T2" fmla="*/ 30 w 96"/>
                <a:gd name="T3" fmla="*/ 9 h 67"/>
                <a:gd name="T4" fmla="*/ 74 w 96"/>
                <a:gd name="T5" fmla="*/ 42 h 67"/>
                <a:gd name="T6" fmla="*/ 88 w 96"/>
                <a:gd name="T7" fmla="*/ 66 h 67"/>
                <a:gd name="T8" fmla="*/ 70 w 96"/>
                <a:gd name="T9" fmla="*/ 62 h 67"/>
                <a:gd name="T10" fmla="*/ 58 w 96"/>
                <a:gd name="T11" fmla="*/ 56 h 67"/>
                <a:gd name="T12" fmla="*/ 19 w 96"/>
                <a:gd name="T13" fmla="*/ 29 h 67"/>
                <a:gd name="T14" fmla="*/ 1 w 96"/>
                <a:gd name="T15" fmla="*/ 6 h 67"/>
                <a:gd name="T16" fmla="*/ 5 w 96"/>
                <a:gd name="T17" fmla="*/ 1 h 67"/>
                <a:gd name="T18" fmla="*/ 58 w 96"/>
                <a:gd name="T19" fmla="*/ 37 h 67"/>
                <a:gd name="T20" fmla="*/ 51 w 96"/>
                <a:gd name="T21" fmla="*/ 34 h 67"/>
                <a:gd name="T22" fmla="*/ 46 w 96"/>
                <a:gd name="T23" fmla="*/ 30 h 67"/>
                <a:gd name="T24" fmla="*/ 28 w 96"/>
                <a:gd name="T25" fmla="*/ 14 h 67"/>
                <a:gd name="T26" fmla="*/ 25 w 96"/>
                <a:gd name="T27" fmla="*/ 12 h 67"/>
                <a:gd name="T28" fmla="*/ 20 w 96"/>
                <a:gd name="T29" fmla="*/ 11 h 67"/>
                <a:gd name="T30" fmla="*/ 21 w 96"/>
                <a:gd name="T31" fmla="*/ 18 h 67"/>
                <a:gd name="T32" fmla="*/ 37 w 96"/>
                <a:gd name="T33" fmla="*/ 35 h 67"/>
                <a:gd name="T34" fmla="*/ 60 w 96"/>
                <a:gd name="T35" fmla="*/ 51 h 67"/>
                <a:gd name="T36" fmla="*/ 66 w 96"/>
                <a:gd name="T37" fmla="*/ 54 h 67"/>
                <a:gd name="T38" fmla="*/ 72 w 96"/>
                <a:gd name="T39" fmla="*/ 55 h 67"/>
                <a:gd name="T40" fmla="*/ 70 w 96"/>
                <a:gd name="T41" fmla="*/ 47 h 67"/>
                <a:gd name="T42" fmla="*/ 63 w 96"/>
                <a:gd name="T43" fmla="*/ 40 h 67"/>
                <a:gd name="T44" fmla="*/ 58 w 96"/>
                <a:gd name="T45" fmla="*/ 3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67">
                  <a:moveTo>
                    <a:pt x="5" y="1"/>
                  </a:moveTo>
                  <a:cubicBezTo>
                    <a:pt x="10" y="0"/>
                    <a:pt x="18" y="3"/>
                    <a:pt x="30" y="9"/>
                  </a:cubicBezTo>
                  <a:cubicBezTo>
                    <a:pt x="44" y="17"/>
                    <a:pt x="59" y="28"/>
                    <a:pt x="74" y="42"/>
                  </a:cubicBezTo>
                  <a:cubicBezTo>
                    <a:pt x="91" y="57"/>
                    <a:pt x="96" y="65"/>
                    <a:pt x="88" y="66"/>
                  </a:cubicBezTo>
                  <a:cubicBezTo>
                    <a:pt x="84" y="67"/>
                    <a:pt x="78" y="65"/>
                    <a:pt x="70" y="62"/>
                  </a:cubicBezTo>
                  <a:cubicBezTo>
                    <a:pt x="66" y="61"/>
                    <a:pt x="62" y="59"/>
                    <a:pt x="58" y="56"/>
                  </a:cubicBezTo>
                  <a:cubicBezTo>
                    <a:pt x="43" y="48"/>
                    <a:pt x="30" y="39"/>
                    <a:pt x="19" y="29"/>
                  </a:cubicBezTo>
                  <a:cubicBezTo>
                    <a:pt x="8" y="19"/>
                    <a:pt x="2" y="12"/>
                    <a:pt x="1" y="6"/>
                  </a:cubicBezTo>
                  <a:cubicBezTo>
                    <a:pt x="0" y="3"/>
                    <a:pt x="2" y="1"/>
                    <a:pt x="5" y="1"/>
                  </a:cubicBezTo>
                  <a:close/>
                  <a:moveTo>
                    <a:pt x="58" y="37"/>
                  </a:moveTo>
                  <a:cubicBezTo>
                    <a:pt x="55" y="36"/>
                    <a:pt x="52" y="35"/>
                    <a:pt x="51" y="34"/>
                  </a:cubicBezTo>
                  <a:cubicBezTo>
                    <a:pt x="50" y="34"/>
                    <a:pt x="48" y="32"/>
                    <a:pt x="46" y="30"/>
                  </a:cubicBezTo>
                  <a:cubicBezTo>
                    <a:pt x="41" y="23"/>
                    <a:pt x="35" y="18"/>
                    <a:pt x="28" y="14"/>
                  </a:cubicBezTo>
                  <a:cubicBezTo>
                    <a:pt x="27" y="13"/>
                    <a:pt x="26" y="13"/>
                    <a:pt x="25" y="12"/>
                  </a:cubicBezTo>
                  <a:cubicBezTo>
                    <a:pt x="22" y="12"/>
                    <a:pt x="21" y="11"/>
                    <a:pt x="20" y="11"/>
                  </a:cubicBezTo>
                  <a:cubicBezTo>
                    <a:pt x="18" y="12"/>
                    <a:pt x="18" y="14"/>
                    <a:pt x="21" y="18"/>
                  </a:cubicBezTo>
                  <a:cubicBezTo>
                    <a:pt x="25" y="24"/>
                    <a:pt x="30" y="29"/>
                    <a:pt x="37" y="35"/>
                  </a:cubicBezTo>
                  <a:cubicBezTo>
                    <a:pt x="45" y="42"/>
                    <a:pt x="53" y="47"/>
                    <a:pt x="60" y="51"/>
                  </a:cubicBezTo>
                  <a:cubicBezTo>
                    <a:pt x="62" y="52"/>
                    <a:pt x="64" y="53"/>
                    <a:pt x="66" y="54"/>
                  </a:cubicBezTo>
                  <a:cubicBezTo>
                    <a:pt x="69" y="55"/>
                    <a:pt x="71" y="55"/>
                    <a:pt x="72" y="55"/>
                  </a:cubicBezTo>
                  <a:cubicBezTo>
                    <a:pt x="75" y="54"/>
                    <a:pt x="74" y="52"/>
                    <a:pt x="70" y="47"/>
                  </a:cubicBezTo>
                  <a:cubicBezTo>
                    <a:pt x="68" y="44"/>
                    <a:pt x="65" y="42"/>
                    <a:pt x="63" y="40"/>
                  </a:cubicBezTo>
                  <a:cubicBezTo>
                    <a:pt x="60" y="38"/>
                    <a:pt x="59" y="37"/>
                    <a:pt x="58" y="3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1" name="Freeform 166"/>
            <p:cNvSpPr>
              <a:spLocks/>
            </p:cNvSpPr>
            <p:nvPr/>
          </p:nvSpPr>
          <p:spPr bwMode="auto">
            <a:xfrm>
              <a:off x="6048375" y="5621338"/>
              <a:ext cx="446088" cy="236537"/>
            </a:xfrm>
            <a:custGeom>
              <a:avLst/>
              <a:gdLst>
                <a:gd name="T0" fmla="*/ 32 w 119"/>
                <a:gd name="T1" fmla="*/ 23 h 63"/>
                <a:gd name="T2" fmla="*/ 31 w 119"/>
                <a:gd name="T3" fmla="*/ 21 h 63"/>
                <a:gd name="T4" fmla="*/ 23 w 119"/>
                <a:gd name="T5" fmla="*/ 0 h 63"/>
                <a:gd name="T6" fmla="*/ 33 w 119"/>
                <a:gd name="T7" fmla="*/ 3 h 63"/>
                <a:gd name="T8" fmla="*/ 41 w 119"/>
                <a:gd name="T9" fmla="*/ 10 h 63"/>
                <a:gd name="T10" fmla="*/ 88 w 119"/>
                <a:gd name="T11" fmla="*/ 47 h 63"/>
                <a:gd name="T12" fmla="*/ 108 w 119"/>
                <a:gd name="T13" fmla="*/ 56 h 63"/>
                <a:gd name="T14" fmla="*/ 115 w 119"/>
                <a:gd name="T15" fmla="*/ 59 h 63"/>
                <a:gd name="T16" fmla="*/ 118 w 119"/>
                <a:gd name="T17" fmla="*/ 61 h 63"/>
                <a:gd name="T18" fmla="*/ 118 w 119"/>
                <a:gd name="T19" fmla="*/ 63 h 63"/>
                <a:gd name="T20" fmla="*/ 103 w 119"/>
                <a:gd name="T21" fmla="*/ 59 h 63"/>
                <a:gd name="T22" fmla="*/ 81 w 119"/>
                <a:gd name="T23" fmla="*/ 49 h 63"/>
                <a:gd name="T24" fmla="*/ 41 w 119"/>
                <a:gd name="T25" fmla="*/ 21 h 63"/>
                <a:gd name="T26" fmla="*/ 70 w 119"/>
                <a:gd name="T27" fmla="*/ 52 h 63"/>
                <a:gd name="T28" fmla="*/ 73 w 119"/>
                <a:gd name="T29" fmla="*/ 57 h 63"/>
                <a:gd name="T30" fmla="*/ 69 w 119"/>
                <a:gd name="T31" fmla="*/ 57 h 63"/>
                <a:gd name="T32" fmla="*/ 61 w 119"/>
                <a:gd name="T33" fmla="*/ 54 h 63"/>
                <a:gd name="T34" fmla="*/ 25 w 119"/>
                <a:gd name="T35" fmla="*/ 26 h 63"/>
                <a:gd name="T36" fmla="*/ 5 w 119"/>
                <a:gd name="T37" fmla="*/ 9 h 63"/>
                <a:gd name="T38" fmla="*/ 2 w 119"/>
                <a:gd name="T39" fmla="*/ 3 h 63"/>
                <a:gd name="T40" fmla="*/ 6 w 119"/>
                <a:gd name="T41" fmla="*/ 4 h 63"/>
                <a:gd name="T42" fmla="*/ 13 w 119"/>
                <a:gd name="T43" fmla="*/ 7 h 63"/>
                <a:gd name="T44" fmla="*/ 20 w 119"/>
                <a:gd name="T45" fmla="*/ 13 h 63"/>
                <a:gd name="T46" fmla="*/ 32 w 119"/>
                <a:gd name="T4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63">
                  <a:moveTo>
                    <a:pt x="32" y="23"/>
                  </a:moveTo>
                  <a:cubicBezTo>
                    <a:pt x="32" y="22"/>
                    <a:pt x="31" y="22"/>
                    <a:pt x="31" y="21"/>
                  </a:cubicBezTo>
                  <a:cubicBezTo>
                    <a:pt x="21" y="7"/>
                    <a:pt x="18" y="0"/>
                    <a:pt x="23" y="0"/>
                  </a:cubicBezTo>
                  <a:cubicBezTo>
                    <a:pt x="25" y="0"/>
                    <a:pt x="28" y="1"/>
                    <a:pt x="33" y="3"/>
                  </a:cubicBezTo>
                  <a:cubicBezTo>
                    <a:pt x="36" y="5"/>
                    <a:pt x="39" y="7"/>
                    <a:pt x="41" y="10"/>
                  </a:cubicBezTo>
                  <a:cubicBezTo>
                    <a:pt x="54" y="24"/>
                    <a:pt x="70" y="37"/>
                    <a:pt x="88" y="47"/>
                  </a:cubicBezTo>
                  <a:cubicBezTo>
                    <a:pt x="94" y="50"/>
                    <a:pt x="101" y="53"/>
                    <a:pt x="108" y="56"/>
                  </a:cubicBezTo>
                  <a:cubicBezTo>
                    <a:pt x="111" y="57"/>
                    <a:pt x="114" y="58"/>
                    <a:pt x="115" y="59"/>
                  </a:cubicBezTo>
                  <a:cubicBezTo>
                    <a:pt x="116" y="59"/>
                    <a:pt x="117" y="60"/>
                    <a:pt x="118" y="61"/>
                  </a:cubicBezTo>
                  <a:cubicBezTo>
                    <a:pt x="119" y="62"/>
                    <a:pt x="119" y="63"/>
                    <a:pt x="118" y="63"/>
                  </a:cubicBezTo>
                  <a:cubicBezTo>
                    <a:pt x="115" y="63"/>
                    <a:pt x="111" y="62"/>
                    <a:pt x="103" y="59"/>
                  </a:cubicBezTo>
                  <a:cubicBezTo>
                    <a:pt x="96" y="56"/>
                    <a:pt x="89" y="53"/>
                    <a:pt x="81" y="49"/>
                  </a:cubicBezTo>
                  <a:cubicBezTo>
                    <a:pt x="67" y="41"/>
                    <a:pt x="53" y="31"/>
                    <a:pt x="41" y="21"/>
                  </a:cubicBezTo>
                  <a:cubicBezTo>
                    <a:pt x="43" y="27"/>
                    <a:pt x="52" y="37"/>
                    <a:pt x="70" y="52"/>
                  </a:cubicBezTo>
                  <a:cubicBezTo>
                    <a:pt x="74" y="55"/>
                    <a:pt x="75" y="57"/>
                    <a:pt x="73" y="57"/>
                  </a:cubicBezTo>
                  <a:cubicBezTo>
                    <a:pt x="72" y="58"/>
                    <a:pt x="71" y="57"/>
                    <a:pt x="69" y="57"/>
                  </a:cubicBezTo>
                  <a:cubicBezTo>
                    <a:pt x="66" y="56"/>
                    <a:pt x="64" y="55"/>
                    <a:pt x="61" y="54"/>
                  </a:cubicBezTo>
                  <a:cubicBezTo>
                    <a:pt x="55" y="50"/>
                    <a:pt x="43" y="41"/>
                    <a:pt x="25" y="26"/>
                  </a:cubicBezTo>
                  <a:cubicBezTo>
                    <a:pt x="16" y="18"/>
                    <a:pt x="9" y="12"/>
                    <a:pt x="5" y="9"/>
                  </a:cubicBezTo>
                  <a:cubicBezTo>
                    <a:pt x="1" y="5"/>
                    <a:pt x="0" y="3"/>
                    <a:pt x="2" y="3"/>
                  </a:cubicBezTo>
                  <a:cubicBezTo>
                    <a:pt x="3" y="3"/>
                    <a:pt x="4" y="3"/>
                    <a:pt x="6" y="4"/>
                  </a:cubicBezTo>
                  <a:cubicBezTo>
                    <a:pt x="9" y="5"/>
                    <a:pt x="11" y="6"/>
                    <a:pt x="13" y="7"/>
                  </a:cubicBezTo>
                  <a:cubicBezTo>
                    <a:pt x="15" y="8"/>
                    <a:pt x="18" y="10"/>
                    <a:pt x="20" y="13"/>
                  </a:cubicBezTo>
                  <a:cubicBezTo>
                    <a:pt x="24" y="17"/>
                    <a:pt x="29" y="20"/>
                    <a:pt x="32" y="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2" name="Freeform 167"/>
            <p:cNvSpPr>
              <a:spLocks/>
            </p:cNvSpPr>
            <p:nvPr/>
          </p:nvSpPr>
          <p:spPr bwMode="auto">
            <a:xfrm>
              <a:off x="6373813" y="5573713"/>
              <a:ext cx="330200" cy="212725"/>
            </a:xfrm>
            <a:custGeom>
              <a:avLst/>
              <a:gdLst>
                <a:gd name="T0" fmla="*/ 3 w 88"/>
                <a:gd name="T1" fmla="*/ 1 h 57"/>
                <a:gd name="T2" fmla="*/ 21 w 88"/>
                <a:gd name="T3" fmla="*/ 7 h 57"/>
                <a:gd name="T4" fmla="*/ 39 w 88"/>
                <a:gd name="T5" fmla="*/ 19 h 57"/>
                <a:gd name="T6" fmla="*/ 42 w 88"/>
                <a:gd name="T7" fmla="*/ 24 h 57"/>
                <a:gd name="T8" fmla="*/ 35 w 88"/>
                <a:gd name="T9" fmla="*/ 22 h 57"/>
                <a:gd name="T10" fmla="*/ 31 w 88"/>
                <a:gd name="T11" fmla="*/ 20 h 57"/>
                <a:gd name="T12" fmla="*/ 30 w 88"/>
                <a:gd name="T13" fmla="*/ 18 h 57"/>
                <a:gd name="T14" fmla="*/ 25 w 88"/>
                <a:gd name="T15" fmla="*/ 13 h 57"/>
                <a:gd name="T16" fmla="*/ 20 w 88"/>
                <a:gd name="T17" fmla="*/ 10 h 57"/>
                <a:gd name="T18" fmla="*/ 17 w 88"/>
                <a:gd name="T19" fmla="*/ 9 h 57"/>
                <a:gd name="T20" fmla="*/ 17 w 88"/>
                <a:gd name="T21" fmla="*/ 12 h 57"/>
                <a:gd name="T22" fmla="*/ 31 w 88"/>
                <a:gd name="T23" fmla="*/ 27 h 57"/>
                <a:gd name="T24" fmla="*/ 55 w 88"/>
                <a:gd name="T25" fmla="*/ 43 h 57"/>
                <a:gd name="T26" fmla="*/ 62 w 88"/>
                <a:gd name="T27" fmla="*/ 47 h 57"/>
                <a:gd name="T28" fmla="*/ 69 w 88"/>
                <a:gd name="T29" fmla="*/ 48 h 57"/>
                <a:gd name="T30" fmla="*/ 68 w 88"/>
                <a:gd name="T31" fmla="*/ 40 h 57"/>
                <a:gd name="T32" fmla="*/ 57 w 88"/>
                <a:gd name="T33" fmla="*/ 28 h 57"/>
                <a:gd name="T34" fmla="*/ 55 w 88"/>
                <a:gd name="T35" fmla="*/ 24 h 57"/>
                <a:gd name="T36" fmla="*/ 58 w 88"/>
                <a:gd name="T37" fmla="*/ 25 h 57"/>
                <a:gd name="T38" fmla="*/ 61 w 88"/>
                <a:gd name="T39" fmla="*/ 26 h 57"/>
                <a:gd name="T40" fmla="*/ 76 w 88"/>
                <a:gd name="T41" fmla="*/ 39 h 57"/>
                <a:gd name="T42" fmla="*/ 82 w 88"/>
                <a:gd name="T43" fmla="*/ 56 h 57"/>
                <a:gd name="T44" fmla="*/ 65 w 88"/>
                <a:gd name="T45" fmla="*/ 53 h 57"/>
                <a:gd name="T46" fmla="*/ 49 w 88"/>
                <a:gd name="T47" fmla="*/ 46 h 57"/>
                <a:gd name="T48" fmla="*/ 18 w 88"/>
                <a:gd name="T49" fmla="*/ 25 h 57"/>
                <a:gd name="T50" fmla="*/ 1 w 88"/>
                <a:gd name="T51" fmla="*/ 5 h 57"/>
                <a:gd name="T52" fmla="*/ 3 w 88"/>
                <a:gd name="T53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57">
                  <a:moveTo>
                    <a:pt x="3" y="1"/>
                  </a:moveTo>
                  <a:cubicBezTo>
                    <a:pt x="7" y="0"/>
                    <a:pt x="13" y="2"/>
                    <a:pt x="21" y="7"/>
                  </a:cubicBezTo>
                  <a:cubicBezTo>
                    <a:pt x="29" y="11"/>
                    <a:pt x="35" y="15"/>
                    <a:pt x="39" y="19"/>
                  </a:cubicBezTo>
                  <a:cubicBezTo>
                    <a:pt x="43" y="22"/>
                    <a:pt x="43" y="24"/>
                    <a:pt x="42" y="24"/>
                  </a:cubicBezTo>
                  <a:cubicBezTo>
                    <a:pt x="40" y="25"/>
                    <a:pt x="38" y="24"/>
                    <a:pt x="35" y="22"/>
                  </a:cubicBezTo>
                  <a:cubicBezTo>
                    <a:pt x="33" y="21"/>
                    <a:pt x="32" y="20"/>
                    <a:pt x="31" y="20"/>
                  </a:cubicBezTo>
                  <a:cubicBezTo>
                    <a:pt x="31" y="20"/>
                    <a:pt x="31" y="19"/>
                    <a:pt x="30" y="18"/>
                  </a:cubicBezTo>
                  <a:cubicBezTo>
                    <a:pt x="29" y="17"/>
                    <a:pt x="27" y="15"/>
                    <a:pt x="25" y="13"/>
                  </a:cubicBezTo>
                  <a:cubicBezTo>
                    <a:pt x="23" y="12"/>
                    <a:pt x="22" y="11"/>
                    <a:pt x="20" y="10"/>
                  </a:cubicBezTo>
                  <a:cubicBezTo>
                    <a:pt x="19" y="9"/>
                    <a:pt x="17" y="9"/>
                    <a:pt x="17" y="9"/>
                  </a:cubicBezTo>
                  <a:cubicBezTo>
                    <a:pt x="15" y="9"/>
                    <a:pt x="15" y="10"/>
                    <a:pt x="17" y="12"/>
                  </a:cubicBezTo>
                  <a:cubicBezTo>
                    <a:pt x="18" y="15"/>
                    <a:pt x="23" y="20"/>
                    <a:pt x="31" y="27"/>
                  </a:cubicBezTo>
                  <a:cubicBezTo>
                    <a:pt x="40" y="34"/>
                    <a:pt x="48" y="40"/>
                    <a:pt x="55" y="43"/>
                  </a:cubicBezTo>
                  <a:cubicBezTo>
                    <a:pt x="57" y="45"/>
                    <a:pt x="59" y="46"/>
                    <a:pt x="62" y="47"/>
                  </a:cubicBezTo>
                  <a:cubicBezTo>
                    <a:pt x="65" y="48"/>
                    <a:pt x="68" y="48"/>
                    <a:pt x="69" y="48"/>
                  </a:cubicBezTo>
                  <a:cubicBezTo>
                    <a:pt x="72" y="48"/>
                    <a:pt x="72" y="45"/>
                    <a:pt x="68" y="40"/>
                  </a:cubicBezTo>
                  <a:cubicBezTo>
                    <a:pt x="65" y="36"/>
                    <a:pt x="61" y="32"/>
                    <a:pt x="57" y="28"/>
                  </a:cubicBezTo>
                  <a:cubicBezTo>
                    <a:pt x="55" y="25"/>
                    <a:pt x="54" y="24"/>
                    <a:pt x="55" y="24"/>
                  </a:cubicBezTo>
                  <a:cubicBezTo>
                    <a:pt x="55" y="24"/>
                    <a:pt x="56" y="24"/>
                    <a:pt x="58" y="25"/>
                  </a:cubicBezTo>
                  <a:cubicBezTo>
                    <a:pt x="59" y="25"/>
                    <a:pt x="60" y="26"/>
                    <a:pt x="61" y="26"/>
                  </a:cubicBezTo>
                  <a:cubicBezTo>
                    <a:pt x="65" y="28"/>
                    <a:pt x="70" y="33"/>
                    <a:pt x="76" y="39"/>
                  </a:cubicBezTo>
                  <a:cubicBezTo>
                    <a:pt x="86" y="49"/>
                    <a:pt x="88" y="55"/>
                    <a:pt x="82" y="56"/>
                  </a:cubicBezTo>
                  <a:cubicBezTo>
                    <a:pt x="78" y="57"/>
                    <a:pt x="73" y="56"/>
                    <a:pt x="65" y="53"/>
                  </a:cubicBezTo>
                  <a:cubicBezTo>
                    <a:pt x="60" y="51"/>
                    <a:pt x="54" y="49"/>
                    <a:pt x="49" y="46"/>
                  </a:cubicBezTo>
                  <a:cubicBezTo>
                    <a:pt x="38" y="40"/>
                    <a:pt x="28" y="33"/>
                    <a:pt x="18" y="25"/>
                  </a:cubicBezTo>
                  <a:cubicBezTo>
                    <a:pt x="9" y="17"/>
                    <a:pt x="4" y="10"/>
                    <a:pt x="1" y="5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3" name="Freeform 168"/>
            <p:cNvSpPr>
              <a:spLocks/>
            </p:cNvSpPr>
            <p:nvPr/>
          </p:nvSpPr>
          <p:spPr bwMode="auto">
            <a:xfrm>
              <a:off x="6291263" y="5386388"/>
              <a:ext cx="582613" cy="377825"/>
            </a:xfrm>
            <a:custGeom>
              <a:avLst/>
              <a:gdLst>
                <a:gd name="T0" fmla="*/ 89 w 155"/>
                <a:gd name="T1" fmla="*/ 64 h 101"/>
                <a:gd name="T2" fmla="*/ 80 w 155"/>
                <a:gd name="T3" fmla="*/ 52 h 101"/>
                <a:gd name="T4" fmla="*/ 80 w 155"/>
                <a:gd name="T5" fmla="*/ 46 h 101"/>
                <a:gd name="T6" fmla="*/ 85 w 155"/>
                <a:gd name="T7" fmla="*/ 47 h 101"/>
                <a:gd name="T8" fmla="*/ 91 w 155"/>
                <a:gd name="T9" fmla="*/ 50 h 101"/>
                <a:gd name="T10" fmla="*/ 100 w 155"/>
                <a:gd name="T11" fmla="*/ 56 h 101"/>
                <a:gd name="T12" fmla="*/ 121 w 155"/>
                <a:gd name="T13" fmla="*/ 73 h 101"/>
                <a:gd name="T14" fmla="*/ 133 w 155"/>
                <a:gd name="T15" fmla="*/ 82 h 101"/>
                <a:gd name="T16" fmla="*/ 139 w 155"/>
                <a:gd name="T17" fmla="*/ 84 h 101"/>
                <a:gd name="T18" fmla="*/ 123 w 155"/>
                <a:gd name="T19" fmla="*/ 67 h 101"/>
                <a:gd name="T20" fmla="*/ 121 w 155"/>
                <a:gd name="T21" fmla="*/ 64 h 101"/>
                <a:gd name="T22" fmla="*/ 126 w 155"/>
                <a:gd name="T23" fmla="*/ 65 h 101"/>
                <a:gd name="T24" fmla="*/ 142 w 155"/>
                <a:gd name="T25" fmla="*/ 77 h 101"/>
                <a:gd name="T26" fmla="*/ 154 w 155"/>
                <a:gd name="T27" fmla="*/ 90 h 101"/>
                <a:gd name="T28" fmla="*/ 153 w 155"/>
                <a:gd name="T29" fmla="*/ 94 h 101"/>
                <a:gd name="T30" fmla="*/ 144 w 155"/>
                <a:gd name="T31" fmla="*/ 92 h 101"/>
                <a:gd name="T32" fmla="*/ 136 w 155"/>
                <a:gd name="T33" fmla="*/ 88 h 101"/>
                <a:gd name="T34" fmla="*/ 110 w 155"/>
                <a:gd name="T35" fmla="*/ 71 h 101"/>
                <a:gd name="T36" fmla="*/ 94 w 155"/>
                <a:gd name="T37" fmla="*/ 58 h 101"/>
                <a:gd name="T38" fmla="*/ 136 w 155"/>
                <a:gd name="T39" fmla="*/ 97 h 101"/>
                <a:gd name="T40" fmla="*/ 139 w 155"/>
                <a:gd name="T41" fmla="*/ 101 h 101"/>
                <a:gd name="T42" fmla="*/ 135 w 155"/>
                <a:gd name="T43" fmla="*/ 100 h 101"/>
                <a:gd name="T44" fmla="*/ 129 w 155"/>
                <a:gd name="T45" fmla="*/ 97 h 101"/>
                <a:gd name="T46" fmla="*/ 105 w 155"/>
                <a:gd name="T47" fmla="*/ 82 h 101"/>
                <a:gd name="T48" fmla="*/ 50 w 155"/>
                <a:gd name="T49" fmla="*/ 41 h 101"/>
                <a:gd name="T50" fmla="*/ 8 w 155"/>
                <a:gd name="T51" fmla="*/ 8 h 101"/>
                <a:gd name="T52" fmla="*/ 1 w 155"/>
                <a:gd name="T53" fmla="*/ 2 h 101"/>
                <a:gd name="T54" fmla="*/ 1 w 155"/>
                <a:gd name="T55" fmla="*/ 0 h 101"/>
                <a:gd name="T56" fmla="*/ 6 w 155"/>
                <a:gd name="T57" fmla="*/ 2 h 101"/>
                <a:gd name="T58" fmla="*/ 12 w 155"/>
                <a:gd name="T59" fmla="*/ 4 h 101"/>
                <a:gd name="T60" fmla="*/ 20 w 155"/>
                <a:gd name="T61" fmla="*/ 10 h 101"/>
                <a:gd name="T62" fmla="*/ 56 w 155"/>
                <a:gd name="T63" fmla="*/ 40 h 101"/>
                <a:gd name="T64" fmla="*/ 89 w 155"/>
                <a:gd name="T65" fmla="*/ 6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5" h="101">
                  <a:moveTo>
                    <a:pt x="89" y="64"/>
                  </a:moveTo>
                  <a:cubicBezTo>
                    <a:pt x="85" y="59"/>
                    <a:pt x="82" y="55"/>
                    <a:pt x="80" y="52"/>
                  </a:cubicBezTo>
                  <a:cubicBezTo>
                    <a:pt x="79" y="48"/>
                    <a:pt x="79" y="46"/>
                    <a:pt x="80" y="46"/>
                  </a:cubicBezTo>
                  <a:cubicBezTo>
                    <a:pt x="81" y="46"/>
                    <a:pt x="83" y="46"/>
                    <a:pt x="85" y="47"/>
                  </a:cubicBezTo>
                  <a:cubicBezTo>
                    <a:pt x="87" y="48"/>
                    <a:pt x="89" y="49"/>
                    <a:pt x="91" y="50"/>
                  </a:cubicBezTo>
                  <a:cubicBezTo>
                    <a:pt x="94" y="51"/>
                    <a:pt x="97" y="53"/>
                    <a:pt x="100" y="56"/>
                  </a:cubicBezTo>
                  <a:cubicBezTo>
                    <a:pt x="107" y="63"/>
                    <a:pt x="114" y="68"/>
                    <a:pt x="121" y="73"/>
                  </a:cubicBezTo>
                  <a:cubicBezTo>
                    <a:pt x="126" y="78"/>
                    <a:pt x="131" y="80"/>
                    <a:pt x="133" y="82"/>
                  </a:cubicBezTo>
                  <a:cubicBezTo>
                    <a:pt x="136" y="83"/>
                    <a:pt x="138" y="84"/>
                    <a:pt x="139" y="84"/>
                  </a:cubicBezTo>
                  <a:cubicBezTo>
                    <a:pt x="141" y="83"/>
                    <a:pt x="136" y="78"/>
                    <a:pt x="123" y="67"/>
                  </a:cubicBezTo>
                  <a:cubicBezTo>
                    <a:pt x="121" y="65"/>
                    <a:pt x="120" y="64"/>
                    <a:pt x="121" y="64"/>
                  </a:cubicBezTo>
                  <a:cubicBezTo>
                    <a:pt x="122" y="63"/>
                    <a:pt x="124" y="64"/>
                    <a:pt x="126" y="65"/>
                  </a:cubicBezTo>
                  <a:cubicBezTo>
                    <a:pt x="130" y="67"/>
                    <a:pt x="135" y="71"/>
                    <a:pt x="142" y="77"/>
                  </a:cubicBezTo>
                  <a:cubicBezTo>
                    <a:pt x="148" y="83"/>
                    <a:pt x="153" y="87"/>
                    <a:pt x="154" y="90"/>
                  </a:cubicBezTo>
                  <a:cubicBezTo>
                    <a:pt x="155" y="93"/>
                    <a:pt x="155" y="94"/>
                    <a:pt x="153" y="94"/>
                  </a:cubicBezTo>
                  <a:cubicBezTo>
                    <a:pt x="152" y="94"/>
                    <a:pt x="148" y="94"/>
                    <a:pt x="144" y="92"/>
                  </a:cubicBezTo>
                  <a:cubicBezTo>
                    <a:pt x="141" y="91"/>
                    <a:pt x="138" y="89"/>
                    <a:pt x="136" y="88"/>
                  </a:cubicBezTo>
                  <a:cubicBezTo>
                    <a:pt x="127" y="83"/>
                    <a:pt x="118" y="78"/>
                    <a:pt x="110" y="71"/>
                  </a:cubicBezTo>
                  <a:cubicBezTo>
                    <a:pt x="108" y="70"/>
                    <a:pt x="103" y="65"/>
                    <a:pt x="94" y="58"/>
                  </a:cubicBezTo>
                  <a:cubicBezTo>
                    <a:pt x="95" y="65"/>
                    <a:pt x="108" y="78"/>
                    <a:pt x="136" y="97"/>
                  </a:cubicBezTo>
                  <a:cubicBezTo>
                    <a:pt x="139" y="99"/>
                    <a:pt x="140" y="100"/>
                    <a:pt x="139" y="101"/>
                  </a:cubicBezTo>
                  <a:cubicBezTo>
                    <a:pt x="138" y="101"/>
                    <a:pt x="136" y="101"/>
                    <a:pt x="135" y="100"/>
                  </a:cubicBezTo>
                  <a:cubicBezTo>
                    <a:pt x="133" y="99"/>
                    <a:pt x="131" y="98"/>
                    <a:pt x="129" y="97"/>
                  </a:cubicBezTo>
                  <a:cubicBezTo>
                    <a:pt x="125" y="96"/>
                    <a:pt x="118" y="90"/>
                    <a:pt x="105" y="82"/>
                  </a:cubicBezTo>
                  <a:cubicBezTo>
                    <a:pt x="83" y="66"/>
                    <a:pt x="64" y="52"/>
                    <a:pt x="50" y="41"/>
                  </a:cubicBezTo>
                  <a:cubicBezTo>
                    <a:pt x="36" y="30"/>
                    <a:pt x="22" y="19"/>
                    <a:pt x="8" y="8"/>
                  </a:cubicBezTo>
                  <a:cubicBezTo>
                    <a:pt x="4" y="5"/>
                    <a:pt x="2" y="3"/>
                    <a:pt x="1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2" y="0"/>
                    <a:pt x="4" y="1"/>
                    <a:pt x="6" y="2"/>
                  </a:cubicBezTo>
                  <a:cubicBezTo>
                    <a:pt x="8" y="2"/>
                    <a:pt x="10" y="3"/>
                    <a:pt x="12" y="4"/>
                  </a:cubicBezTo>
                  <a:cubicBezTo>
                    <a:pt x="14" y="6"/>
                    <a:pt x="17" y="8"/>
                    <a:pt x="20" y="10"/>
                  </a:cubicBezTo>
                  <a:cubicBezTo>
                    <a:pt x="30" y="19"/>
                    <a:pt x="43" y="29"/>
                    <a:pt x="56" y="40"/>
                  </a:cubicBezTo>
                  <a:cubicBezTo>
                    <a:pt x="72" y="51"/>
                    <a:pt x="82" y="59"/>
                    <a:pt x="89" y="6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4" name="Freeform 169"/>
            <p:cNvSpPr>
              <a:spLocks noEditPoints="1"/>
            </p:cNvSpPr>
            <p:nvPr/>
          </p:nvSpPr>
          <p:spPr bwMode="auto">
            <a:xfrm>
              <a:off x="6689725" y="5532438"/>
              <a:ext cx="377825" cy="198437"/>
            </a:xfrm>
            <a:custGeom>
              <a:avLst/>
              <a:gdLst>
                <a:gd name="T0" fmla="*/ 63 w 101"/>
                <a:gd name="T1" fmla="*/ 37 h 53"/>
                <a:gd name="T2" fmla="*/ 73 w 101"/>
                <a:gd name="T3" fmla="*/ 45 h 53"/>
                <a:gd name="T4" fmla="*/ 76 w 101"/>
                <a:gd name="T5" fmla="*/ 53 h 53"/>
                <a:gd name="T6" fmla="*/ 64 w 101"/>
                <a:gd name="T7" fmla="*/ 50 h 53"/>
                <a:gd name="T8" fmla="*/ 52 w 101"/>
                <a:gd name="T9" fmla="*/ 44 h 53"/>
                <a:gd name="T10" fmla="*/ 21 w 101"/>
                <a:gd name="T11" fmla="*/ 24 h 53"/>
                <a:gd name="T12" fmla="*/ 1 w 101"/>
                <a:gd name="T13" fmla="*/ 5 h 53"/>
                <a:gd name="T14" fmla="*/ 3 w 101"/>
                <a:gd name="T15" fmla="*/ 0 h 53"/>
                <a:gd name="T16" fmla="*/ 11 w 101"/>
                <a:gd name="T17" fmla="*/ 2 h 53"/>
                <a:gd name="T18" fmla="*/ 20 w 101"/>
                <a:gd name="T19" fmla="*/ 6 h 53"/>
                <a:gd name="T20" fmla="*/ 27 w 101"/>
                <a:gd name="T21" fmla="*/ 10 h 53"/>
                <a:gd name="T22" fmla="*/ 34 w 101"/>
                <a:gd name="T23" fmla="*/ 13 h 53"/>
                <a:gd name="T24" fmla="*/ 41 w 101"/>
                <a:gd name="T25" fmla="*/ 18 h 53"/>
                <a:gd name="T26" fmla="*/ 56 w 101"/>
                <a:gd name="T27" fmla="*/ 28 h 53"/>
                <a:gd name="T28" fmla="*/ 73 w 101"/>
                <a:gd name="T29" fmla="*/ 39 h 53"/>
                <a:gd name="T30" fmla="*/ 84 w 101"/>
                <a:gd name="T31" fmla="*/ 44 h 53"/>
                <a:gd name="T32" fmla="*/ 90 w 101"/>
                <a:gd name="T33" fmla="*/ 45 h 53"/>
                <a:gd name="T34" fmla="*/ 97 w 101"/>
                <a:gd name="T35" fmla="*/ 48 h 53"/>
                <a:gd name="T36" fmla="*/ 101 w 101"/>
                <a:gd name="T37" fmla="*/ 51 h 53"/>
                <a:gd name="T38" fmla="*/ 100 w 101"/>
                <a:gd name="T39" fmla="*/ 52 h 53"/>
                <a:gd name="T40" fmla="*/ 88 w 101"/>
                <a:gd name="T41" fmla="*/ 49 h 53"/>
                <a:gd name="T42" fmla="*/ 72 w 101"/>
                <a:gd name="T43" fmla="*/ 42 h 53"/>
                <a:gd name="T44" fmla="*/ 63 w 101"/>
                <a:gd name="T45" fmla="*/ 37 h 53"/>
                <a:gd name="T46" fmla="*/ 25 w 101"/>
                <a:gd name="T47" fmla="*/ 11 h 53"/>
                <a:gd name="T48" fmla="*/ 19 w 101"/>
                <a:gd name="T49" fmla="*/ 9 h 53"/>
                <a:gd name="T50" fmla="*/ 16 w 101"/>
                <a:gd name="T51" fmla="*/ 9 h 53"/>
                <a:gd name="T52" fmla="*/ 24 w 101"/>
                <a:gd name="T53" fmla="*/ 20 h 53"/>
                <a:gd name="T54" fmla="*/ 53 w 101"/>
                <a:gd name="T55" fmla="*/ 40 h 53"/>
                <a:gd name="T56" fmla="*/ 59 w 101"/>
                <a:gd name="T57" fmla="*/ 43 h 53"/>
                <a:gd name="T58" fmla="*/ 62 w 101"/>
                <a:gd name="T59" fmla="*/ 43 h 53"/>
                <a:gd name="T60" fmla="*/ 55 w 101"/>
                <a:gd name="T61" fmla="*/ 35 h 53"/>
                <a:gd name="T62" fmla="*/ 37 w 101"/>
                <a:gd name="T63" fmla="*/ 21 h 53"/>
                <a:gd name="T64" fmla="*/ 28 w 101"/>
                <a:gd name="T65" fmla="*/ 14 h 53"/>
                <a:gd name="T66" fmla="*/ 25 w 101"/>
                <a:gd name="T67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53">
                  <a:moveTo>
                    <a:pt x="63" y="37"/>
                  </a:moveTo>
                  <a:cubicBezTo>
                    <a:pt x="67" y="40"/>
                    <a:pt x="71" y="43"/>
                    <a:pt x="73" y="45"/>
                  </a:cubicBezTo>
                  <a:cubicBezTo>
                    <a:pt x="78" y="50"/>
                    <a:pt x="79" y="52"/>
                    <a:pt x="76" y="53"/>
                  </a:cubicBezTo>
                  <a:cubicBezTo>
                    <a:pt x="74" y="53"/>
                    <a:pt x="70" y="52"/>
                    <a:pt x="64" y="50"/>
                  </a:cubicBezTo>
                  <a:cubicBezTo>
                    <a:pt x="60" y="48"/>
                    <a:pt x="56" y="46"/>
                    <a:pt x="52" y="44"/>
                  </a:cubicBezTo>
                  <a:cubicBezTo>
                    <a:pt x="41" y="38"/>
                    <a:pt x="31" y="31"/>
                    <a:pt x="21" y="24"/>
                  </a:cubicBezTo>
                  <a:cubicBezTo>
                    <a:pt x="11" y="16"/>
                    <a:pt x="4" y="10"/>
                    <a:pt x="1" y="5"/>
                  </a:cubicBezTo>
                  <a:cubicBezTo>
                    <a:pt x="0" y="2"/>
                    <a:pt x="0" y="1"/>
                    <a:pt x="3" y="0"/>
                  </a:cubicBezTo>
                  <a:cubicBezTo>
                    <a:pt x="5" y="0"/>
                    <a:pt x="8" y="1"/>
                    <a:pt x="11" y="2"/>
                  </a:cubicBezTo>
                  <a:cubicBezTo>
                    <a:pt x="15" y="3"/>
                    <a:pt x="18" y="4"/>
                    <a:pt x="20" y="6"/>
                  </a:cubicBezTo>
                  <a:cubicBezTo>
                    <a:pt x="22" y="7"/>
                    <a:pt x="25" y="8"/>
                    <a:pt x="27" y="10"/>
                  </a:cubicBezTo>
                  <a:cubicBezTo>
                    <a:pt x="30" y="11"/>
                    <a:pt x="32" y="12"/>
                    <a:pt x="34" y="13"/>
                  </a:cubicBezTo>
                  <a:cubicBezTo>
                    <a:pt x="35" y="14"/>
                    <a:pt x="38" y="16"/>
                    <a:pt x="41" y="18"/>
                  </a:cubicBezTo>
                  <a:cubicBezTo>
                    <a:pt x="45" y="21"/>
                    <a:pt x="49" y="24"/>
                    <a:pt x="56" y="28"/>
                  </a:cubicBezTo>
                  <a:cubicBezTo>
                    <a:pt x="62" y="33"/>
                    <a:pt x="68" y="36"/>
                    <a:pt x="73" y="39"/>
                  </a:cubicBezTo>
                  <a:cubicBezTo>
                    <a:pt x="77" y="41"/>
                    <a:pt x="81" y="43"/>
                    <a:pt x="84" y="44"/>
                  </a:cubicBezTo>
                  <a:cubicBezTo>
                    <a:pt x="85" y="44"/>
                    <a:pt x="87" y="45"/>
                    <a:pt x="90" y="45"/>
                  </a:cubicBezTo>
                  <a:cubicBezTo>
                    <a:pt x="92" y="46"/>
                    <a:pt x="94" y="47"/>
                    <a:pt x="97" y="48"/>
                  </a:cubicBezTo>
                  <a:cubicBezTo>
                    <a:pt x="99" y="49"/>
                    <a:pt x="100" y="50"/>
                    <a:pt x="101" y="51"/>
                  </a:cubicBezTo>
                  <a:cubicBezTo>
                    <a:pt x="101" y="51"/>
                    <a:pt x="101" y="52"/>
                    <a:pt x="100" y="52"/>
                  </a:cubicBezTo>
                  <a:cubicBezTo>
                    <a:pt x="98" y="52"/>
                    <a:pt x="94" y="52"/>
                    <a:pt x="88" y="49"/>
                  </a:cubicBezTo>
                  <a:cubicBezTo>
                    <a:pt x="83" y="48"/>
                    <a:pt x="78" y="45"/>
                    <a:pt x="72" y="42"/>
                  </a:cubicBezTo>
                  <a:cubicBezTo>
                    <a:pt x="71" y="41"/>
                    <a:pt x="68" y="40"/>
                    <a:pt x="63" y="37"/>
                  </a:cubicBezTo>
                  <a:close/>
                  <a:moveTo>
                    <a:pt x="25" y="11"/>
                  </a:moveTo>
                  <a:cubicBezTo>
                    <a:pt x="23" y="10"/>
                    <a:pt x="21" y="10"/>
                    <a:pt x="19" y="9"/>
                  </a:cubicBezTo>
                  <a:cubicBezTo>
                    <a:pt x="18" y="9"/>
                    <a:pt x="17" y="9"/>
                    <a:pt x="16" y="9"/>
                  </a:cubicBezTo>
                  <a:cubicBezTo>
                    <a:pt x="13" y="9"/>
                    <a:pt x="15" y="13"/>
                    <a:pt x="24" y="20"/>
                  </a:cubicBezTo>
                  <a:cubicBezTo>
                    <a:pt x="33" y="28"/>
                    <a:pt x="43" y="35"/>
                    <a:pt x="53" y="40"/>
                  </a:cubicBezTo>
                  <a:cubicBezTo>
                    <a:pt x="55" y="41"/>
                    <a:pt x="57" y="42"/>
                    <a:pt x="59" y="43"/>
                  </a:cubicBezTo>
                  <a:cubicBezTo>
                    <a:pt x="60" y="43"/>
                    <a:pt x="61" y="44"/>
                    <a:pt x="62" y="43"/>
                  </a:cubicBezTo>
                  <a:cubicBezTo>
                    <a:pt x="64" y="43"/>
                    <a:pt x="62" y="40"/>
                    <a:pt x="55" y="35"/>
                  </a:cubicBezTo>
                  <a:cubicBezTo>
                    <a:pt x="51" y="32"/>
                    <a:pt x="45" y="27"/>
                    <a:pt x="37" y="21"/>
                  </a:cubicBezTo>
                  <a:cubicBezTo>
                    <a:pt x="32" y="18"/>
                    <a:pt x="29" y="15"/>
                    <a:pt x="28" y="14"/>
                  </a:cubicBezTo>
                  <a:cubicBezTo>
                    <a:pt x="27" y="13"/>
                    <a:pt x="26" y="12"/>
                    <a:pt x="25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5" name="Freeform 170"/>
            <p:cNvSpPr>
              <a:spLocks/>
            </p:cNvSpPr>
            <p:nvPr/>
          </p:nvSpPr>
          <p:spPr bwMode="auto">
            <a:xfrm>
              <a:off x="6827838" y="5535613"/>
              <a:ext cx="363538" cy="195262"/>
            </a:xfrm>
            <a:custGeom>
              <a:avLst/>
              <a:gdLst>
                <a:gd name="T0" fmla="*/ 28 w 97"/>
                <a:gd name="T1" fmla="*/ 19 h 52"/>
                <a:gd name="T2" fmla="*/ 26 w 97"/>
                <a:gd name="T3" fmla="*/ 17 h 52"/>
                <a:gd name="T4" fmla="*/ 15 w 97"/>
                <a:gd name="T5" fmla="*/ 1 h 52"/>
                <a:gd name="T6" fmla="*/ 23 w 97"/>
                <a:gd name="T7" fmla="*/ 3 h 52"/>
                <a:gd name="T8" fmla="*/ 31 w 97"/>
                <a:gd name="T9" fmla="*/ 9 h 52"/>
                <a:gd name="T10" fmla="*/ 72 w 97"/>
                <a:gd name="T11" fmla="*/ 39 h 52"/>
                <a:gd name="T12" fmla="*/ 88 w 97"/>
                <a:gd name="T13" fmla="*/ 46 h 52"/>
                <a:gd name="T14" fmla="*/ 94 w 97"/>
                <a:gd name="T15" fmla="*/ 49 h 52"/>
                <a:gd name="T16" fmla="*/ 97 w 97"/>
                <a:gd name="T17" fmla="*/ 50 h 52"/>
                <a:gd name="T18" fmla="*/ 97 w 97"/>
                <a:gd name="T19" fmla="*/ 52 h 52"/>
                <a:gd name="T20" fmla="*/ 86 w 97"/>
                <a:gd name="T21" fmla="*/ 49 h 52"/>
                <a:gd name="T22" fmla="*/ 68 w 97"/>
                <a:gd name="T23" fmla="*/ 40 h 52"/>
                <a:gd name="T24" fmla="*/ 33 w 97"/>
                <a:gd name="T25" fmla="*/ 17 h 52"/>
                <a:gd name="T26" fmla="*/ 60 w 97"/>
                <a:gd name="T27" fmla="*/ 42 h 52"/>
                <a:gd name="T28" fmla="*/ 64 w 97"/>
                <a:gd name="T29" fmla="*/ 47 h 52"/>
                <a:gd name="T30" fmla="*/ 61 w 97"/>
                <a:gd name="T31" fmla="*/ 46 h 52"/>
                <a:gd name="T32" fmla="*/ 55 w 97"/>
                <a:gd name="T33" fmla="*/ 44 h 52"/>
                <a:gd name="T34" fmla="*/ 23 w 97"/>
                <a:gd name="T35" fmla="*/ 21 h 52"/>
                <a:gd name="T36" fmla="*/ 5 w 97"/>
                <a:gd name="T37" fmla="*/ 7 h 52"/>
                <a:gd name="T38" fmla="*/ 1 w 97"/>
                <a:gd name="T39" fmla="*/ 3 h 52"/>
                <a:gd name="T40" fmla="*/ 5 w 97"/>
                <a:gd name="T41" fmla="*/ 4 h 52"/>
                <a:gd name="T42" fmla="*/ 10 w 97"/>
                <a:gd name="T43" fmla="*/ 6 h 52"/>
                <a:gd name="T44" fmla="*/ 17 w 97"/>
                <a:gd name="T45" fmla="*/ 11 h 52"/>
                <a:gd name="T46" fmla="*/ 28 w 97"/>
                <a:gd name="T47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52">
                  <a:moveTo>
                    <a:pt x="28" y="19"/>
                  </a:moveTo>
                  <a:cubicBezTo>
                    <a:pt x="27" y="19"/>
                    <a:pt x="26" y="18"/>
                    <a:pt x="26" y="17"/>
                  </a:cubicBezTo>
                  <a:cubicBezTo>
                    <a:pt x="16" y="6"/>
                    <a:pt x="12" y="1"/>
                    <a:pt x="15" y="1"/>
                  </a:cubicBezTo>
                  <a:cubicBezTo>
                    <a:pt x="17" y="0"/>
                    <a:pt x="19" y="1"/>
                    <a:pt x="23" y="3"/>
                  </a:cubicBezTo>
                  <a:cubicBezTo>
                    <a:pt x="26" y="5"/>
                    <a:pt x="28" y="7"/>
                    <a:pt x="31" y="9"/>
                  </a:cubicBezTo>
                  <a:cubicBezTo>
                    <a:pt x="43" y="20"/>
                    <a:pt x="57" y="30"/>
                    <a:pt x="72" y="39"/>
                  </a:cubicBezTo>
                  <a:cubicBezTo>
                    <a:pt x="77" y="41"/>
                    <a:pt x="83" y="44"/>
                    <a:pt x="88" y="46"/>
                  </a:cubicBezTo>
                  <a:cubicBezTo>
                    <a:pt x="91" y="47"/>
                    <a:pt x="93" y="48"/>
                    <a:pt x="94" y="49"/>
                  </a:cubicBezTo>
                  <a:cubicBezTo>
                    <a:pt x="95" y="49"/>
                    <a:pt x="96" y="50"/>
                    <a:pt x="97" y="50"/>
                  </a:cubicBezTo>
                  <a:cubicBezTo>
                    <a:pt x="97" y="51"/>
                    <a:pt x="97" y="52"/>
                    <a:pt x="97" y="52"/>
                  </a:cubicBezTo>
                  <a:cubicBezTo>
                    <a:pt x="95" y="52"/>
                    <a:pt x="92" y="51"/>
                    <a:pt x="86" y="49"/>
                  </a:cubicBezTo>
                  <a:cubicBezTo>
                    <a:pt x="80" y="46"/>
                    <a:pt x="74" y="44"/>
                    <a:pt x="68" y="40"/>
                  </a:cubicBezTo>
                  <a:cubicBezTo>
                    <a:pt x="56" y="34"/>
                    <a:pt x="44" y="26"/>
                    <a:pt x="33" y="17"/>
                  </a:cubicBezTo>
                  <a:cubicBezTo>
                    <a:pt x="36" y="22"/>
                    <a:pt x="45" y="31"/>
                    <a:pt x="60" y="42"/>
                  </a:cubicBezTo>
                  <a:cubicBezTo>
                    <a:pt x="64" y="45"/>
                    <a:pt x="65" y="47"/>
                    <a:pt x="64" y="47"/>
                  </a:cubicBezTo>
                  <a:cubicBezTo>
                    <a:pt x="63" y="47"/>
                    <a:pt x="62" y="47"/>
                    <a:pt x="61" y="46"/>
                  </a:cubicBezTo>
                  <a:cubicBezTo>
                    <a:pt x="59" y="46"/>
                    <a:pt x="57" y="45"/>
                    <a:pt x="55" y="44"/>
                  </a:cubicBezTo>
                  <a:cubicBezTo>
                    <a:pt x="50" y="41"/>
                    <a:pt x="39" y="34"/>
                    <a:pt x="23" y="21"/>
                  </a:cubicBezTo>
                  <a:cubicBezTo>
                    <a:pt x="15" y="15"/>
                    <a:pt x="8" y="10"/>
                    <a:pt x="5" y="7"/>
                  </a:cubicBezTo>
                  <a:cubicBezTo>
                    <a:pt x="2" y="5"/>
                    <a:pt x="0" y="3"/>
                    <a:pt x="1" y="3"/>
                  </a:cubicBezTo>
                  <a:cubicBezTo>
                    <a:pt x="2" y="3"/>
                    <a:pt x="3" y="3"/>
                    <a:pt x="5" y="4"/>
                  </a:cubicBezTo>
                  <a:cubicBezTo>
                    <a:pt x="6" y="4"/>
                    <a:pt x="8" y="5"/>
                    <a:pt x="10" y="6"/>
                  </a:cubicBezTo>
                  <a:cubicBezTo>
                    <a:pt x="12" y="7"/>
                    <a:pt x="14" y="9"/>
                    <a:pt x="17" y="11"/>
                  </a:cubicBezTo>
                  <a:cubicBezTo>
                    <a:pt x="20" y="14"/>
                    <a:pt x="24" y="17"/>
                    <a:pt x="28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6" name="Freeform 171"/>
            <p:cNvSpPr>
              <a:spLocks noEditPoints="1"/>
            </p:cNvSpPr>
            <p:nvPr/>
          </p:nvSpPr>
          <p:spPr bwMode="auto">
            <a:xfrm>
              <a:off x="6929438" y="5502275"/>
              <a:ext cx="517525" cy="355600"/>
            </a:xfrm>
            <a:custGeom>
              <a:avLst/>
              <a:gdLst>
                <a:gd name="T0" fmla="*/ 71 w 138"/>
                <a:gd name="T1" fmla="*/ 42 h 95"/>
                <a:gd name="T2" fmla="*/ 61 w 138"/>
                <a:gd name="T3" fmla="*/ 30 h 95"/>
                <a:gd name="T4" fmla="*/ 48 w 138"/>
                <a:gd name="T5" fmla="*/ 19 h 95"/>
                <a:gd name="T6" fmla="*/ 46 w 138"/>
                <a:gd name="T7" fmla="*/ 17 h 95"/>
                <a:gd name="T8" fmla="*/ 50 w 138"/>
                <a:gd name="T9" fmla="*/ 18 h 95"/>
                <a:gd name="T10" fmla="*/ 60 w 138"/>
                <a:gd name="T11" fmla="*/ 25 h 95"/>
                <a:gd name="T12" fmla="*/ 85 w 138"/>
                <a:gd name="T13" fmla="*/ 51 h 95"/>
                <a:gd name="T14" fmla="*/ 118 w 138"/>
                <a:gd name="T15" fmla="*/ 75 h 95"/>
                <a:gd name="T16" fmla="*/ 134 w 138"/>
                <a:gd name="T17" fmla="*/ 94 h 95"/>
                <a:gd name="T18" fmla="*/ 122 w 138"/>
                <a:gd name="T19" fmla="*/ 91 h 95"/>
                <a:gd name="T20" fmla="*/ 112 w 138"/>
                <a:gd name="T21" fmla="*/ 87 h 95"/>
                <a:gd name="T22" fmla="*/ 82 w 138"/>
                <a:gd name="T23" fmla="*/ 62 h 95"/>
                <a:gd name="T24" fmla="*/ 76 w 138"/>
                <a:gd name="T25" fmla="*/ 49 h 95"/>
                <a:gd name="T26" fmla="*/ 60 w 138"/>
                <a:gd name="T27" fmla="*/ 38 h 95"/>
                <a:gd name="T28" fmla="*/ 65 w 138"/>
                <a:gd name="T29" fmla="*/ 48 h 95"/>
                <a:gd name="T30" fmla="*/ 56 w 138"/>
                <a:gd name="T31" fmla="*/ 45 h 95"/>
                <a:gd name="T32" fmla="*/ 47 w 138"/>
                <a:gd name="T33" fmla="*/ 41 h 95"/>
                <a:gd name="T34" fmla="*/ 26 w 138"/>
                <a:gd name="T35" fmla="*/ 27 h 95"/>
                <a:gd name="T36" fmla="*/ 3 w 138"/>
                <a:gd name="T37" fmla="*/ 7 h 95"/>
                <a:gd name="T38" fmla="*/ 3 w 138"/>
                <a:gd name="T39" fmla="*/ 1 h 95"/>
                <a:gd name="T40" fmla="*/ 10 w 138"/>
                <a:gd name="T41" fmla="*/ 2 h 95"/>
                <a:gd name="T42" fmla="*/ 19 w 138"/>
                <a:gd name="T43" fmla="*/ 6 h 95"/>
                <a:gd name="T44" fmla="*/ 32 w 138"/>
                <a:gd name="T45" fmla="*/ 14 h 95"/>
                <a:gd name="T46" fmla="*/ 37 w 138"/>
                <a:gd name="T47" fmla="*/ 16 h 95"/>
                <a:gd name="T48" fmla="*/ 39 w 138"/>
                <a:gd name="T49" fmla="*/ 18 h 95"/>
                <a:gd name="T50" fmla="*/ 53 w 138"/>
                <a:gd name="T51" fmla="*/ 28 h 95"/>
                <a:gd name="T52" fmla="*/ 71 w 138"/>
                <a:gd name="T53" fmla="*/ 42 h 95"/>
                <a:gd name="T54" fmla="*/ 88 w 138"/>
                <a:gd name="T55" fmla="*/ 58 h 95"/>
                <a:gd name="T56" fmla="*/ 99 w 138"/>
                <a:gd name="T57" fmla="*/ 73 h 95"/>
                <a:gd name="T58" fmla="*/ 110 w 138"/>
                <a:gd name="T59" fmla="*/ 82 h 95"/>
                <a:gd name="T60" fmla="*/ 114 w 138"/>
                <a:gd name="T61" fmla="*/ 84 h 95"/>
                <a:gd name="T62" fmla="*/ 118 w 138"/>
                <a:gd name="T63" fmla="*/ 86 h 95"/>
                <a:gd name="T64" fmla="*/ 122 w 138"/>
                <a:gd name="T65" fmla="*/ 87 h 95"/>
                <a:gd name="T66" fmla="*/ 111 w 138"/>
                <a:gd name="T67" fmla="*/ 75 h 95"/>
                <a:gd name="T68" fmla="*/ 88 w 138"/>
                <a:gd name="T69" fmla="*/ 58 h 95"/>
                <a:gd name="T70" fmla="*/ 41 w 138"/>
                <a:gd name="T71" fmla="*/ 25 h 95"/>
                <a:gd name="T72" fmla="*/ 37 w 138"/>
                <a:gd name="T73" fmla="*/ 24 h 95"/>
                <a:gd name="T74" fmla="*/ 35 w 138"/>
                <a:gd name="T75" fmla="*/ 22 h 95"/>
                <a:gd name="T76" fmla="*/ 26 w 138"/>
                <a:gd name="T77" fmla="*/ 15 h 95"/>
                <a:gd name="T78" fmla="*/ 19 w 138"/>
                <a:gd name="T79" fmla="*/ 10 h 95"/>
                <a:gd name="T80" fmla="*/ 15 w 138"/>
                <a:gd name="T81" fmla="*/ 8 h 95"/>
                <a:gd name="T82" fmla="*/ 18 w 138"/>
                <a:gd name="T83" fmla="*/ 15 h 95"/>
                <a:gd name="T84" fmla="*/ 39 w 138"/>
                <a:gd name="T85" fmla="*/ 31 h 95"/>
                <a:gd name="T86" fmla="*/ 49 w 138"/>
                <a:gd name="T87" fmla="*/ 38 h 95"/>
                <a:gd name="T88" fmla="*/ 53 w 138"/>
                <a:gd name="T89" fmla="*/ 40 h 95"/>
                <a:gd name="T90" fmla="*/ 56 w 138"/>
                <a:gd name="T91" fmla="*/ 40 h 95"/>
                <a:gd name="T92" fmla="*/ 52 w 138"/>
                <a:gd name="T93" fmla="*/ 34 h 95"/>
                <a:gd name="T94" fmla="*/ 44 w 138"/>
                <a:gd name="T95" fmla="*/ 28 h 95"/>
                <a:gd name="T96" fmla="*/ 41 w 138"/>
                <a:gd name="T97" fmla="*/ 2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95">
                  <a:moveTo>
                    <a:pt x="71" y="42"/>
                  </a:moveTo>
                  <a:cubicBezTo>
                    <a:pt x="68" y="37"/>
                    <a:pt x="65" y="34"/>
                    <a:pt x="61" y="30"/>
                  </a:cubicBezTo>
                  <a:cubicBezTo>
                    <a:pt x="56" y="26"/>
                    <a:pt x="51" y="22"/>
                    <a:pt x="48" y="19"/>
                  </a:cubicBezTo>
                  <a:cubicBezTo>
                    <a:pt x="46" y="18"/>
                    <a:pt x="45" y="17"/>
                    <a:pt x="46" y="17"/>
                  </a:cubicBezTo>
                  <a:cubicBezTo>
                    <a:pt x="47" y="17"/>
                    <a:pt x="48" y="17"/>
                    <a:pt x="50" y="18"/>
                  </a:cubicBezTo>
                  <a:cubicBezTo>
                    <a:pt x="53" y="20"/>
                    <a:pt x="56" y="22"/>
                    <a:pt x="60" y="25"/>
                  </a:cubicBezTo>
                  <a:cubicBezTo>
                    <a:pt x="72" y="34"/>
                    <a:pt x="81" y="43"/>
                    <a:pt x="85" y="51"/>
                  </a:cubicBezTo>
                  <a:cubicBezTo>
                    <a:pt x="101" y="63"/>
                    <a:pt x="112" y="71"/>
                    <a:pt x="118" y="75"/>
                  </a:cubicBezTo>
                  <a:cubicBezTo>
                    <a:pt x="133" y="87"/>
                    <a:pt x="138" y="93"/>
                    <a:pt x="134" y="94"/>
                  </a:cubicBezTo>
                  <a:cubicBezTo>
                    <a:pt x="132" y="95"/>
                    <a:pt x="128" y="94"/>
                    <a:pt x="122" y="91"/>
                  </a:cubicBezTo>
                  <a:cubicBezTo>
                    <a:pt x="119" y="90"/>
                    <a:pt x="116" y="89"/>
                    <a:pt x="112" y="87"/>
                  </a:cubicBezTo>
                  <a:cubicBezTo>
                    <a:pt x="98" y="79"/>
                    <a:pt x="88" y="71"/>
                    <a:pt x="82" y="62"/>
                  </a:cubicBezTo>
                  <a:cubicBezTo>
                    <a:pt x="81" y="61"/>
                    <a:pt x="79" y="57"/>
                    <a:pt x="76" y="49"/>
                  </a:cubicBezTo>
                  <a:cubicBezTo>
                    <a:pt x="69" y="44"/>
                    <a:pt x="64" y="41"/>
                    <a:pt x="60" y="38"/>
                  </a:cubicBezTo>
                  <a:cubicBezTo>
                    <a:pt x="66" y="44"/>
                    <a:pt x="68" y="47"/>
                    <a:pt x="65" y="48"/>
                  </a:cubicBezTo>
                  <a:cubicBezTo>
                    <a:pt x="64" y="48"/>
                    <a:pt x="61" y="47"/>
                    <a:pt x="56" y="45"/>
                  </a:cubicBezTo>
                  <a:cubicBezTo>
                    <a:pt x="53" y="44"/>
                    <a:pt x="50" y="42"/>
                    <a:pt x="47" y="41"/>
                  </a:cubicBezTo>
                  <a:cubicBezTo>
                    <a:pt x="41" y="37"/>
                    <a:pt x="33" y="33"/>
                    <a:pt x="26" y="27"/>
                  </a:cubicBezTo>
                  <a:cubicBezTo>
                    <a:pt x="14" y="19"/>
                    <a:pt x="7" y="12"/>
                    <a:pt x="3" y="7"/>
                  </a:cubicBezTo>
                  <a:cubicBezTo>
                    <a:pt x="0" y="3"/>
                    <a:pt x="0" y="1"/>
                    <a:pt x="3" y="1"/>
                  </a:cubicBezTo>
                  <a:cubicBezTo>
                    <a:pt x="4" y="0"/>
                    <a:pt x="7" y="1"/>
                    <a:pt x="10" y="2"/>
                  </a:cubicBezTo>
                  <a:cubicBezTo>
                    <a:pt x="13" y="3"/>
                    <a:pt x="16" y="4"/>
                    <a:pt x="19" y="6"/>
                  </a:cubicBezTo>
                  <a:cubicBezTo>
                    <a:pt x="23" y="8"/>
                    <a:pt x="27" y="11"/>
                    <a:pt x="32" y="14"/>
                  </a:cubicBezTo>
                  <a:cubicBezTo>
                    <a:pt x="35" y="15"/>
                    <a:pt x="36" y="16"/>
                    <a:pt x="37" y="16"/>
                  </a:cubicBezTo>
                  <a:cubicBezTo>
                    <a:pt x="38" y="17"/>
                    <a:pt x="39" y="17"/>
                    <a:pt x="39" y="18"/>
                  </a:cubicBezTo>
                  <a:cubicBezTo>
                    <a:pt x="42" y="20"/>
                    <a:pt x="46" y="23"/>
                    <a:pt x="53" y="28"/>
                  </a:cubicBezTo>
                  <a:cubicBezTo>
                    <a:pt x="59" y="32"/>
                    <a:pt x="65" y="37"/>
                    <a:pt x="71" y="42"/>
                  </a:cubicBezTo>
                  <a:close/>
                  <a:moveTo>
                    <a:pt x="88" y="58"/>
                  </a:moveTo>
                  <a:cubicBezTo>
                    <a:pt x="89" y="62"/>
                    <a:pt x="92" y="66"/>
                    <a:pt x="99" y="73"/>
                  </a:cubicBezTo>
                  <a:cubicBezTo>
                    <a:pt x="102" y="76"/>
                    <a:pt x="106" y="79"/>
                    <a:pt x="110" y="82"/>
                  </a:cubicBezTo>
                  <a:cubicBezTo>
                    <a:pt x="112" y="83"/>
                    <a:pt x="113" y="83"/>
                    <a:pt x="114" y="84"/>
                  </a:cubicBezTo>
                  <a:cubicBezTo>
                    <a:pt x="115" y="85"/>
                    <a:pt x="117" y="85"/>
                    <a:pt x="118" y="86"/>
                  </a:cubicBezTo>
                  <a:cubicBezTo>
                    <a:pt x="120" y="86"/>
                    <a:pt x="121" y="87"/>
                    <a:pt x="122" y="87"/>
                  </a:cubicBezTo>
                  <a:cubicBezTo>
                    <a:pt x="124" y="86"/>
                    <a:pt x="120" y="82"/>
                    <a:pt x="111" y="75"/>
                  </a:cubicBezTo>
                  <a:cubicBezTo>
                    <a:pt x="103" y="69"/>
                    <a:pt x="96" y="63"/>
                    <a:pt x="88" y="58"/>
                  </a:cubicBezTo>
                  <a:close/>
                  <a:moveTo>
                    <a:pt x="41" y="25"/>
                  </a:moveTo>
                  <a:cubicBezTo>
                    <a:pt x="39" y="25"/>
                    <a:pt x="38" y="24"/>
                    <a:pt x="37" y="24"/>
                  </a:cubicBezTo>
                  <a:cubicBezTo>
                    <a:pt x="36" y="23"/>
                    <a:pt x="36" y="23"/>
                    <a:pt x="35" y="22"/>
                  </a:cubicBezTo>
                  <a:cubicBezTo>
                    <a:pt x="33" y="20"/>
                    <a:pt x="30" y="17"/>
                    <a:pt x="26" y="15"/>
                  </a:cubicBezTo>
                  <a:cubicBezTo>
                    <a:pt x="24" y="13"/>
                    <a:pt x="21" y="11"/>
                    <a:pt x="19" y="10"/>
                  </a:cubicBezTo>
                  <a:cubicBezTo>
                    <a:pt x="17" y="9"/>
                    <a:pt x="15" y="8"/>
                    <a:pt x="15" y="8"/>
                  </a:cubicBezTo>
                  <a:cubicBezTo>
                    <a:pt x="13" y="8"/>
                    <a:pt x="14" y="11"/>
                    <a:pt x="18" y="15"/>
                  </a:cubicBezTo>
                  <a:cubicBezTo>
                    <a:pt x="23" y="20"/>
                    <a:pt x="30" y="25"/>
                    <a:pt x="39" y="31"/>
                  </a:cubicBezTo>
                  <a:cubicBezTo>
                    <a:pt x="43" y="34"/>
                    <a:pt x="46" y="37"/>
                    <a:pt x="49" y="38"/>
                  </a:cubicBezTo>
                  <a:cubicBezTo>
                    <a:pt x="51" y="39"/>
                    <a:pt x="52" y="40"/>
                    <a:pt x="53" y="40"/>
                  </a:cubicBezTo>
                  <a:cubicBezTo>
                    <a:pt x="54" y="40"/>
                    <a:pt x="55" y="40"/>
                    <a:pt x="56" y="40"/>
                  </a:cubicBezTo>
                  <a:cubicBezTo>
                    <a:pt x="57" y="40"/>
                    <a:pt x="56" y="38"/>
                    <a:pt x="52" y="34"/>
                  </a:cubicBezTo>
                  <a:cubicBezTo>
                    <a:pt x="49" y="32"/>
                    <a:pt x="46" y="30"/>
                    <a:pt x="44" y="28"/>
                  </a:cubicBezTo>
                  <a:cubicBezTo>
                    <a:pt x="42" y="26"/>
                    <a:pt x="41" y="25"/>
                    <a:pt x="41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7" name="Freeform 172"/>
            <p:cNvSpPr>
              <a:spLocks noEditPoints="1"/>
            </p:cNvSpPr>
            <p:nvPr/>
          </p:nvSpPr>
          <p:spPr bwMode="auto">
            <a:xfrm>
              <a:off x="7067550" y="5502275"/>
              <a:ext cx="271463" cy="165100"/>
            </a:xfrm>
            <a:custGeom>
              <a:avLst/>
              <a:gdLst>
                <a:gd name="T0" fmla="*/ 42 w 72"/>
                <a:gd name="T1" fmla="*/ 31 h 44"/>
                <a:gd name="T2" fmla="*/ 44 w 72"/>
                <a:gd name="T3" fmla="*/ 32 h 44"/>
                <a:gd name="T4" fmla="*/ 50 w 72"/>
                <a:gd name="T5" fmla="*/ 35 h 44"/>
                <a:gd name="T6" fmla="*/ 59 w 72"/>
                <a:gd name="T7" fmla="*/ 37 h 44"/>
                <a:gd name="T8" fmla="*/ 49 w 72"/>
                <a:gd name="T9" fmla="*/ 21 h 44"/>
                <a:gd name="T10" fmla="*/ 47 w 72"/>
                <a:gd name="T11" fmla="*/ 19 h 44"/>
                <a:gd name="T12" fmla="*/ 49 w 72"/>
                <a:gd name="T13" fmla="*/ 19 h 44"/>
                <a:gd name="T14" fmla="*/ 52 w 72"/>
                <a:gd name="T15" fmla="*/ 20 h 44"/>
                <a:gd name="T16" fmla="*/ 63 w 72"/>
                <a:gd name="T17" fmla="*/ 30 h 44"/>
                <a:gd name="T18" fmla="*/ 71 w 72"/>
                <a:gd name="T19" fmla="*/ 39 h 44"/>
                <a:gd name="T20" fmla="*/ 69 w 72"/>
                <a:gd name="T21" fmla="*/ 44 h 44"/>
                <a:gd name="T22" fmla="*/ 56 w 72"/>
                <a:gd name="T23" fmla="*/ 41 h 44"/>
                <a:gd name="T24" fmla="*/ 42 w 72"/>
                <a:gd name="T25" fmla="*/ 35 h 44"/>
                <a:gd name="T26" fmla="*/ 8 w 72"/>
                <a:gd name="T27" fmla="*/ 11 h 44"/>
                <a:gd name="T28" fmla="*/ 3 w 72"/>
                <a:gd name="T29" fmla="*/ 0 h 44"/>
                <a:gd name="T30" fmla="*/ 7 w 72"/>
                <a:gd name="T31" fmla="*/ 1 h 44"/>
                <a:gd name="T32" fmla="*/ 16 w 72"/>
                <a:gd name="T33" fmla="*/ 5 h 44"/>
                <a:gd name="T34" fmla="*/ 29 w 72"/>
                <a:gd name="T35" fmla="*/ 14 h 44"/>
                <a:gd name="T36" fmla="*/ 42 w 72"/>
                <a:gd name="T37" fmla="*/ 31 h 44"/>
                <a:gd name="T38" fmla="*/ 33 w 72"/>
                <a:gd name="T39" fmla="*/ 25 h 44"/>
                <a:gd name="T40" fmla="*/ 32 w 72"/>
                <a:gd name="T41" fmla="*/ 21 h 44"/>
                <a:gd name="T42" fmla="*/ 22 w 72"/>
                <a:gd name="T43" fmla="*/ 12 h 44"/>
                <a:gd name="T44" fmla="*/ 18 w 72"/>
                <a:gd name="T45" fmla="*/ 9 h 44"/>
                <a:gd name="T46" fmla="*/ 14 w 72"/>
                <a:gd name="T47" fmla="*/ 8 h 44"/>
                <a:gd name="T48" fmla="*/ 15 w 72"/>
                <a:gd name="T49" fmla="*/ 11 h 44"/>
                <a:gd name="T50" fmla="*/ 33 w 72"/>
                <a:gd name="T51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4">
                  <a:moveTo>
                    <a:pt x="42" y="31"/>
                  </a:moveTo>
                  <a:cubicBezTo>
                    <a:pt x="44" y="32"/>
                    <a:pt x="44" y="32"/>
                    <a:pt x="44" y="32"/>
                  </a:cubicBezTo>
                  <a:cubicBezTo>
                    <a:pt x="46" y="33"/>
                    <a:pt x="48" y="34"/>
                    <a:pt x="50" y="35"/>
                  </a:cubicBezTo>
                  <a:cubicBezTo>
                    <a:pt x="54" y="36"/>
                    <a:pt x="57" y="37"/>
                    <a:pt x="59" y="37"/>
                  </a:cubicBezTo>
                  <a:cubicBezTo>
                    <a:pt x="63" y="36"/>
                    <a:pt x="59" y="31"/>
                    <a:pt x="49" y="21"/>
                  </a:cubicBezTo>
                  <a:cubicBezTo>
                    <a:pt x="47" y="20"/>
                    <a:pt x="46" y="19"/>
                    <a:pt x="47" y="19"/>
                  </a:cubicBezTo>
                  <a:cubicBezTo>
                    <a:pt x="47" y="19"/>
                    <a:pt x="48" y="19"/>
                    <a:pt x="49" y="19"/>
                  </a:cubicBezTo>
                  <a:cubicBezTo>
                    <a:pt x="50" y="20"/>
                    <a:pt x="51" y="20"/>
                    <a:pt x="52" y="20"/>
                  </a:cubicBezTo>
                  <a:cubicBezTo>
                    <a:pt x="55" y="22"/>
                    <a:pt x="59" y="25"/>
                    <a:pt x="63" y="30"/>
                  </a:cubicBezTo>
                  <a:cubicBezTo>
                    <a:pt x="67" y="34"/>
                    <a:pt x="69" y="37"/>
                    <a:pt x="71" y="39"/>
                  </a:cubicBezTo>
                  <a:cubicBezTo>
                    <a:pt x="72" y="42"/>
                    <a:pt x="71" y="43"/>
                    <a:pt x="69" y="44"/>
                  </a:cubicBezTo>
                  <a:cubicBezTo>
                    <a:pt x="66" y="44"/>
                    <a:pt x="62" y="43"/>
                    <a:pt x="56" y="41"/>
                  </a:cubicBezTo>
                  <a:cubicBezTo>
                    <a:pt x="52" y="40"/>
                    <a:pt x="47" y="37"/>
                    <a:pt x="42" y="35"/>
                  </a:cubicBezTo>
                  <a:cubicBezTo>
                    <a:pt x="27" y="27"/>
                    <a:pt x="16" y="19"/>
                    <a:pt x="8" y="11"/>
                  </a:cubicBezTo>
                  <a:cubicBezTo>
                    <a:pt x="1" y="4"/>
                    <a:pt x="0" y="1"/>
                    <a:pt x="3" y="0"/>
                  </a:cubicBezTo>
                  <a:cubicBezTo>
                    <a:pt x="4" y="0"/>
                    <a:pt x="5" y="0"/>
                    <a:pt x="7" y="1"/>
                  </a:cubicBezTo>
                  <a:cubicBezTo>
                    <a:pt x="10" y="2"/>
                    <a:pt x="13" y="3"/>
                    <a:pt x="16" y="5"/>
                  </a:cubicBezTo>
                  <a:cubicBezTo>
                    <a:pt x="20" y="7"/>
                    <a:pt x="25" y="10"/>
                    <a:pt x="29" y="14"/>
                  </a:cubicBezTo>
                  <a:cubicBezTo>
                    <a:pt x="39" y="21"/>
                    <a:pt x="44" y="27"/>
                    <a:pt x="42" y="31"/>
                  </a:cubicBezTo>
                  <a:close/>
                  <a:moveTo>
                    <a:pt x="33" y="25"/>
                  </a:moveTo>
                  <a:cubicBezTo>
                    <a:pt x="33" y="24"/>
                    <a:pt x="33" y="22"/>
                    <a:pt x="32" y="21"/>
                  </a:cubicBezTo>
                  <a:cubicBezTo>
                    <a:pt x="30" y="18"/>
                    <a:pt x="26" y="15"/>
                    <a:pt x="22" y="12"/>
                  </a:cubicBezTo>
                  <a:cubicBezTo>
                    <a:pt x="21" y="11"/>
                    <a:pt x="19" y="10"/>
                    <a:pt x="18" y="9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3" y="8"/>
                    <a:pt x="13" y="9"/>
                    <a:pt x="15" y="11"/>
                  </a:cubicBezTo>
                  <a:cubicBezTo>
                    <a:pt x="18" y="14"/>
                    <a:pt x="24" y="19"/>
                    <a:pt x="33" y="2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8" name="Freeform 173"/>
            <p:cNvSpPr>
              <a:spLocks/>
            </p:cNvSpPr>
            <p:nvPr/>
          </p:nvSpPr>
          <p:spPr bwMode="auto">
            <a:xfrm>
              <a:off x="7165975" y="5475288"/>
              <a:ext cx="292100" cy="184150"/>
            </a:xfrm>
            <a:custGeom>
              <a:avLst/>
              <a:gdLst>
                <a:gd name="T0" fmla="*/ 5 w 78"/>
                <a:gd name="T1" fmla="*/ 0 h 49"/>
                <a:gd name="T2" fmla="*/ 12 w 78"/>
                <a:gd name="T3" fmla="*/ 1 h 49"/>
                <a:gd name="T4" fmla="*/ 22 w 78"/>
                <a:gd name="T5" fmla="*/ 6 h 49"/>
                <a:gd name="T6" fmla="*/ 33 w 78"/>
                <a:gd name="T7" fmla="*/ 13 h 49"/>
                <a:gd name="T8" fmla="*/ 37 w 78"/>
                <a:gd name="T9" fmla="*/ 19 h 49"/>
                <a:gd name="T10" fmla="*/ 36 w 78"/>
                <a:gd name="T11" fmla="*/ 21 h 49"/>
                <a:gd name="T12" fmla="*/ 29 w 78"/>
                <a:gd name="T13" fmla="*/ 19 h 49"/>
                <a:gd name="T14" fmla="*/ 26 w 78"/>
                <a:gd name="T15" fmla="*/ 16 h 49"/>
                <a:gd name="T16" fmla="*/ 27 w 78"/>
                <a:gd name="T17" fmla="*/ 15 h 49"/>
                <a:gd name="T18" fmla="*/ 26 w 78"/>
                <a:gd name="T19" fmla="*/ 12 h 49"/>
                <a:gd name="T20" fmla="*/ 21 w 78"/>
                <a:gd name="T21" fmla="*/ 9 h 49"/>
                <a:gd name="T22" fmla="*/ 17 w 78"/>
                <a:gd name="T23" fmla="*/ 7 h 49"/>
                <a:gd name="T24" fmla="*/ 14 w 78"/>
                <a:gd name="T25" fmla="*/ 6 h 49"/>
                <a:gd name="T26" fmla="*/ 13 w 78"/>
                <a:gd name="T27" fmla="*/ 10 h 49"/>
                <a:gd name="T28" fmla="*/ 25 w 78"/>
                <a:gd name="T29" fmla="*/ 19 h 49"/>
                <a:gd name="T30" fmla="*/ 43 w 78"/>
                <a:gd name="T31" fmla="*/ 27 h 49"/>
                <a:gd name="T32" fmla="*/ 64 w 78"/>
                <a:gd name="T33" fmla="*/ 36 h 49"/>
                <a:gd name="T34" fmla="*/ 77 w 78"/>
                <a:gd name="T35" fmla="*/ 46 h 49"/>
                <a:gd name="T36" fmla="*/ 76 w 78"/>
                <a:gd name="T37" fmla="*/ 48 h 49"/>
                <a:gd name="T38" fmla="*/ 60 w 78"/>
                <a:gd name="T39" fmla="*/ 45 h 49"/>
                <a:gd name="T40" fmla="*/ 44 w 78"/>
                <a:gd name="T41" fmla="*/ 38 h 49"/>
                <a:gd name="T42" fmla="*/ 30 w 78"/>
                <a:gd name="T43" fmla="*/ 28 h 49"/>
                <a:gd name="T44" fmla="*/ 28 w 78"/>
                <a:gd name="T45" fmla="*/ 26 h 49"/>
                <a:gd name="T46" fmla="*/ 32 w 78"/>
                <a:gd name="T47" fmla="*/ 27 h 49"/>
                <a:gd name="T48" fmla="*/ 34 w 78"/>
                <a:gd name="T49" fmla="*/ 29 h 49"/>
                <a:gd name="T50" fmla="*/ 46 w 78"/>
                <a:gd name="T51" fmla="*/ 35 h 49"/>
                <a:gd name="T52" fmla="*/ 58 w 78"/>
                <a:gd name="T53" fmla="*/ 41 h 49"/>
                <a:gd name="T54" fmla="*/ 65 w 78"/>
                <a:gd name="T55" fmla="*/ 42 h 49"/>
                <a:gd name="T56" fmla="*/ 65 w 78"/>
                <a:gd name="T57" fmla="*/ 40 h 49"/>
                <a:gd name="T58" fmla="*/ 59 w 78"/>
                <a:gd name="T59" fmla="*/ 36 h 49"/>
                <a:gd name="T60" fmla="*/ 43 w 78"/>
                <a:gd name="T61" fmla="*/ 29 h 49"/>
                <a:gd name="T62" fmla="*/ 19 w 78"/>
                <a:gd name="T63" fmla="*/ 19 h 49"/>
                <a:gd name="T64" fmla="*/ 3 w 78"/>
                <a:gd name="T65" fmla="*/ 6 h 49"/>
                <a:gd name="T66" fmla="*/ 5 w 78"/>
                <a:gd name="T6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" h="49">
                  <a:moveTo>
                    <a:pt x="5" y="0"/>
                  </a:moveTo>
                  <a:cubicBezTo>
                    <a:pt x="7" y="0"/>
                    <a:pt x="9" y="1"/>
                    <a:pt x="12" y="1"/>
                  </a:cubicBezTo>
                  <a:cubicBezTo>
                    <a:pt x="15" y="2"/>
                    <a:pt x="18" y="4"/>
                    <a:pt x="22" y="6"/>
                  </a:cubicBezTo>
                  <a:cubicBezTo>
                    <a:pt x="26" y="8"/>
                    <a:pt x="30" y="11"/>
                    <a:pt x="33" y="13"/>
                  </a:cubicBezTo>
                  <a:cubicBezTo>
                    <a:pt x="36" y="16"/>
                    <a:pt x="37" y="18"/>
                    <a:pt x="37" y="19"/>
                  </a:cubicBezTo>
                  <a:cubicBezTo>
                    <a:pt x="37" y="20"/>
                    <a:pt x="37" y="21"/>
                    <a:pt x="36" y="21"/>
                  </a:cubicBezTo>
                  <a:cubicBezTo>
                    <a:pt x="34" y="21"/>
                    <a:pt x="32" y="20"/>
                    <a:pt x="29" y="19"/>
                  </a:cubicBezTo>
                  <a:cubicBezTo>
                    <a:pt x="27" y="18"/>
                    <a:pt x="26" y="17"/>
                    <a:pt x="26" y="16"/>
                  </a:cubicBezTo>
                  <a:cubicBezTo>
                    <a:pt x="26" y="16"/>
                    <a:pt x="26" y="15"/>
                    <a:pt x="27" y="15"/>
                  </a:cubicBezTo>
                  <a:cubicBezTo>
                    <a:pt x="27" y="14"/>
                    <a:pt x="27" y="13"/>
                    <a:pt x="26" y="12"/>
                  </a:cubicBezTo>
                  <a:cubicBezTo>
                    <a:pt x="25" y="11"/>
                    <a:pt x="23" y="10"/>
                    <a:pt x="21" y="9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2" y="6"/>
                    <a:pt x="12" y="8"/>
                    <a:pt x="13" y="10"/>
                  </a:cubicBezTo>
                  <a:cubicBezTo>
                    <a:pt x="15" y="13"/>
                    <a:pt x="19" y="15"/>
                    <a:pt x="25" y="19"/>
                  </a:cubicBezTo>
                  <a:cubicBezTo>
                    <a:pt x="29" y="21"/>
                    <a:pt x="35" y="24"/>
                    <a:pt x="43" y="27"/>
                  </a:cubicBezTo>
                  <a:cubicBezTo>
                    <a:pt x="52" y="30"/>
                    <a:pt x="59" y="33"/>
                    <a:pt x="64" y="36"/>
                  </a:cubicBezTo>
                  <a:cubicBezTo>
                    <a:pt x="71" y="40"/>
                    <a:pt x="75" y="43"/>
                    <a:pt x="77" y="46"/>
                  </a:cubicBezTo>
                  <a:cubicBezTo>
                    <a:pt x="78" y="47"/>
                    <a:pt x="78" y="48"/>
                    <a:pt x="76" y="48"/>
                  </a:cubicBezTo>
                  <a:cubicBezTo>
                    <a:pt x="73" y="49"/>
                    <a:pt x="68" y="48"/>
                    <a:pt x="60" y="45"/>
                  </a:cubicBezTo>
                  <a:cubicBezTo>
                    <a:pt x="55" y="43"/>
                    <a:pt x="50" y="41"/>
                    <a:pt x="44" y="38"/>
                  </a:cubicBezTo>
                  <a:cubicBezTo>
                    <a:pt x="38" y="34"/>
                    <a:pt x="33" y="31"/>
                    <a:pt x="30" y="28"/>
                  </a:cubicBezTo>
                  <a:cubicBezTo>
                    <a:pt x="28" y="27"/>
                    <a:pt x="27" y="26"/>
                    <a:pt x="28" y="26"/>
                  </a:cubicBezTo>
                  <a:cubicBezTo>
                    <a:pt x="29" y="26"/>
                    <a:pt x="30" y="26"/>
                    <a:pt x="32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7" y="31"/>
                    <a:pt x="41" y="33"/>
                    <a:pt x="46" y="35"/>
                  </a:cubicBezTo>
                  <a:cubicBezTo>
                    <a:pt x="50" y="38"/>
                    <a:pt x="54" y="39"/>
                    <a:pt x="58" y="41"/>
                  </a:cubicBezTo>
                  <a:cubicBezTo>
                    <a:pt x="61" y="42"/>
                    <a:pt x="64" y="42"/>
                    <a:pt x="65" y="42"/>
                  </a:cubicBezTo>
                  <a:cubicBezTo>
                    <a:pt x="66" y="42"/>
                    <a:pt x="66" y="41"/>
                    <a:pt x="65" y="40"/>
                  </a:cubicBezTo>
                  <a:cubicBezTo>
                    <a:pt x="63" y="39"/>
                    <a:pt x="61" y="38"/>
                    <a:pt x="59" y="36"/>
                  </a:cubicBezTo>
                  <a:cubicBezTo>
                    <a:pt x="55" y="34"/>
                    <a:pt x="50" y="32"/>
                    <a:pt x="43" y="29"/>
                  </a:cubicBezTo>
                  <a:cubicBezTo>
                    <a:pt x="33" y="26"/>
                    <a:pt x="25" y="22"/>
                    <a:pt x="19" y="19"/>
                  </a:cubicBezTo>
                  <a:cubicBezTo>
                    <a:pt x="11" y="14"/>
                    <a:pt x="5" y="10"/>
                    <a:pt x="3" y="6"/>
                  </a:cubicBezTo>
                  <a:cubicBezTo>
                    <a:pt x="0" y="3"/>
                    <a:pt x="1" y="1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29" name="Freeform 174"/>
            <p:cNvSpPr>
              <a:spLocks/>
            </p:cNvSpPr>
            <p:nvPr/>
          </p:nvSpPr>
          <p:spPr bwMode="auto">
            <a:xfrm>
              <a:off x="7232650" y="5381625"/>
              <a:ext cx="387350" cy="236537"/>
            </a:xfrm>
            <a:custGeom>
              <a:avLst/>
              <a:gdLst>
                <a:gd name="T0" fmla="*/ 33 w 103"/>
                <a:gd name="T1" fmla="*/ 22 h 63"/>
                <a:gd name="T2" fmla="*/ 54 w 103"/>
                <a:gd name="T3" fmla="*/ 37 h 63"/>
                <a:gd name="T4" fmla="*/ 82 w 103"/>
                <a:gd name="T5" fmla="*/ 54 h 63"/>
                <a:gd name="T6" fmla="*/ 87 w 103"/>
                <a:gd name="T7" fmla="*/ 56 h 63"/>
                <a:gd name="T8" fmla="*/ 89 w 103"/>
                <a:gd name="T9" fmla="*/ 57 h 63"/>
                <a:gd name="T10" fmla="*/ 83 w 103"/>
                <a:gd name="T11" fmla="*/ 50 h 63"/>
                <a:gd name="T12" fmla="*/ 73 w 103"/>
                <a:gd name="T13" fmla="*/ 42 h 63"/>
                <a:gd name="T14" fmla="*/ 71 w 103"/>
                <a:gd name="T15" fmla="*/ 40 h 63"/>
                <a:gd name="T16" fmla="*/ 73 w 103"/>
                <a:gd name="T17" fmla="*/ 41 h 63"/>
                <a:gd name="T18" fmla="*/ 76 w 103"/>
                <a:gd name="T19" fmla="*/ 42 h 63"/>
                <a:gd name="T20" fmla="*/ 91 w 103"/>
                <a:gd name="T21" fmla="*/ 52 h 63"/>
                <a:gd name="T22" fmla="*/ 100 w 103"/>
                <a:gd name="T23" fmla="*/ 63 h 63"/>
                <a:gd name="T24" fmla="*/ 91 w 103"/>
                <a:gd name="T25" fmla="*/ 61 h 63"/>
                <a:gd name="T26" fmla="*/ 80 w 103"/>
                <a:gd name="T27" fmla="*/ 56 h 63"/>
                <a:gd name="T28" fmla="*/ 50 w 103"/>
                <a:gd name="T29" fmla="*/ 38 h 63"/>
                <a:gd name="T30" fmla="*/ 32 w 103"/>
                <a:gd name="T31" fmla="*/ 25 h 63"/>
                <a:gd name="T32" fmla="*/ 31 w 103"/>
                <a:gd name="T33" fmla="*/ 26 h 63"/>
                <a:gd name="T34" fmla="*/ 28 w 103"/>
                <a:gd name="T35" fmla="*/ 25 h 63"/>
                <a:gd name="T36" fmla="*/ 23 w 103"/>
                <a:gd name="T37" fmla="*/ 23 h 63"/>
                <a:gd name="T38" fmla="*/ 19 w 103"/>
                <a:gd name="T39" fmla="*/ 21 h 63"/>
                <a:gd name="T40" fmla="*/ 21 w 103"/>
                <a:gd name="T41" fmla="*/ 20 h 63"/>
                <a:gd name="T42" fmla="*/ 22 w 103"/>
                <a:gd name="T43" fmla="*/ 18 h 63"/>
                <a:gd name="T44" fmla="*/ 8 w 103"/>
                <a:gd name="T45" fmla="*/ 7 h 63"/>
                <a:gd name="T46" fmla="*/ 2 w 103"/>
                <a:gd name="T47" fmla="*/ 2 h 63"/>
                <a:gd name="T48" fmla="*/ 1 w 103"/>
                <a:gd name="T49" fmla="*/ 0 h 63"/>
                <a:gd name="T50" fmla="*/ 3 w 103"/>
                <a:gd name="T51" fmla="*/ 1 h 63"/>
                <a:gd name="T52" fmla="*/ 7 w 103"/>
                <a:gd name="T53" fmla="*/ 3 h 63"/>
                <a:gd name="T54" fmla="*/ 16 w 103"/>
                <a:gd name="T55" fmla="*/ 9 h 63"/>
                <a:gd name="T56" fmla="*/ 23 w 103"/>
                <a:gd name="T57" fmla="*/ 14 h 63"/>
                <a:gd name="T58" fmla="*/ 27 w 103"/>
                <a:gd name="T59" fmla="*/ 12 h 63"/>
                <a:gd name="T60" fmla="*/ 34 w 103"/>
                <a:gd name="T61" fmla="*/ 14 h 63"/>
                <a:gd name="T62" fmla="*/ 37 w 103"/>
                <a:gd name="T63" fmla="*/ 17 h 63"/>
                <a:gd name="T64" fmla="*/ 36 w 103"/>
                <a:gd name="T65" fmla="*/ 17 h 63"/>
                <a:gd name="T66" fmla="*/ 34 w 103"/>
                <a:gd name="T67" fmla="*/ 20 h 63"/>
                <a:gd name="T68" fmla="*/ 33 w 103"/>
                <a:gd name="T69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" h="63">
                  <a:moveTo>
                    <a:pt x="33" y="22"/>
                  </a:moveTo>
                  <a:cubicBezTo>
                    <a:pt x="39" y="26"/>
                    <a:pt x="46" y="31"/>
                    <a:pt x="54" y="37"/>
                  </a:cubicBezTo>
                  <a:cubicBezTo>
                    <a:pt x="66" y="44"/>
                    <a:pt x="75" y="50"/>
                    <a:pt x="82" y="54"/>
                  </a:cubicBezTo>
                  <a:cubicBezTo>
                    <a:pt x="84" y="55"/>
                    <a:pt x="85" y="55"/>
                    <a:pt x="87" y="56"/>
                  </a:cubicBezTo>
                  <a:cubicBezTo>
                    <a:pt x="88" y="56"/>
                    <a:pt x="89" y="57"/>
                    <a:pt x="89" y="57"/>
                  </a:cubicBezTo>
                  <a:cubicBezTo>
                    <a:pt x="91" y="56"/>
                    <a:pt x="89" y="54"/>
                    <a:pt x="83" y="50"/>
                  </a:cubicBezTo>
                  <a:cubicBezTo>
                    <a:pt x="80" y="47"/>
                    <a:pt x="77" y="45"/>
                    <a:pt x="73" y="42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40"/>
                    <a:pt x="72" y="40"/>
                    <a:pt x="73" y="41"/>
                  </a:cubicBezTo>
                  <a:cubicBezTo>
                    <a:pt x="74" y="41"/>
                    <a:pt x="75" y="41"/>
                    <a:pt x="76" y="42"/>
                  </a:cubicBezTo>
                  <a:cubicBezTo>
                    <a:pt x="79" y="43"/>
                    <a:pt x="84" y="47"/>
                    <a:pt x="91" y="52"/>
                  </a:cubicBezTo>
                  <a:cubicBezTo>
                    <a:pt x="99" y="59"/>
                    <a:pt x="103" y="63"/>
                    <a:pt x="100" y="63"/>
                  </a:cubicBezTo>
                  <a:cubicBezTo>
                    <a:pt x="98" y="63"/>
                    <a:pt x="95" y="63"/>
                    <a:pt x="91" y="61"/>
                  </a:cubicBezTo>
                  <a:cubicBezTo>
                    <a:pt x="88" y="60"/>
                    <a:pt x="84" y="58"/>
                    <a:pt x="80" y="56"/>
                  </a:cubicBezTo>
                  <a:cubicBezTo>
                    <a:pt x="70" y="51"/>
                    <a:pt x="60" y="45"/>
                    <a:pt x="50" y="38"/>
                  </a:cubicBezTo>
                  <a:cubicBezTo>
                    <a:pt x="47" y="36"/>
                    <a:pt x="41" y="32"/>
                    <a:pt x="32" y="25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6"/>
                    <a:pt x="29" y="26"/>
                    <a:pt x="28" y="25"/>
                  </a:cubicBezTo>
                  <a:cubicBezTo>
                    <a:pt x="26" y="25"/>
                    <a:pt x="24" y="24"/>
                    <a:pt x="23" y="23"/>
                  </a:cubicBezTo>
                  <a:cubicBezTo>
                    <a:pt x="21" y="22"/>
                    <a:pt x="20" y="21"/>
                    <a:pt x="19" y="21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18" y="15"/>
                    <a:pt x="14" y="12"/>
                    <a:pt x="8" y="7"/>
                  </a:cubicBezTo>
                  <a:cubicBezTo>
                    <a:pt x="4" y="5"/>
                    <a:pt x="2" y="3"/>
                    <a:pt x="2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1"/>
                    <a:pt x="3" y="1"/>
                  </a:cubicBezTo>
                  <a:cubicBezTo>
                    <a:pt x="5" y="2"/>
                    <a:pt x="6" y="2"/>
                    <a:pt x="7" y="3"/>
                  </a:cubicBezTo>
                  <a:cubicBezTo>
                    <a:pt x="9" y="4"/>
                    <a:pt x="12" y="6"/>
                    <a:pt x="16" y="9"/>
                  </a:cubicBezTo>
                  <a:cubicBezTo>
                    <a:pt x="19" y="11"/>
                    <a:pt x="21" y="13"/>
                    <a:pt x="23" y="14"/>
                  </a:cubicBezTo>
                  <a:cubicBezTo>
                    <a:pt x="24" y="13"/>
                    <a:pt x="25" y="12"/>
                    <a:pt x="27" y="12"/>
                  </a:cubicBezTo>
                  <a:cubicBezTo>
                    <a:pt x="28" y="12"/>
                    <a:pt x="31" y="13"/>
                    <a:pt x="34" y="14"/>
                  </a:cubicBezTo>
                  <a:cubicBezTo>
                    <a:pt x="36" y="15"/>
                    <a:pt x="37" y="16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5" y="17"/>
                    <a:pt x="35" y="18"/>
                    <a:pt x="34" y="20"/>
                  </a:cubicBezTo>
                  <a:cubicBezTo>
                    <a:pt x="33" y="21"/>
                    <a:pt x="33" y="22"/>
                    <a:pt x="33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0" name="Freeform 175"/>
            <p:cNvSpPr>
              <a:spLocks/>
            </p:cNvSpPr>
            <p:nvPr/>
          </p:nvSpPr>
          <p:spPr bwMode="auto">
            <a:xfrm>
              <a:off x="7243763" y="5334000"/>
              <a:ext cx="461963" cy="280987"/>
            </a:xfrm>
            <a:custGeom>
              <a:avLst/>
              <a:gdLst>
                <a:gd name="T0" fmla="*/ 73 w 123"/>
                <a:gd name="T1" fmla="*/ 48 h 75"/>
                <a:gd name="T2" fmla="*/ 65 w 123"/>
                <a:gd name="T3" fmla="*/ 39 h 75"/>
                <a:gd name="T4" fmla="*/ 63 w 123"/>
                <a:gd name="T5" fmla="*/ 35 h 75"/>
                <a:gd name="T6" fmla="*/ 66 w 123"/>
                <a:gd name="T7" fmla="*/ 35 h 75"/>
                <a:gd name="T8" fmla="*/ 71 w 123"/>
                <a:gd name="T9" fmla="*/ 37 h 75"/>
                <a:gd name="T10" fmla="*/ 78 w 123"/>
                <a:gd name="T11" fmla="*/ 42 h 75"/>
                <a:gd name="T12" fmla="*/ 96 w 123"/>
                <a:gd name="T13" fmla="*/ 55 h 75"/>
                <a:gd name="T14" fmla="*/ 106 w 123"/>
                <a:gd name="T15" fmla="*/ 62 h 75"/>
                <a:gd name="T16" fmla="*/ 110 w 123"/>
                <a:gd name="T17" fmla="*/ 63 h 75"/>
                <a:gd name="T18" fmla="*/ 96 w 123"/>
                <a:gd name="T19" fmla="*/ 51 h 75"/>
                <a:gd name="T20" fmla="*/ 93 w 123"/>
                <a:gd name="T21" fmla="*/ 48 h 75"/>
                <a:gd name="T22" fmla="*/ 97 w 123"/>
                <a:gd name="T23" fmla="*/ 49 h 75"/>
                <a:gd name="T24" fmla="*/ 110 w 123"/>
                <a:gd name="T25" fmla="*/ 59 h 75"/>
                <a:gd name="T26" fmla="*/ 122 w 123"/>
                <a:gd name="T27" fmla="*/ 68 h 75"/>
                <a:gd name="T28" fmla="*/ 122 w 123"/>
                <a:gd name="T29" fmla="*/ 71 h 75"/>
                <a:gd name="T30" fmla="*/ 115 w 123"/>
                <a:gd name="T31" fmla="*/ 69 h 75"/>
                <a:gd name="T32" fmla="*/ 109 w 123"/>
                <a:gd name="T33" fmla="*/ 66 h 75"/>
                <a:gd name="T34" fmla="*/ 89 w 123"/>
                <a:gd name="T35" fmla="*/ 53 h 75"/>
                <a:gd name="T36" fmla="*/ 75 w 123"/>
                <a:gd name="T37" fmla="*/ 44 h 75"/>
                <a:gd name="T38" fmla="*/ 112 w 123"/>
                <a:gd name="T39" fmla="*/ 73 h 75"/>
                <a:gd name="T40" fmla="*/ 115 w 123"/>
                <a:gd name="T41" fmla="*/ 75 h 75"/>
                <a:gd name="T42" fmla="*/ 112 w 123"/>
                <a:gd name="T43" fmla="*/ 75 h 75"/>
                <a:gd name="T44" fmla="*/ 107 w 123"/>
                <a:gd name="T45" fmla="*/ 73 h 75"/>
                <a:gd name="T46" fmla="*/ 88 w 123"/>
                <a:gd name="T47" fmla="*/ 61 h 75"/>
                <a:gd name="T48" fmla="*/ 43 w 123"/>
                <a:gd name="T49" fmla="*/ 30 h 75"/>
                <a:gd name="T50" fmla="*/ 6 w 123"/>
                <a:gd name="T51" fmla="*/ 5 h 75"/>
                <a:gd name="T52" fmla="*/ 1 w 123"/>
                <a:gd name="T53" fmla="*/ 1 h 75"/>
                <a:gd name="T54" fmla="*/ 0 w 123"/>
                <a:gd name="T55" fmla="*/ 0 h 75"/>
                <a:gd name="T56" fmla="*/ 4 w 123"/>
                <a:gd name="T57" fmla="*/ 1 h 75"/>
                <a:gd name="T58" fmla="*/ 8 w 123"/>
                <a:gd name="T59" fmla="*/ 2 h 75"/>
                <a:gd name="T60" fmla="*/ 15 w 123"/>
                <a:gd name="T61" fmla="*/ 7 h 75"/>
                <a:gd name="T62" fmla="*/ 46 w 123"/>
                <a:gd name="T63" fmla="*/ 29 h 75"/>
                <a:gd name="T64" fmla="*/ 73 w 123"/>
                <a:gd name="T65" fmla="*/ 4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3" h="75">
                  <a:moveTo>
                    <a:pt x="73" y="48"/>
                  </a:moveTo>
                  <a:cubicBezTo>
                    <a:pt x="69" y="44"/>
                    <a:pt x="67" y="41"/>
                    <a:pt x="65" y="39"/>
                  </a:cubicBezTo>
                  <a:cubicBezTo>
                    <a:pt x="62" y="36"/>
                    <a:pt x="62" y="35"/>
                    <a:pt x="63" y="35"/>
                  </a:cubicBezTo>
                  <a:cubicBezTo>
                    <a:pt x="63" y="34"/>
                    <a:pt x="64" y="35"/>
                    <a:pt x="66" y="35"/>
                  </a:cubicBezTo>
                  <a:cubicBezTo>
                    <a:pt x="68" y="36"/>
                    <a:pt x="69" y="36"/>
                    <a:pt x="71" y="37"/>
                  </a:cubicBezTo>
                  <a:cubicBezTo>
                    <a:pt x="73" y="38"/>
                    <a:pt x="75" y="40"/>
                    <a:pt x="78" y="42"/>
                  </a:cubicBezTo>
                  <a:cubicBezTo>
                    <a:pt x="84" y="47"/>
                    <a:pt x="90" y="51"/>
                    <a:pt x="96" y="55"/>
                  </a:cubicBezTo>
                  <a:cubicBezTo>
                    <a:pt x="101" y="58"/>
                    <a:pt x="104" y="61"/>
                    <a:pt x="106" y="62"/>
                  </a:cubicBezTo>
                  <a:cubicBezTo>
                    <a:pt x="108" y="63"/>
                    <a:pt x="110" y="63"/>
                    <a:pt x="110" y="63"/>
                  </a:cubicBezTo>
                  <a:cubicBezTo>
                    <a:pt x="112" y="63"/>
                    <a:pt x="107" y="59"/>
                    <a:pt x="96" y="51"/>
                  </a:cubicBezTo>
                  <a:cubicBezTo>
                    <a:pt x="94" y="49"/>
                    <a:pt x="93" y="48"/>
                    <a:pt x="93" y="48"/>
                  </a:cubicBezTo>
                  <a:cubicBezTo>
                    <a:pt x="94" y="48"/>
                    <a:pt x="95" y="48"/>
                    <a:pt x="97" y="49"/>
                  </a:cubicBezTo>
                  <a:cubicBezTo>
                    <a:pt x="100" y="51"/>
                    <a:pt x="104" y="54"/>
                    <a:pt x="110" y="59"/>
                  </a:cubicBezTo>
                  <a:cubicBezTo>
                    <a:pt x="116" y="63"/>
                    <a:pt x="120" y="66"/>
                    <a:pt x="122" y="68"/>
                  </a:cubicBezTo>
                  <a:cubicBezTo>
                    <a:pt x="123" y="70"/>
                    <a:pt x="123" y="71"/>
                    <a:pt x="122" y="71"/>
                  </a:cubicBezTo>
                  <a:cubicBezTo>
                    <a:pt x="121" y="71"/>
                    <a:pt x="119" y="70"/>
                    <a:pt x="115" y="69"/>
                  </a:cubicBezTo>
                  <a:cubicBezTo>
                    <a:pt x="113" y="68"/>
                    <a:pt x="111" y="67"/>
                    <a:pt x="109" y="66"/>
                  </a:cubicBezTo>
                  <a:cubicBezTo>
                    <a:pt x="102" y="62"/>
                    <a:pt x="96" y="58"/>
                    <a:pt x="89" y="53"/>
                  </a:cubicBezTo>
                  <a:cubicBezTo>
                    <a:pt x="87" y="52"/>
                    <a:pt x="82" y="49"/>
                    <a:pt x="75" y="44"/>
                  </a:cubicBezTo>
                  <a:cubicBezTo>
                    <a:pt x="77" y="49"/>
                    <a:pt x="89" y="58"/>
                    <a:pt x="112" y="73"/>
                  </a:cubicBezTo>
                  <a:cubicBezTo>
                    <a:pt x="114" y="74"/>
                    <a:pt x="115" y="75"/>
                    <a:pt x="115" y="75"/>
                  </a:cubicBezTo>
                  <a:cubicBezTo>
                    <a:pt x="114" y="75"/>
                    <a:pt x="113" y="75"/>
                    <a:pt x="112" y="75"/>
                  </a:cubicBezTo>
                  <a:cubicBezTo>
                    <a:pt x="110" y="74"/>
                    <a:pt x="109" y="74"/>
                    <a:pt x="107" y="73"/>
                  </a:cubicBezTo>
                  <a:cubicBezTo>
                    <a:pt x="105" y="71"/>
                    <a:pt x="99" y="67"/>
                    <a:pt x="88" y="61"/>
                  </a:cubicBezTo>
                  <a:cubicBezTo>
                    <a:pt x="70" y="49"/>
                    <a:pt x="55" y="39"/>
                    <a:pt x="43" y="30"/>
                  </a:cubicBezTo>
                  <a:cubicBezTo>
                    <a:pt x="31" y="22"/>
                    <a:pt x="19" y="14"/>
                    <a:pt x="6" y="5"/>
                  </a:cubicBezTo>
                  <a:cubicBezTo>
                    <a:pt x="3" y="3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4" y="1"/>
                  </a:cubicBezTo>
                  <a:cubicBezTo>
                    <a:pt x="5" y="1"/>
                    <a:pt x="6" y="2"/>
                    <a:pt x="8" y="2"/>
                  </a:cubicBezTo>
                  <a:cubicBezTo>
                    <a:pt x="10" y="4"/>
                    <a:pt x="12" y="5"/>
                    <a:pt x="15" y="7"/>
                  </a:cubicBezTo>
                  <a:cubicBezTo>
                    <a:pt x="24" y="14"/>
                    <a:pt x="34" y="21"/>
                    <a:pt x="46" y="29"/>
                  </a:cubicBezTo>
                  <a:cubicBezTo>
                    <a:pt x="59" y="38"/>
                    <a:pt x="68" y="44"/>
                    <a:pt x="73" y="4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1" name="Freeform 176"/>
            <p:cNvSpPr>
              <a:spLocks noEditPoints="1"/>
            </p:cNvSpPr>
            <p:nvPr/>
          </p:nvSpPr>
          <p:spPr bwMode="auto">
            <a:xfrm>
              <a:off x="7537450" y="5453063"/>
              <a:ext cx="236538" cy="139700"/>
            </a:xfrm>
            <a:custGeom>
              <a:avLst/>
              <a:gdLst>
                <a:gd name="T0" fmla="*/ 38 w 63"/>
                <a:gd name="T1" fmla="*/ 26 h 37"/>
                <a:gd name="T2" fmla="*/ 40 w 63"/>
                <a:gd name="T3" fmla="*/ 27 h 37"/>
                <a:gd name="T4" fmla="*/ 45 w 63"/>
                <a:gd name="T5" fmla="*/ 29 h 37"/>
                <a:gd name="T6" fmla="*/ 52 w 63"/>
                <a:gd name="T7" fmla="*/ 31 h 37"/>
                <a:gd name="T8" fmla="*/ 42 w 63"/>
                <a:gd name="T9" fmla="*/ 18 h 37"/>
                <a:gd name="T10" fmla="*/ 40 w 63"/>
                <a:gd name="T11" fmla="*/ 16 h 37"/>
                <a:gd name="T12" fmla="*/ 42 w 63"/>
                <a:gd name="T13" fmla="*/ 16 h 37"/>
                <a:gd name="T14" fmla="*/ 44 w 63"/>
                <a:gd name="T15" fmla="*/ 17 h 37"/>
                <a:gd name="T16" fmla="*/ 55 w 63"/>
                <a:gd name="T17" fmla="*/ 25 h 37"/>
                <a:gd name="T18" fmla="*/ 62 w 63"/>
                <a:gd name="T19" fmla="*/ 33 h 37"/>
                <a:gd name="T20" fmla="*/ 61 w 63"/>
                <a:gd name="T21" fmla="*/ 37 h 37"/>
                <a:gd name="T22" fmla="*/ 51 w 63"/>
                <a:gd name="T23" fmla="*/ 35 h 37"/>
                <a:gd name="T24" fmla="*/ 39 w 63"/>
                <a:gd name="T25" fmla="*/ 29 h 37"/>
                <a:gd name="T26" fmla="*/ 8 w 63"/>
                <a:gd name="T27" fmla="*/ 9 h 37"/>
                <a:gd name="T28" fmla="*/ 3 w 63"/>
                <a:gd name="T29" fmla="*/ 0 h 37"/>
                <a:gd name="T30" fmla="*/ 6 w 63"/>
                <a:gd name="T31" fmla="*/ 1 h 37"/>
                <a:gd name="T32" fmla="*/ 13 w 63"/>
                <a:gd name="T33" fmla="*/ 4 h 37"/>
                <a:gd name="T34" fmla="*/ 26 w 63"/>
                <a:gd name="T35" fmla="*/ 11 h 37"/>
                <a:gd name="T36" fmla="*/ 38 w 63"/>
                <a:gd name="T37" fmla="*/ 26 h 37"/>
                <a:gd name="T38" fmla="*/ 30 w 63"/>
                <a:gd name="T39" fmla="*/ 21 h 37"/>
                <a:gd name="T40" fmla="*/ 29 w 63"/>
                <a:gd name="T41" fmla="*/ 17 h 37"/>
                <a:gd name="T42" fmla="*/ 20 w 63"/>
                <a:gd name="T43" fmla="*/ 10 h 37"/>
                <a:gd name="T44" fmla="*/ 16 w 63"/>
                <a:gd name="T45" fmla="*/ 7 h 37"/>
                <a:gd name="T46" fmla="*/ 13 w 63"/>
                <a:gd name="T47" fmla="*/ 6 h 37"/>
                <a:gd name="T48" fmla="*/ 14 w 63"/>
                <a:gd name="T49" fmla="*/ 9 h 37"/>
                <a:gd name="T50" fmla="*/ 30 w 63"/>
                <a:gd name="T51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" h="37">
                  <a:moveTo>
                    <a:pt x="38" y="26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2" y="28"/>
                    <a:pt x="43" y="29"/>
                    <a:pt x="45" y="29"/>
                  </a:cubicBezTo>
                  <a:cubicBezTo>
                    <a:pt x="48" y="31"/>
                    <a:pt x="51" y="31"/>
                    <a:pt x="52" y="31"/>
                  </a:cubicBezTo>
                  <a:cubicBezTo>
                    <a:pt x="55" y="30"/>
                    <a:pt x="52" y="26"/>
                    <a:pt x="42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0" y="16"/>
                    <a:pt x="41" y="16"/>
                    <a:pt x="42" y="16"/>
                  </a:cubicBezTo>
                  <a:cubicBezTo>
                    <a:pt x="43" y="17"/>
                    <a:pt x="43" y="17"/>
                    <a:pt x="44" y="17"/>
                  </a:cubicBezTo>
                  <a:cubicBezTo>
                    <a:pt x="47" y="19"/>
                    <a:pt x="50" y="21"/>
                    <a:pt x="55" y="25"/>
                  </a:cubicBezTo>
                  <a:cubicBezTo>
                    <a:pt x="58" y="29"/>
                    <a:pt x="61" y="31"/>
                    <a:pt x="62" y="33"/>
                  </a:cubicBezTo>
                  <a:cubicBezTo>
                    <a:pt x="63" y="35"/>
                    <a:pt x="63" y="37"/>
                    <a:pt x="61" y="37"/>
                  </a:cubicBezTo>
                  <a:cubicBezTo>
                    <a:pt x="59" y="37"/>
                    <a:pt x="56" y="36"/>
                    <a:pt x="51" y="35"/>
                  </a:cubicBezTo>
                  <a:cubicBezTo>
                    <a:pt x="48" y="33"/>
                    <a:pt x="44" y="31"/>
                    <a:pt x="39" y="29"/>
                  </a:cubicBezTo>
                  <a:cubicBezTo>
                    <a:pt x="26" y="22"/>
                    <a:pt x="16" y="15"/>
                    <a:pt x="8" y="9"/>
                  </a:cubicBezTo>
                  <a:cubicBezTo>
                    <a:pt x="2" y="3"/>
                    <a:pt x="0" y="0"/>
                    <a:pt x="3" y="0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9" y="1"/>
                    <a:pt x="11" y="2"/>
                    <a:pt x="13" y="4"/>
                  </a:cubicBezTo>
                  <a:cubicBezTo>
                    <a:pt x="17" y="6"/>
                    <a:pt x="21" y="8"/>
                    <a:pt x="26" y="11"/>
                  </a:cubicBezTo>
                  <a:cubicBezTo>
                    <a:pt x="35" y="18"/>
                    <a:pt x="39" y="23"/>
                    <a:pt x="38" y="26"/>
                  </a:cubicBezTo>
                  <a:close/>
                  <a:moveTo>
                    <a:pt x="30" y="21"/>
                  </a:moveTo>
                  <a:cubicBezTo>
                    <a:pt x="31" y="20"/>
                    <a:pt x="30" y="19"/>
                    <a:pt x="29" y="17"/>
                  </a:cubicBezTo>
                  <a:cubicBezTo>
                    <a:pt x="27" y="15"/>
                    <a:pt x="24" y="13"/>
                    <a:pt x="20" y="10"/>
                  </a:cubicBezTo>
                  <a:cubicBezTo>
                    <a:pt x="18" y="9"/>
                    <a:pt x="17" y="8"/>
                    <a:pt x="16" y="7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7"/>
                    <a:pt x="14" y="9"/>
                  </a:cubicBezTo>
                  <a:cubicBezTo>
                    <a:pt x="17" y="12"/>
                    <a:pt x="22" y="16"/>
                    <a:pt x="3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2" name="Freeform 177"/>
            <p:cNvSpPr>
              <a:spLocks noEditPoints="1"/>
            </p:cNvSpPr>
            <p:nvPr/>
          </p:nvSpPr>
          <p:spPr bwMode="auto">
            <a:xfrm>
              <a:off x="7496175" y="5303838"/>
              <a:ext cx="619125" cy="385762"/>
            </a:xfrm>
            <a:custGeom>
              <a:avLst/>
              <a:gdLst>
                <a:gd name="T0" fmla="*/ 62 w 165"/>
                <a:gd name="T1" fmla="*/ 44 h 103"/>
                <a:gd name="T2" fmla="*/ 17 w 165"/>
                <a:gd name="T3" fmla="*/ 14 h 103"/>
                <a:gd name="T4" fmla="*/ 2 w 165"/>
                <a:gd name="T5" fmla="*/ 2 h 103"/>
                <a:gd name="T6" fmla="*/ 0 w 165"/>
                <a:gd name="T7" fmla="*/ 0 h 103"/>
                <a:gd name="T8" fmla="*/ 2 w 165"/>
                <a:gd name="T9" fmla="*/ 0 h 103"/>
                <a:gd name="T10" fmla="*/ 5 w 165"/>
                <a:gd name="T11" fmla="*/ 2 h 103"/>
                <a:gd name="T12" fmla="*/ 10 w 165"/>
                <a:gd name="T13" fmla="*/ 5 h 103"/>
                <a:gd name="T14" fmla="*/ 58 w 165"/>
                <a:gd name="T15" fmla="*/ 39 h 103"/>
                <a:gd name="T16" fmla="*/ 59 w 165"/>
                <a:gd name="T17" fmla="*/ 35 h 103"/>
                <a:gd name="T18" fmla="*/ 64 w 165"/>
                <a:gd name="T19" fmla="*/ 36 h 103"/>
                <a:gd name="T20" fmla="*/ 71 w 165"/>
                <a:gd name="T21" fmla="*/ 39 h 103"/>
                <a:gd name="T22" fmla="*/ 74 w 165"/>
                <a:gd name="T23" fmla="*/ 40 h 103"/>
                <a:gd name="T24" fmla="*/ 74 w 165"/>
                <a:gd name="T25" fmla="*/ 41 h 103"/>
                <a:gd name="T26" fmla="*/ 69 w 165"/>
                <a:gd name="T27" fmla="*/ 40 h 103"/>
                <a:gd name="T28" fmla="*/ 67 w 165"/>
                <a:gd name="T29" fmla="*/ 40 h 103"/>
                <a:gd name="T30" fmla="*/ 68 w 165"/>
                <a:gd name="T31" fmla="*/ 46 h 103"/>
                <a:gd name="T32" fmla="*/ 79 w 165"/>
                <a:gd name="T33" fmla="*/ 50 h 103"/>
                <a:gd name="T34" fmla="*/ 97 w 165"/>
                <a:gd name="T35" fmla="*/ 58 h 103"/>
                <a:gd name="T36" fmla="*/ 146 w 165"/>
                <a:gd name="T37" fmla="*/ 88 h 103"/>
                <a:gd name="T38" fmla="*/ 161 w 165"/>
                <a:gd name="T39" fmla="*/ 98 h 103"/>
                <a:gd name="T40" fmla="*/ 164 w 165"/>
                <a:gd name="T41" fmla="*/ 103 h 103"/>
                <a:gd name="T42" fmla="*/ 156 w 165"/>
                <a:gd name="T43" fmla="*/ 101 h 103"/>
                <a:gd name="T44" fmla="*/ 144 w 165"/>
                <a:gd name="T45" fmla="*/ 95 h 103"/>
                <a:gd name="T46" fmla="*/ 100 w 165"/>
                <a:gd name="T47" fmla="*/ 69 h 103"/>
                <a:gd name="T48" fmla="*/ 83 w 165"/>
                <a:gd name="T49" fmla="*/ 58 h 103"/>
                <a:gd name="T50" fmla="*/ 76 w 165"/>
                <a:gd name="T51" fmla="*/ 54 h 103"/>
                <a:gd name="T52" fmla="*/ 76 w 165"/>
                <a:gd name="T53" fmla="*/ 54 h 103"/>
                <a:gd name="T54" fmla="*/ 71 w 165"/>
                <a:gd name="T55" fmla="*/ 52 h 103"/>
                <a:gd name="T56" fmla="*/ 62 w 165"/>
                <a:gd name="T57" fmla="*/ 44 h 103"/>
                <a:gd name="T58" fmla="*/ 77 w 165"/>
                <a:gd name="T59" fmla="*/ 51 h 103"/>
                <a:gd name="T60" fmla="*/ 107 w 165"/>
                <a:gd name="T61" fmla="*/ 71 h 103"/>
                <a:gd name="T62" fmla="*/ 144 w 165"/>
                <a:gd name="T63" fmla="*/ 93 h 103"/>
                <a:gd name="T64" fmla="*/ 149 w 165"/>
                <a:gd name="T65" fmla="*/ 95 h 103"/>
                <a:gd name="T66" fmla="*/ 153 w 165"/>
                <a:gd name="T67" fmla="*/ 96 h 103"/>
                <a:gd name="T68" fmla="*/ 136 w 165"/>
                <a:gd name="T69" fmla="*/ 83 h 103"/>
                <a:gd name="T70" fmla="*/ 95 w 165"/>
                <a:gd name="T71" fmla="*/ 59 h 103"/>
                <a:gd name="T72" fmla="*/ 82 w 165"/>
                <a:gd name="T73" fmla="*/ 53 h 103"/>
                <a:gd name="T74" fmla="*/ 77 w 165"/>
                <a:gd name="T75" fmla="*/ 51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5" h="103">
                  <a:moveTo>
                    <a:pt x="62" y="44"/>
                  </a:moveTo>
                  <a:cubicBezTo>
                    <a:pt x="42" y="32"/>
                    <a:pt x="28" y="22"/>
                    <a:pt x="17" y="14"/>
                  </a:cubicBezTo>
                  <a:cubicBezTo>
                    <a:pt x="10" y="9"/>
                    <a:pt x="5" y="5"/>
                    <a:pt x="2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7" y="2"/>
                    <a:pt x="8" y="4"/>
                    <a:pt x="10" y="5"/>
                  </a:cubicBezTo>
                  <a:cubicBezTo>
                    <a:pt x="22" y="14"/>
                    <a:pt x="38" y="26"/>
                    <a:pt x="58" y="39"/>
                  </a:cubicBezTo>
                  <a:cubicBezTo>
                    <a:pt x="57" y="36"/>
                    <a:pt x="58" y="35"/>
                    <a:pt x="59" y="35"/>
                  </a:cubicBezTo>
                  <a:cubicBezTo>
                    <a:pt x="60" y="35"/>
                    <a:pt x="62" y="35"/>
                    <a:pt x="64" y="36"/>
                  </a:cubicBezTo>
                  <a:cubicBezTo>
                    <a:pt x="67" y="37"/>
                    <a:pt x="69" y="38"/>
                    <a:pt x="71" y="39"/>
                  </a:cubicBezTo>
                  <a:cubicBezTo>
                    <a:pt x="72" y="39"/>
                    <a:pt x="73" y="40"/>
                    <a:pt x="74" y="40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2" y="41"/>
                    <a:pt x="69" y="40"/>
                  </a:cubicBezTo>
                  <a:cubicBezTo>
                    <a:pt x="68" y="40"/>
                    <a:pt x="68" y="40"/>
                    <a:pt x="67" y="40"/>
                  </a:cubicBezTo>
                  <a:cubicBezTo>
                    <a:pt x="65" y="40"/>
                    <a:pt x="65" y="42"/>
                    <a:pt x="68" y="46"/>
                  </a:cubicBezTo>
                  <a:cubicBezTo>
                    <a:pt x="72" y="47"/>
                    <a:pt x="75" y="48"/>
                    <a:pt x="79" y="50"/>
                  </a:cubicBezTo>
                  <a:cubicBezTo>
                    <a:pt x="84" y="52"/>
                    <a:pt x="90" y="55"/>
                    <a:pt x="97" y="58"/>
                  </a:cubicBezTo>
                  <a:cubicBezTo>
                    <a:pt x="114" y="67"/>
                    <a:pt x="130" y="77"/>
                    <a:pt x="146" y="88"/>
                  </a:cubicBezTo>
                  <a:cubicBezTo>
                    <a:pt x="153" y="92"/>
                    <a:pt x="158" y="96"/>
                    <a:pt x="161" y="98"/>
                  </a:cubicBezTo>
                  <a:cubicBezTo>
                    <a:pt x="164" y="101"/>
                    <a:pt x="165" y="103"/>
                    <a:pt x="164" y="103"/>
                  </a:cubicBezTo>
                  <a:cubicBezTo>
                    <a:pt x="163" y="103"/>
                    <a:pt x="160" y="103"/>
                    <a:pt x="156" y="101"/>
                  </a:cubicBezTo>
                  <a:cubicBezTo>
                    <a:pt x="153" y="99"/>
                    <a:pt x="149" y="97"/>
                    <a:pt x="144" y="95"/>
                  </a:cubicBezTo>
                  <a:cubicBezTo>
                    <a:pt x="133" y="89"/>
                    <a:pt x="118" y="81"/>
                    <a:pt x="100" y="69"/>
                  </a:cubicBezTo>
                  <a:cubicBezTo>
                    <a:pt x="98" y="68"/>
                    <a:pt x="92" y="64"/>
                    <a:pt x="83" y="58"/>
                  </a:cubicBezTo>
                  <a:cubicBezTo>
                    <a:pt x="81" y="57"/>
                    <a:pt x="78" y="55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5" y="54"/>
                    <a:pt x="74" y="53"/>
                    <a:pt x="71" y="52"/>
                  </a:cubicBezTo>
                  <a:cubicBezTo>
                    <a:pt x="68" y="50"/>
                    <a:pt x="64" y="48"/>
                    <a:pt x="62" y="44"/>
                  </a:cubicBezTo>
                  <a:close/>
                  <a:moveTo>
                    <a:pt x="77" y="51"/>
                  </a:moveTo>
                  <a:cubicBezTo>
                    <a:pt x="83" y="55"/>
                    <a:pt x="93" y="62"/>
                    <a:pt x="107" y="71"/>
                  </a:cubicBezTo>
                  <a:cubicBezTo>
                    <a:pt x="122" y="80"/>
                    <a:pt x="135" y="88"/>
                    <a:pt x="144" y="93"/>
                  </a:cubicBezTo>
                  <a:cubicBezTo>
                    <a:pt x="146" y="94"/>
                    <a:pt x="148" y="95"/>
                    <a:pt x="149" y="95"/>
                  </a:cubicBezTo>
                  <a:cubicBezTo>
                    <a:pt x="151" y="96"/>
                    <a:pt x="152" y="96"/>
                    <a:pt x="153" y="96"/>
                  </a:cubicBezTo>
                  <a:cubicBezTo>
                    <a:pt x="154" y="96"/>
                    <a:pt x="148" y="92"/>
                    <a:pt x="136" y="83"/>
                  </a:cubicBezTo>
                  <a:cubicBezTo>
                    <a:pt x="122" y="74"/>
                    <a:pt x="108" y="66"/>
                    <a:pt x="95" y="59"/>
                  </a:cubicBezTo>
                  <a:cubicBezTo>
                    <a:pt x="90" y="56"/>
                    <a:pt x="85" y="54"/>
                    <a:pt x="82" y="53"/>
                  </a:cubicBezTo>
                  <a:cubicBezTo>
                    <a:pt x="81" y="53"/>
                    <a:pt x="79" y="52"/>
                    <a:pt x="77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3" name="Freeform 178"/>
            <p:cNvSpPr>
              <a:spLocks/>
            </p:cNvSpPr>
            <p:nvPr/>
          </p:nvSpPr>
          <p:spPr bwMode="auto">
            <a:xfrm>
              <a:off x="7773988" y="5441950"/>
              <a:ext cx="250825" cy="120650"/>
            </a:xfrm>
            <a:custGeom>
              <a:avLst/>
              <a:gdLst>
                <a:gd name="T0" fmla="*/ 42 w 67"/>
                <a:gd name="T1" fmla="*/ 22 h 32"/>
                <a:gd name="T2" fmla="*/ 49 w 67"/>
                <a:gd name="T3" fmla="*/ 27 h 32"/>
                <a:gd name="T4" fmla="*/ 52 w 67"/>
                <a:gd name="T5" fmla="*/ 31 h 32"/>
                <a:gd name="T6" fmla="*/ 45 w 67"/>
                <a:gd name="T7" fmla="*/ 29 h 32"/>
                <a:gd name="T8" fmla="*/ 37 w 67"/>
                <a:gd name="T9" fmla="*/ 25 h 32"/>
                <a:gd name="T10" fmla="*/ 10 w 67"/>
                <a:gd name="T11" fmla="*/ 9 h 32"/>
                <a:gd name="T12" fmla="*/ 1 w 67"/>
                <a:gd name="T13" fmla="*/ 2 h 32"/>
                <a:gd name="T14" fmla="*/ 0 w 67"/>
                <a:gd name="T15" fmla="*/ 0 h 32"/>
                <a:gd name="T16" fmla="*/ 2 w 67"/>
                <a:gd name="T17" fmla="*/ 0 h 32"/>
                <a:gd name="T18" fmla="*/ 5 w 67"/>
                <a:gd name="T19" fmla="*/ 2 h 32"/>
                <a:gd name="T20" fmla="*/ 10 w 67"/>
                <a:gd name="T21" fmla="*/ 5 h 32"/>
                <a:gd name="T22" fmla="*/ 24 w 67"/>
                <a:gd name="T23" fmla="*/ 15 h 32"/>
                <a:gd name="T24" fmla="*/ 38 w 67"/>
                <a:gd name="T25" fmla="*/ 24 h 32"/>
                <a:gd name="T26" fmla="*/ 41 w 67"/>
                <a:gd name="T27" fmla="*/ 25 h 32"/>
                <a:gd name="T28" fmla="*/ 42 w 67"/>
                <a:gd name="T29" fmla="*/ 25 h 32"/>
                <a:gd name="T30" fmla="*/ 32 w 67"/>
                <a:gd name="T31" fmla="*/ 17 h 32"/>
                <a:gd name="T32" fmla="*/ 17 w 67"/>
                <a:gd name="T33" fmla="*/ 7 h 32"/>
                <a:gd name="T34" fmla="*/ 10 w 67"/>
                <a:gd name="T35" fmla="*/ 2 h 32"/>
                <a:gd name="T36" fmla="*/ 8 w 67"/>
                <a:gd name="T37" fmla="*/ 0 h 32"/>
                <a:gd name="T38" fmla="*/ 10 w 67"/>
                <a:gd name="T39" fmla="*/ 1 h 32"/>
                <a:gd name="T40" fmla="*/ 14 w 67"/>
                <a:gd name="T41" fmla="*/ 3 h 32"/>
                <a:gd name="T42" fmla="*/ 28 w 67"/>
                <a:gd name="T43" fmla="*/ 12 h 32"/>
                <a:gd name="T44" fmla="*/ 41 w 67"/>
                <a:gd name="T45" fmla="*/ 20 h 32"/>
                <a:gd name="T46" fmla="*/ 53 w 67"/>
                <a:gd name="T47" fmla="*/ 25 h 32"/>
                <a:gd name="T48" fmla="*/ 58 w 67"/>
                <a:gd name="T49" fmla="*/ 27 h 32"/>
                <a:gd name="T50" fmla="*/ 63 w 67"/>
                <a:gd name="T51" fmla="*/ 29 h 32"/>
                <a:gd name="T52" fmla="*/ 66 w 67"/>
                <a:gd name="T53" fmla="*/ 31 h 32"/>
                <a:gd name="T54" fmla="*/ 66 w 67"/>
                <a:gd name="T55" fmla="*/ 32 h 32"/>
                <a:gd name="T56" fmla="*/ 59 w 67"/>
                <a:gd name="T57" fmla="*/ 30 h 32"/>
                <a:gd name="T58" fmla="*/ 47 w 67"/>
                <a:gd name="T59" fmla="*/ 25 h 32"/>
                <a:gd name="T60" fmla="*/ 42 w 67"/>
                <a:gd name="T61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2">
                  <a:moveTo>
                    <a:pt x="42" y="22"/>
                  </a:moveTo>
                  <a:cubicBezTo>
                    <a:pt x="45" y="24"/>
                    <a:pt x="48" y="26"/>
                    <a:pt x="49" y="27"/>
                  </a:cubicBezTo>
                  <a:cubicBezTo>
                    <a:pt x="52" y="30"/>
                    <a:pt x="53" y="31"/>
                    <a:pt x="52" y="31"/>
                  </a:cubicBezTo>
                  <a:cubicBezTo>
                    <a:pt x="51" y="32"/>
                    <a:pt x="49" y="31"/>
                    <a:pt x="45" y="29"/>
                  </a:cubicBezTo>
                  <a:cubicBezTo>
                    <a:pt x="43" y="28"/>
                    <a:pt x="40" y="27"/>
                    <a:pt x="37" y="25"/>
                  </a:cubicBezTo>
                  <a:cubicBezTo>
                    <a:pt x="28" y="21"/>
                    <a:pt x="19" y="15"/>
                    <a:pt x="10" y="9"/>
                  </a:cubicBezTo>
                  <a:cubicBezTo>
                    <a:pt x="6" y="6"/>
                    <a:pt x="3" y="4"/>
                    <a:pt x="1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6" y="2"/>
                    <a:pt x="8" y="3"/>
                    <a:pt x="10" y="5"/>
                  </a:cubicBezTo>
                  <a:cubicBezTo>
                    <a:pt x="15" y="9"/>
                    <a:pt x="20" y="12"/>
                    <a:pt x="24" y="15"/>
                  </a:cubicBezTo>
                  <a:cubicBezTo>
                    <a:pt x="30" y="19"/>
                    <a:pt x="35" y="22"/>
                    <a:pt x="38" y="24"/>
                  </a:cubicBezTo>
                  <a:cubicBezTo>
                    <a:pt x="39" y="24"/>
                    <a:pt x="40" y="25"/>
                    <a:pt x="41" y="25"/>
                  </a:cubicBezTo>
                  <a:cubicBezTo>
                    <a:pt x="41" y="25"/>
                    <a:pt x="42" y="25"/>
                    <a:pt x="42" y="25"/>
                  </a:cubicBezTo>
                  <a:cubicBezTo>
                    <a:pt x="43" y="25"/>
                    <a:pt x="40" y="22"/>
                    <a:pt x="32" y="17"/>
                  </a:cubicBezTo>
                  <a:cubicBezTo>
                    <a:pt x="28" y="14"/>
                    <a:pt x="23" y="11"/>
                    <a:pt x="17" y="7"/>
                  </a:cubicBezTo>
                  <a:cubicBezTo>
                    <a:pt x="14" y="6"/>
                    <a:pt x="12" y="4"/>
                    <a:pt x="10" y="2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9" y="1"/>
                    <a:pt x="10" y="1"/>
                  </a:cubicBezTo>
                  <a:cubicBezTo>
                    <a:pt x="12" y="1"/>
                    <a:pt x="13" y="2"/>
                    <a:pt x="14" y="3"/>
                  </a:cubicBezTo>
                  <a:cubicBezTo>
                    <a:pt x="16" y="4"/>
                    <a:pt x="21" y="7"/>
                    <a:pt x="28" y="12"/>
                  </a:cubicBezTo>
                  <a:cubicBezTo>
                    <a:pt x="33" y="15"/>
                    <a:pt x="37" y="17"/>
                    <a:pt x="41" y="20"/>
                  </a:cubicBezTo>
                  <a:cubicBezTo>
                    <a:pt x="45" y="22"/>
                    <a:pt x="49" y="24"/>
                    <a:pt x="53" y="25"/>
                  </a:cubicBezTo>
                  <a:cubicBezTo>
                    <a:pt x="54" y="25"/>
                    <a:pt x="56" y="26"/>
                    <a:pt x="58" y="27"/>
                  </a:cubicBezTo>
                  <a:cubicBezTo>
                    <a:pt x="60" y="27"/>
                    <a:pt x="61" y="28"/>
                    <a:pt x="63" y="29"/>
                  </a:cubicBezTo>
                  <a:cubicBezTo>
                    <a:pt x="65" y="30"/>
                    <a:pt x="66" y="30"/>
                    <a:pt x="66" y="31"/>
                  </a:cubicBezTo>
                  <a:cubicBezTo>
                    <a:pt x="67" y="31"/>
                    <a:pt x="67" y="31"/>
                    <a:pt x="66" y="32"/>
                  </a:cubicBezTo>
                  <a:cubicBezTo>
                    <a:pt x="65" y="32"/>
                    <a:pt x="63" y="31"/>
                    <a:pt x="59" y="30"/>
                  </a:cubicBezTo>
                  <a:cubicBezTo>
                    <a:pt x="56" y="29"/>
                    <a:pt x="52" y="27"/>
                    <a:pt x="47" y="25"/>
                  </a:cubicBezTo>
                  <a:cubicBezTo>
                    <a:pt x="47" y="24"/>
                    <a:pt x="45" y="23"/>
                    <a:pt x="42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4" name="Freeform 179"/>
            <p:cNvSpPr>
              <a:spLocks/>
            </p:cNvSpPr>
            <p:nvPr/>
          </p:nvSpPr>
          <p:spPr bwMode="auto">
            <a:xfrm>
              <a:off x="7708900" y="5348288"/>
              <a:ext cx="334963" cy="198437"/>
            </a:xfrm>
            <a:custGeom>
              <a:avLst/>
              <a:gdLst>
                <a:gd name="T0" fmla="*/ 29 w 89"/>
                <a:gd name="T1" fmla="*/ 18 h 53"/>
                <a:gd name="T2" fmla="*/ 48 w 89"/>
                <a:gd name="T3" fmla="*/ 30 h 53"/>
                <a:gd name="T4" fmla="*/ 72 w 89"/>
                <a:gd name="T5" fmla="*/ 45 h 53"/>
                <a:gd name="T6" fmla="*/ 76 w 89"/>
                <a:gd name="T7" fmla="*/ 47 h 53"/>
                <a:gd name="T8" fmla="*/ 78 w 89"/>
                <a:gd name="T9" fmla="*/ 47 h 53"/>
                <a:gd name="T10" fmla="*/ 73 w 89"/>
                <a:gd name="T11" fmla="*/ 42 h 53"/>
                <a:gd name="T12" fmla="*/ 64 w 89"/>
                <a:gd name="T13" fmla="*/ 35 h 53"/>
                <a:gd name="T14" fmla="*/ 62 w 89"/>
                <a:gd name="T15" fmla="*/ 34 h 53"/>
                <a:gd name="T16" fmla="*/ 63 w 89"/>
                <a:gd name="T17" fmla="*/ 34 h 53"/>
                <a:gd name="T18" fmla="*/ 65 w 89"/>
                <a:gd name="T19" fmla="*/ 35 h 53"/>
                <a:gd name="T20" fmla="*/ 79 w 89"/>
                <a:gd name="T21" fmla="*/ 44 h 53"/>
                <a:gd name="T22" fmla="*/ 88 w 89"/>
                <a:gd name="T23" fmla="*/ 53 h 53"/>
                <a:gd name="T24" fmla="*/ 80 w 89"/>
                <a:gd name="T25" fmla="*/ 51 h 53"/>
                <a:gd name="T26" fmla="*/ 71 w 89"/>
                <a:gd name="T27" fmla="*/ 46 h 53"/>
                <a:gd name="T28" fmla="*/ 45 w 89"/>
                <a:gd name="T29" fmla="*/ 31 h 53"/>
                <a:gd name="T30" fmla="*/ 29 w 89"/>
                <a:gd name="T31" fmla="*/ 21 h 53"/>
                <a:gd name="T32" fmla="*/ 28 w 89"/>
                <a:gd name="T33" fmla="*/ 21 h 53"/>
                <a:gd name="T34" fmla="*/ 26 w 89"/>
                <a:gd name="T35" fmla="*/ 21 h 53"/>
                <a:gd name="T36" fmla="*/ 22 w 89"/>
                <a:gd name="T37" fmla="*/ 19 h 53"/>
                <a:gd name="T38" fmla="*/ 19 w 89"/>
                <a:gd name="T39" fmla="*/ 17 h 53"/>
                <a:gd name="T40" fmla="*/ 20 w 89"/>
                <a:gd name="T41" fmla="*/ 16 h 53"/>
                <a:gd name="T42" fmla="*/ 20 w 89"/>
                <a:gd name="T43" fmla="*/ 15 h 53"/>
                <a:gd name="T44" fmla="*/ 7 w 89"/>
                <a:gd name="T45" fmla="*/ 6 h 53"/>
                <a:gd name="T46" fmla="*/ 2 w 89"/>
                <a:gd name="T47" fmla="*/ 1 h 53"/>
                <a:gd name="T48" fmla="*/ 1 w 89"/>
                <a:gd name="T49" fmla="*/ 0 h 53"/>
                <a:gd name="T50" fmla="*/ 3 w 89"/>
                <a:gd name="T51" fmla="*/ 1 h 53"/>
                <a:gd name="T52" fmla="*/ 6 w 89"/>
                <a:gd name="T53" fmla="*/ 2 h 53"/>
                <a:gd name="T54" fmla="*/ 14 w 89"/>
                <a:gd name="T55" fmla="*/ 7 h 53"/>
                <a:gd name="T56" fmla="*/ 20 w 89"/>
                <a:gd name="T57" fmla="*/ 12 h 53"/>
                <a:gd name="T58" fmla="*/ 22 w 89"/>
                <a:gd name="T59" fmla="*/ 10 h 53"/>
                <a:gd name="T60" fmla="*/ 29 w 89"/>
                <a:gd name="T61" fmla="*/ 12 h 53"/>
                <a:gd name="T62" fmla="*/ 31 w 89"/>
                <a:gd name="T63" fmla="*/ 14 h 53"/>
                <a:gd name="T64" fmla="*/ 31 w 89"/>
                <a:gd name="T65" fmla="*/ 14 h 53"/>
                <a:gd name="T66" fmla="*/ 29 w 89"/>
                <a:gd name="T67" fmla="*/ 17 h 53"/>
                <a:gd name="T68" fmla="*/ 29 w 89"/>
                <a:gd name="T6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9" h="53">
                  <a:moveTo>
                    <a:pt x="29" y="18"/>
                  </a:moveTo>
                  <a:cubicBezTo>
                    <a:pt x="35" y="22"/>
                    <a:pt x="41" y="26"/>
                    <a:pt x="48" y="30"/>
                  </a:cubicBezTo>
                  <a:cubicBezTo>
                    <a:pt x="58" y="37"/>
                    <a:pt x="66" y="42"/>
                    <a:pt x="72" y="45"/>
                  </a:cubicBezTo>
                  <a:cubicBezTo>
                    <a:pt x="74" y="46"/>
                    <a:pt x="75" y="46"/>
                    <a:pt x="76" y="47"/>
                  </a:cubicBezTo>
                  <a:cubicBezTo>
                    <a:pt x="77" y="47"/>
                    <a:pt x="78" y="47"/>
                    <a:pt x="78" y="47"/>
                  </a:cubicBezTo>
                  <a:cubicBezTo>
                    <a:pt x="79" y="47"/>
                    <a:pt x="77" y="45"/>
                    <a:pt x="73" y="42"/>
                  </a:cubicBezTo>
                  <a:cubicBezTo>
                    <a:pt x="70" y="40"/>
                    <a:pt x="67" y="38"/>
                    <a:pt x="64" y="35"/>
                  </a:cubicBezTo>
                  <a:cubicBezTo>
                    <a:pt x="62" y="34"/>
                    <a:pt x="61" y="34"/>
                    <a:pt x="62" y="34"/>
                  </a:cubicBezTo>
                  <a:cubicBezTo>
                    <a:pt x="62" y="33"/>
                    <a:pt x="62" y="34"/>
                    <a:pt x="63" y="34"/>
                  </a:cubicBezTo>
                  <a:cubicBezTo>
                    <a:pt x="64" y="34"/>
                    <a:pt x="65" y="34"/>
                    <a:pt x="65" y="35"/>
                  </a:cubicBezTo>
                  <a:cubicBezTo>
                    <a:pt x="68" y="36"/>
                    <a:pt x="72" y="39"/>
                    <a:pt x="79" y="44"/>
                  </a:cubicBezTo>
                  <a:cubicBezTo>
                    <a:pt x="86" y="50"/>
                    <a:pt x="89" y="53"/>
                    <a:pt x="88" y="53"/>
                  </a:cubicBezTo>
                  <a:cubicBezTo>
                    <a:pt x="87" y="53"/>
                    <a:pt x="84" y="52"/>
                    <a:pt x="80" y="51"/>
                  </a:cubicBezTo>
                  <a:cubicBezTo>
                    <a:pt x="78" y="50"/>
                    <a:pt x="75" y="48"/>
                    <a:pt x="71" y="46"/>
                  </a:cubicBezTo>
                  <a:cubicBezTo>
                    <a:pt x="63" y="42"/>
                    <a:pt x="54" y="37"/>
                    <a:pt x="45" y="31"/>
                  </a:cubicBezTo>
                  <a:cubicBezTo>
                    <a:pt x="43" y="30"/>
                    <a:pt x="37" y="26"/>
                    <a:pt x="29" y="21"/>
                  </a:cubicBezTo>
                  <a:cubicBezTo>
                    <a:pt x="29" y="21"/>
                    <a:pt x="29" y="21"/>
                    <a:pt x="28" y="21"/>
                  </a:cubicBezTo>
                  <a:cubicBezTo>
                    <a:pt x="28" y="21"/>
                    <a:pt x="27" y="21"/>
                    <a:pt x="26" y="21"/>
                  </a:cubicBezTo>
                  <a:cubicBezTo>
                    <a:pt x="25" y="20"/>
                    <a:pt x="23" y="20"/>
                    <a:pt x="22" y="19"/>
                  </a:cubicBezTo>
                  <a:cubicBezTo>
                    <a:pt x="20" y="18"/>
                    <a:pt x="19" y="17"/>
                    <a:pt x="19" y="17"/>
                  </a:cubicBezTo>
                  <a:cubicBezTo>
                    <a:pt x="19" y="17"/>
                    <a:pt x="19" y="16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17" y="12"/>
                    <a:pt x="13" y="9"/>
                    <a:pt x="7" y="6"/>
                  </a:cubicBezTo>
                  <a:cubicBezTo>
                    <a:pt x="4" y="3"/>
                    <a:pt x="2" y="2"/>
                    <a:pt x="2" y="1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7" y="3"/>
                    <a:pt x="10" y="5"/>
                    <a:pt x="14" y="7"/>
                  </a:cubicBezTo>
                  <a:cubicBezTo>
                    <a:pt x="16" y="9"/>
                    <a:pt x="18" y="11"/>
                    <a:pt x="20" y="12"/>
                  </a:cubicBezTo>
                  <a:cubicBezTo>
                    <a:pt x="21" y="10"/>
                    <a:pt x="21" y="10"/>
                    <a:pt x="22" y="10"/>
                  </a:cubicBezTo>
                  <a:cubicBezTo>
                    <a:pt x="23" y="10"/>
                    <a:pt x="26" y="10"/>
                    <a:pt x="29" y="12"/>
                  </a:cubicBezTo>
                  <a:cubicBezTo>
                    <a:pt x="30" y="13"/>
                    <a:pt x="31" y="13"/>
                    <a:pt x="31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0" y="14"/>
                    <a:pt x="30" y="15"/>
                    <a:pt x="29" y="17"/>
                  </a:cubicBezTo>
                  <a:cubicBezTo>
                    <a:pt x="29" y="17"/>
                    <a:pt x="29" y="18"/>
                    <a:pt x="2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5" name="Freeform 180"/>
            <p:cNvSpPr>
              <a:spLocks/>
            </p:cNvSpPr>
            <p:nvPr/>
          </p:nvSpPr>
          <p:spPr bwMode="auto">
            <a:xfrm>
              <a:off x="7897813" y="5427663"/>
              <a:ext cx="239713" cy="115887"/>
            </a:xfrm>
            <a:custGeom>
              <a:avLst/>
              <a:gdLst>
                <a:gd name="T0" fmla="*/ 40 w 64"/>
                <a:gd name="T1" fmla="*/ 21 h 31"/>
                <a:gd name="T2" fmla="*/ 47 w 64"/>
                <a:gd name="T3" fmla="*/ 26 h 31"/>
                <a:gd name="T4" fmla="*/ 50 w 64"/>
                <a:gd name="T5" fmla="*/ 30 h 31"/>
                <a:gd name="T6" fmla="*/ 44 w 64"/>
                <a:gd name="T7" fmla="*/ 28 h 31"/>
                <a:gd name="T8" fmla="*/ 36 w 64"/>
                <a:gd name="T9" fmla="*/ 24 h 31"/>
                <a:gd name="T10" fmla="*/ 10 w 64"/>
                <a:gd name="T11" fmla="*/ 9 h 31"/>
                <a:gd name="T12" fmla="*/ 2 w 64"/>
                <a:gd name="T13" fmla="*/ 2 h 31"/>
                <a:gd name="T14" fmla="*/ 0 w 64"/>
                <a:gd name="T15" fmla="*/ 0 h 31"/>
                <a:gd name="T16" fmla="*/ 2 w 64"/>
                <a:gd name="T17" fmla="*/ 1 h 31"/>
                <a:gd name="T18" fmla="*/ 5 w 64"/>
                <a:gd name="T19" fmla="*/ 2 h 31"/>
                <a:gd name="T20" fmla="*/ 10 w 64"/>
                <a:gd name="T21" fmla="*/ 5 h 31"/>
                <a:gd name="T22" fmla="*/ 24 w 64"/>
                <a:gd name="T23" fmla="*/ 15 h 31"/>
                <a:gd name="T24" fmla="*/ 37 w 64"/>
                <a:gd name="T25" fmla="*/ 23 h 31"/>
                <a:gd name="T26" fmla="*/ 39 w 64"/>
                <a:gd name="T27" fmla="*/ 24 h 31"/>
                <a:gd name="T28" fmla="*/ 41 w 64"/>
                <a:gd name="T29" fmla="*/ 24 h 31"/>
                <a:gd name="T30" fmla="*/ 30 w 64"/>
                <a:gd name="T31" fmla="*/ 16 h 31"/>
                <a:gd name="T32" fmla="*/ 16 w 64"/>
                <a:gd name="T33" fmla="*/ 7 h 31"/>
                <a:gd name="T34" fmla="*/ 9 w 64"/>
                <a:gd name="T35" fmla="*/ 3 h 31"/>
                <a:gd name="T36" fmla="*/ 8 w 64"/>
                <a:gd name="T37" fmla="*/ 1 h 31"/>
                <a:gd name="T38" fmla="*/ 10 w 64"/>
                <a:gd name="T39" fmla="*/ 1 h 31"/>
                <a:gd name="T40" fmla="*/ 13 w 64"/>
                <a:gd name="T41" fmla="*/ 3 h 31"/>
                <a:gd name="T42" fmla="*/ 27 w 64"/>
                <a:gd name="T43" fmla="*/ 11 h 31"/>
                <a:gd name="T44" fmla="*/ 39 w 64"/>
                <a:gd name="T45" fmla="*/ 19 h 31"/>
                <a:gd name="T46" fmla="*/ 50 w 64"/>
                <a:gd name="T47" fmla="*/ 24 h 31"/>
                <a:gd name="T48" fmla="*/ 56 w 64"/>
                <a:gd name="T49" fmla="*/ 26 h 31"/>
                <a:gd name="T50" fmla="*/ 60 w 64"/>
                <a:gd name="T51" fmla="*/ 28 h 31"/>
                <a:gd name="T52" fmla="*/ 63 w 64"/>
                <a:gd name="T53" fmla="*/ 30 h 31"/>
                <a:gd name="T54" fmla="*/ 63 w 64"/>
                <a:gd name="T55" fmla="*/ 30 h 31"/>
                <a:gd name="T56" fmla="*/ 57 w 64"/>
                <a:gd name="T57" fmla="*/ 29 h 31"/>
                <a:gd name="T58" fmla="*/ 45 w 64"/>
                <a:gd name="T59" fmla="*/ 24 h 31"/>
                <a:gd name="T60" fmla="*/ 40 w 64"/>
                <a:gd name="T61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31">
                  <a:moveTo>
                    <a:pt x="40" y="21"/>
                  </a:moveTo>
                  <a:cubicBezTo>
                    <a:pt x="43" y="23"/>
                    <a:pt x="46" y="25"/>
                    <a:pt x="47" y="26"/>
                  </a:cubicBezTo>
                  <a:cubicBezTo>
                    <a:pt x="50" y="29"/>
                    <a:pt x="51" y="30"/>
                    <a:pt x="50" y="30"/>
                  </a:cubicBezTo>
                  <a:cubicBezTo>
                    <a:pt x="49" y="30"/>
                    <a:pt x="47" y="30"/>
                    <a:pt x="44" y="28"/>
                  </a:cubicBezTo>
                  <a:cubicBezTo>
                    <a:pt x="41" y="27"/>
                    <a:pt x="39" y="26"/>
                    <a:pt x="36" y="24"/>
                  </a:cubicBezTo>
                  <a:cubicBezTo>
                    <a:pt x="27" y="20"/>
                    <a:pt x="19" y="15"/>
                    <a:pt x="10" y="9"/>
                  </a:cubicBezTo>
                  <a:cubicBezTo>
                    <a:pt x="6" y="6"/>
                    <a:pt x="3" y="4"/>
                    <a:pt x="2" y="2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3" y="1"/>
                    <a:pt x="4" y="1"/>
                    <a:pt x="5" y="2"/>
                  </a:cubicBezTo>
                  <a:cubicBezTo>
                    <a:pt x="6" y="2"/>
                    <a:pt x="8" y="4"/>
                    <a:pt x="10" y="5"/>
                  </a:cubicBezTo>
                  <a:cubicBezTo>
                    <a:pt x="14" y="9"/>
                    <a:pt x="19" y="12"/>
                    <a:pt x="24" y="15"/>
                  </a:cubicBezTo>
                  <a:cubicBezTo>
                    <a:pt x="29" y="18"/>
                    <a:pt x="33" y="21"/>
                    <a:pt x="37" y="23"/>
                  </a:cubicBezTo>
                  <a:cubicBezTo>
                    <a:pt x="38" y="24"/>
                    <a:pt x="39" y="24"/>
                    <a:pt x="39" y="24"/>
                  </a:cubicBezTo>
                  <a:cubicBezTo>
                    <a:pt x="40" y="24"/>
                    <a:pt x="40" y="25"/>
                    <a:pt x="41" y="24"/>
                  </a:cubicBezTo>
                  <a:cubicBezTo>
                    <a:pt x="42" y="24"/>
                    <a:pt x="38" y="22"/>
                    <a:pt x="30" y="16"/>
                  </a:cubicBezTo>
                  <a:cubicBezTo>
                    <a:pt x="26" y="14"/>
                    <a:pt x="22" y="11"/>
                    <a:pt x="16" y="7"/>
                  </a:cubicBezTo>
                  <a:cubicBezTo>
                    <a:pt x="14" y="6"/>
                    <a:pt x="11" y="4"/>
                    <a:pt x="9" y="3"/>
                  </a:cubicBezTo>
                  <a:cubicBezTo>
                    <a:pt x="8" y="1"/>
                    <a:pt x="7" y="1"/>
                    <a:pt x="8" y="1"/>
                  </a:cubicBezTo>
                  <a:cubicBezTo>
                    <a:pt x="8" y="1"/>
                    <a:pt x="9" y="1"/>
                    <a:pt x="10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5" y="4"/>
                    <a:pt x="20" y="7"/>
                    <a:pt x="27" y="11"/>
                  </a:cubicBezTo>
                  <a:cubicBezTo>
                    <a:pt x="31" y="14"/>
                    <a:pt x="35" y="17"/>
                    <a:pt x="39" y="19"/>
                  </a:cubicBezTo>
                  <a:cubicBezTo>
                    <a:pt x="43" y="21"/>
                    <a:pt x="47" y="23"/>
                    <a:pt x="50" y="24"/>
                  </a:cubicBezTo>
                  <a:cubicBezTo>
                    <a:pt x="51" y="25"/>
                    <a:pt x="53" y="25"/>
                    <a:pt x="56" y="26"/>
                  </a:cubicBezTo>
                  <a:cubicBezTo>
                    <a:pt x="57" y="26"/>
                    <a:pt x="58" y="27"/>
                    <a:pt x="60" y="28"/>
                  </a:cubicBezTo>
                  <a:cubicBezTo>
                    <a:pt x="61" y="29"/>
                    <a:pt x="62" y="29"/>
                    <a:pt x="63" y="30"/>
                  </a:cubicBezTo>
                  <a:cubicBezTo>
                    <a:pt x="63" y="30"/>
                    <a:pt x="64" y="30"/>
                    <a:pt x="63" y="30"/>
                  </a:cubicBezTo>
                  <a:cubicBezTo>
                    <a:pt x="62" y="31"/>
                    <a:pt x="60" y="30"/>
                    <a:pt x="57" y="29"/>
                  </a:cubicBezTo>
                  <a:cubicBezTo>
                    <a:pt x="54" y="28"/>
                    <a:pt x="50" y="26"/>
                    <a:pt x="45" y="24"/>
                  </a:cubicBezTo>
                  <a:cubicBezTo>
                    <a:pt x="45" y="23"/>
                    <a:pt x="43" y="22"/>
                    <a:pt x="40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6" name="Freeform 181"/>
            <p:cNvSpPr>
              <a:spLocks/>
            </p:cNvSpPr>
            <p:nvPr/>
          </p:nvSpPr>
          <p:spPr bwMode="auto">
            <a:xfrm>
              <a:off x="7945438" y="5408613"/>
              <a:ext cx="203200" cy="130175"/>
            </a:xfrm>
            <a:custGeom>
              <a:avLst/>
              <a:gdLst>
                <a:gd name="T0" fmla="*/ 23 w 54"/>
                <a:gd name="T1" fmla="*/ 15 h 35"/>
                <a:gd name="T2" fmla="*/ 10 w 54"/>
                <a:gd name="T3" fmla="*/ 4 h 35"/>
                <a:gd name="T4" fmla="*/ 6 w 54"/>
                <a:gd name="T5" fmla="*/ 1 h 35"/>
                <a:gd name="T6" fmla="*/ 6 w 54"/>
                <a:gd name="T7" fmla="*/ 0 h 35"/>
                <a:gd name="T8" fmla="*/ 9 w 54"/>
                <a:gd name="T9" fmla="*/ 1 h 35"/>
                <a:gd name="T10" fmla="*/ 11 w 54"/>
                <a:gd name="T11" fmla="*/ 2 h 35"/>
                <a:gd name="T12" fmla="*/ 14 w 54"/>
                <a:gd name="T13" fmla="*/ 4 h 35"/>
                <a:gd name="T14" fmla="*/ 23 w 54"/>
                <a:gd name="T15" fmla="*/ 11 h 35"/>
                <a:gd name="T16" fmla="*/ 26 w 54"/>
                <a:gd name="T17" fmla="*/ 12 h 35"/>
                <a:gd name="T18" fmla="*/ 23 w 54"/>
                <a:gd name="T19" fmla="*/ 8 h 35"/>
                <a:gd name="T20" fmla="*/ 23 w 54"/>
                <a:gd name="T21" fmla="*/ 7 h 35"/>
                <a:gd name="T22" fmla="*/ 24 w 54"/>
                <a:gd name="T23" fmla="*/ 7 h 35"/>
                <a:gd name="T24" fmla="*/ 26 w 54"/>
                <a:gd name="T25" fmla="*/ 8 h 35"/>
                <a:gd name="T26" fmla="*/ 32 w 54"/>
                <a:gd name="T27" fmla="*/ 13 h 35"/>
                <a:gd name="T28" fmla="*/ 34 w 54"/>
                <a:gd name="T29" fmla="*/ 17 h 35"/>
                <a:gd name="T30" fmla="*/ 31 w 54"/>
                <a:gd name="T31" fmla="*/ 16 h 35"/>
                <a:gd name="T32" fmla="*/ 25 w 54"/>
                <a:gd name="T33" fmla="*/ 14 h 35"/>
                <a:gd name="T34" fmla="*/ 21 w 54"/>
                <a:gd name="T35" fmla="*/ 11 h 35"/>
                <a:gd name="T36" fmla="*/ 34 w 54"/>
                <a:gd name="T37" fmla="*/ 21 h 35"/>
                <a:gd name="T38" fmla="*/ 50 w 54"/>
                <a:gd name="T39" fmla="*/ 32 h 35"/>
                <a:gd name="T40" fmla="*/ 53 w 54"/>
                <a:gd name="T41" fmla="*/ 35 h 35"/>
                <a:gd name="T42" fmla="*/ 49 w 54"/>
                <a:gd name="T43" fmla="*/ 33 h 35"/>
                <a:gd name="T44" fmla="*/ 33 w 54"/>
                <a:gd name="T45" fmla="*/ 24 h 35"/>
                <a:gd name="T46" fmla="*/ 5 w 54"/>
                <a:gd name="T47" fmla="*/ 6 h 35"/>
                <a:gd name="T48" fmla="*/ 1 w 54"/>
                <a:gd name="T49" fmla="*/ 2 h 35"/>
                <a:gd name="T50" fmla="*/ 2 w 54"/>
                <a:gd name="T51" fmla="*/ 2 h 35"/>
                <a:gd name="T52" fmla="*/ 5 w 54"/>
                <a:gd name="T53" fmla="*/ 3 h 35"/>
                <a:gd name="T54" fmla="*/ 9 w 54"/>
                <a:gd name="T55" fmla="*/ 6 h 35"/>
                <a:gd name="T56" fmla="*/ 13 w 54"/>
                <a:gd name="T57" fmla="*/ 9 h 35"/>
                <a:gd name="T58" fmla="*/ 23 w 54"/>
                <a:gd name="T59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35">
                  <a:moveTo>
                    <a:pt x="23" y="15"/>
                  </a:moveTo>
                  <a:cubicBezTo>
                    <a:pt x="18" y="12"/>
                    <a:pt x="13" y="8"/>
                    <a:pt x="10" y="4"/>
                  </a:cubicBezTo>
                  <a:cubicBezTo>
                    <a:pt x="8" y="3"/>
                    <a:pt x="7" y="2"/>
                    <a:pt x="6" y="1"/>
                  </a:cubicBezTo>
                  <a:cubicBezTo>
                    <a:pt x="6" y="0"/>
                    <a:pt x="5" y="0"/>
                    <a:pt x="6" y="0"/>
                  </a:cubicBezTo>
                  <a:cubicBezTo>
                    <a:pt x="6" y="0"/>
                    <a:pt x="7" y="0"/>
                    <a:pt x="9" y="1"/>
                  </a:cubicBezTo>
                  <a:cubicBezTo>
                    <a:pt x="9" y="1"/>
                    <a:pt x="10" y="1"/>
                    <a:pt x="11" y="2"/>
                  </a:cubicBezTo>
                  <a:cubicBezTo>
                    <a:pt x="12" y="2"/>
                    <a:pt x="13" y="3"/>
                    <a:pt x="14" y="4"/>
                  </a:cubicBezTo>
                  <a:cubicBezTo>
                    <a:pt x="17" y="7"/>
                    <a:pt x="20" y="9"/>
                    <a:pt x="23" y="11"/>
                  </a:cubicBezTo>
                  <a:cubicBezTo>
                    <a:pt x="24" y="11"/>
                    <a:pt x="25" y="12"/>
                    <a:pt x="26" y="12"/>
                  </a:cubicBezTo>
                  <a:cubicBezTo>
                    <a:pt x="27" y="12"/>
                    <a:pt x="26" y="10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8" y="9"/>
                    <a:pt x="30" y="11"/>
                    <a:pt x="32" y="13"/>
                  </a:cubicBezTo>
                  <a:cubicBezTo>
                    <a:pt x="35" y="16"/>
                    <a:pt x="36" y="17"/>
                    <a:pt x="34" y="17"/>
                  </a:cubicBezTo>
                  <a:cubicBezTo>
                    <a:pt x="34" y="17"/>
                    <a:pt x="32" y="17"/>
                    <a:pt x="31" y="16"/>
                  </a:cubicBezTo>
                  <a:cubicBezTo>
                    <a:pt x="30" y="16"/>
                    <a:pt x="28" y="15"/>
                    <a:pt x="25" y="14"/>
                  </a:cubicBezTo>
                  <a:cubicBezTo>
                    <a:pt x="24" y="13"/>
                    <a:pt x="22" y="12"/>
                    <a:pt x="21" y="11"/>
                  </a:cubicBezTo>
                  <a:cubicBezTo>
                    <a:pt x="23" y="13"/>
                    <a:pt x="27" y="17"/>
                    <a:pt x="34" y="21"/>
                  </a:cubicBezTo>
                  <a:cubicBezTo>
                    <a:pt x="38" y="24"/>
                    <a:pt x="43" y="28"/>
                    <a:pt x="50" y="32"/>
                  </a:cubicBezTo>
                  <a:cubicBezTo>
                    <a:pt x="53" y="34"/>
                    <a:pt x="54" y="35"/>
                    <a:pt x="53" y="35"/>
                  </a:cubicBezTo>
                  <a:cubicBezTo>
                    <a:pt x="52" y="35"/>
                    <a:pt x="51" y="35"/>
                    <a:pt x="49" y="33"/>
                  </a:cubicBezTo>
                  <a:cubicBezTo>
                    <a:pt x="46" y="32"/>
                    <a:pt x="41" y="29"/>
                    <a:pt x="33" y="24"/>
                  </a:cubicBezTo>
                  <a:cubicBezTo>
                    <a:pt x="20" y="16"/>
                    <a:pt x="11" y="10"/>
                    <a:pt x="5" y="6"/>
                  </a:cubicBezTo>
                  <a:cubicBezTo>
                    <a:pt x="2" y="3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6" y="4"/>
                    <a:pt x="7" y="5"/>
                    <a:pt x="9" y="6"/>
                  </a:cubicBezTo>
                  <a:cubicBezTo>
                    <a:pt x="9" y="6"/>
                    <a:pt x="10" y="7"/>
                    <a:pt x="13" y="9"/>
                  </a:cubicBezTo>
                  <a:cubicBezTo>
                    <a:pt x="16" y="11"/>
                    <a:pt x="19" y="13"/>
                    <a:pt x="23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  <p:sp>
          <p:nvSpPr>
            <p:cNvPr id="337" name="Freeform 182"/>
            <p:cNvSpPr>
              <a:spLocks noEditPoints="1"/>
            </p:cNvSpPr>
            <p:nvPr/>
          </p:nvSpPr>
          <p:spPr bwMode="auto">
            <a:xfrm>
              <a:off x="8008938" y="5400675"/>
              <a:ext cx="200025" cy="115887"/>
            </a:xfrm>
            <a:custGeom>
              <a:avLst/>
              <a:gdLst>
                <a:gd name="T0" fmla="*/ 33 w 53"/>
                <a:gd name="T1" fmla="*/ 22 h 31"/>
                <a:gd name="T2" fmla="*/ 34 w 53"/>
                <a:gd name="T3" fmla="*/ 23 h 31"/>
                <a:gd name="T4" fmla="*/ 38 w 53"/>
                <a:gd name="T5" fmla="*/ 25 h 31"/>
                <a:gd name="T6" fmla="*/ 44 w 53"/>
                <a:gd name="T7" fmla="*/ 26 h 31"/>
                <a:gd name="T8" fmla="*/ 34 w 53"/>
                <a:gd name="T9" fmla="*/ 16 h 31"/>
                <a:gd name="T10" fmla="*/ 32 w 53"/>
                <a:gd name="T11" fmla="*/ 14 h 31"/>
                <a:gd name="T12" fmla="*/ 33 w 53"/>
                <a:gd name="T13" fmla="*/ 15 h 31"/>
                <a:gd name="T14" fmla="*/ 35 w 53"/>
                <a:gd name="T15" fmla="*/ 15 h 31"/>
                <a:gd name="T16" fmla="*/ 45 w 53"/>
                <a:gd name="T17" fmla="*/ 22 h 31"/>
                <a:gd name="T18" fmla="*/ 52 w 53"/>
                <a:gd name="T19" fmla="*/ 28 h 31"/>
                <a:gd name="T20" fmla="*/ 52 w 53"/>
                <a:gd name="T21" fmla="*/ 31 h 31"/>
                <a:gd name="T22" fmla="*/ 44 w 53"/>
                <a:gd name="T23" fmla="*/ 29 h 31"/>
                <a:gd name="T24" fmla="*/ 34 w 53"/>
                <a:gd name="T25" fmla="*/ 25 h 31"/>
                <a:gd name="T26" fmla="*/ 7 w 53"/>
                <a:gd name="T27" fmla="*/ 8 h 31"/>
                <a:gd name="T28" fmla="*/ 1 w 53"/>
                <a:gd name="T29" fmla="*/ 1 h 31"/>
                <a:gd name="T30" fmla="*/ 4 w 53"/>
                <a:gd name="T31" fmla="*/ 1 h 31"/>
                <a:gd name="T32" fmla="*/ 10 w 53"/>
                <a:gd name="T33" fmla="*/ 4 h 31"/>
                <a:gd name="T34" fmla="*/ 20 w 53"/>
                <a:gd name="T35" fmla="*/ 10 h 31"/>
                <a:gd name="T36" fmla="*/ 33 w 53"/>
                <a:gd name="T37" fmla="*/ 22 h 31"/>
                <a:gd name="T38" fmla="*/ 26 w 53"/>
                <a:gd name="T39" fmla="*/ 18 h 31"/>
                <a:gd name="T40" fmla="*/ 24 w 53"/>
                <a:gd name="T41" fmla="*/ 15 h 31"/>
                <a:gd name="T42" fmla="*/ 16 w 53"/>
                <a:gd name="T43" fmla="*/ 9 h 31"/>
                <a:gd name="T44" fmla="*/ 12 w 53"/>
                <a:gd name="T45" fmla="*/ 7 h 31"/>
                <a:gd name="T46" fmla="*/ 10 w 53"/>
                <a:gd name="T47" fmla="*/ 6 h 31"/>
                <a:gd name="T48" fmla="*/ 11 w 53"/>
                <a:gd name="T49" fmla="*/ 8 h 31"/>
                <a:gd name="T50" fmla="*/ 26 w 53"/>
                <a:gd name="T51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33" y="22"/>
                  </a:moveTo>
                  <a:cubicBezTo>
                    <a:pt x="34" y="23"/>
                    <a:pt x="34" y="23"/>
                    <a:pt x="34" y="23"/>
                  </a:cubicBezTo>
                  <a:cubicBezTo>
                    <a:pt x="36" y="24"/>
                    <a:pt x="37" y="24"/>
                    <a:pt x="38" y="25"/>
                  </a:cubicBezTo>
                  <a:cubicBezTo>
                    <a:pt x="41" y="26"/>
                    <a:pt x="43" y="26"/>
                    <a:pt x="44" y="26"/>
                  </a:cubicBezTo>
                  <a:cubicBezTo>
                    <a:pt x="46" y="26"/>
                    <a:pt x="43" y="22"/>
                    <a:pt x="34" y="16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2" y="14"/>
                    <a:pt x="33" y="14"/>
                    <a:pt x="33" y="15"/>
                  </a:cubicBezTo>
                  <a:cubicBezTo>
                    <a:pt x="34" y="15"/>
                    <a:pt x="35" y="15"/>
                    <a:pt x="35" y="15"/>
                  </a:cubicBezTo>
                  <a:cubicBezTo>
                    <a:pt x="37" y="16"/>
                    <a:pt x="41" y="19"/>
                    <a:pt x="45" y="22"/>
                  </a:cubicBezTo>
                  <a:cubicBezTo>
                    <a:pt x="48" y="24"/>
                    <a:pt x="50" y="27"/>
                    <a:pt x="52" y="28"/>
                  </a:cubicBezTo>
                  <a:cubicBezTo>
                    <a:pt x="53" y="30"/>
                    <a:pt x="53" y="31"/>
                    <a:pt x="52" y="31"/>
                  </a:cubicBezTo>
                  <a:cubicBezTo>
                    <a:pt x="50" y="31"/>
                    <a:pt x="48" y="31"/>
                    <a:pt x="44" y="29"/>
                  </a:cubicBezTo>
                  <a:cubicBezTo>
                    <a:pt x="41" y="28"/>
                    <a:pt x="38" y="27"/>
                    <a:pt x="34" y="25"/>
                  </a:cubicBezTo>
                  <a:cubicBezTo>
                    <a:pt x="23" y="19"/>
                    <a:pt x="14" y="13"/>
                    <a:pt x="7" y="8"/>
                  </a:cubicBezTo>
                  <a:cubicBezTo>
                    <a:pt x="2" y="3"/>
                    <a:pt x="0" y="1"/>
                    <a:pt x="1" y="1"/>
                  </a:cubicBezTo>
                  <a:cubicBezTo>
                    <a:pt x="2" y="0"/>
                    <a:pt x="3" y="1"/>
                    <a:pt x="4" y="1"/>
                  </a:cubicBezTo>
                  <a:cubicBezTo>
                    <a:pt x="6" y="2"/>
                    <a:pt x="8" y="3"/>
                    <a:pt x="10" y="4"/>
                  </a:cubicBezTo>
                  <a:cubicBezTo>
                    <a:pt x="13" y="5"/>
                    <a:pt x="17" y="8"/>
                    <a:pt x="20" y="10"/>
                  </a:cubicBezTo>
                  <a:cubicBezTo>
                    <a:pt x="28" y="16"/>
                    <a:pt x="33" y="20"/>
                    <a:pt x="33" y="22"/>
                  </a:cubicBezTo>
                  <a:close/>
                  <a:moveTo>
                    <a:pt x="26" y="18"/>
                  </a:moveTo>
                  <a:cubicBezTo>
                    <a:pt x="26" y="17"/>
                    <a:pt x="25" y="16"/>
                    <a:pt x="24" y="15"/>
                  </a:cubicBezTo>
                  <a:cubicBezTo>
                    <a:pt x="22" y="13"/>
                    <a:pt x="19" y="11"/>
                    <a:pt x="16" y="9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6"/>
                    <a:pt x="10" y="7"/>
                    <a:pt x="11" y="8"/>
                  </a:cubicBezTo>
                  <a:cubicBezTo>
                    <a:pt x="14" y="10"/>
                    <a:pt x="19" y="14"/>
                    <a:pt x="26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>
                <a:latin typeface="+mn-lt"/>
                <a:ea typeface="+mn-ea"/>
              </a:endParaRPr>
            </a:p>
          </p:txBody>
        </p:sp>
      </p:grpSp>
      <p:pic>
        <p:nvPicPr>
          <p:cNvPr id="1056794" name="Picture 271" descr="E:\展讯通信\展讯logo [转换]-0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9638" y="3165475"/>
            <a:ext cx="2528887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6796" dir="3806097" algn="ctr" rotWithShape="0">
              <a:srgbClr val="808080"/>
            </a:outerShdw>
          </a:effectLst>
        </p:spPr>
      </p:pic>
      <p:sp>
        <p:nvSpPr>
          <p:cNvPr id="1056795" name="矩形 34"/>
          <p:cNvSpPr>
            <a:spLocks noChangeArrowheads="1"/>
          </p:cNvSpPr>
          <p:nvPr/>
        </p:nvSpPr>
        <p:spPr bwMode="auto">
          <a:xfrm>
            <a:off x="2012950" y="6316663"/>
            <a:ext cx="47783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上海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北京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深圳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圣迭戈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韩国</a:t>
            </a:r>
            <a:r>
              <a:rPr lang="en-US" altLang="zh-CN" sz="1200" b="0">
                <a:solidFill>
                  <a:srgbClr val="008EDE"/>
                </a:solidFill>
                <a:latin typeface="Calibri" pitchFamily="34" charset="0"/>
              </a:rPr>
              <a:t>· </a:t>
            </a:r>
            <a:r>
              <a:rPr lang="zh-CN" altLang="en-US" sz="1200" b="0">
                <a:solidFill>
                  <a:srgbClr val="008EDE"/>
                </a:solidFill>
                <a:latin typeface="Calibri" pitchFamily="34" charset="0"/>
              </a:rPr>
              <a:t>印度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grpSp>
        <p:nvGrpSpPr>
          <p:cNvPr id="1076228" name="Group 4"/>
          <p:cNvGrpSpPr>
            <a:grpSpLocks/>
          </p:cNvGrpSpPr>
          <p:nvPr/>
        </p:nvGrpSpPr>
        <p:grpSpPr bwMode="auto">
          <a:xfrm>
            <a:off x="-2395538" y="1268413"/>
            <a:ext cx="9128126" cy="5156200"/>
            <a:chOff x="-1509" y="1008"/>
            <a:chExt cx="5829" cy="3039"/>
          </a:xfrm>
        </p:grpSpPr>
        <p:sp>
          <p:nvSpPr>
            <p:cNvPr id="1076229" name="AutoShape 5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0" name="AutoShape 6"/>
            <p:cNvSpPr>
              <a:spLocks noChangeArrowheads="1"/>
            </p:cNvSpPr>
            <p:nvPr/>
          </p:nvSpPr>
          <p:spPr bwMode="black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6231" name="Group 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1076232" name="AutoShape 8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硬件接口介绍</a:t>
                </a:r>
              </a:p>
            </p:txBody>
          </p:sp>
          <p:grpSp>
            <p:nvGrpSpPr>
              <p:cNvPr id="1076233" name="Group 9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1076234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5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6" name="Oval 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7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8" name="Oval 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9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6240" name="Group 16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1076241" name="AutoShape 17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驱动代码结构</a:t>
                </a:r>
              </a:p>
            </p:txBody>
          </p:sp>
          <p:grpSp>
            <p:nvGrpSpPr>
              <p:cNvPr id="1076242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1076243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4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5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6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7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8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6249" name="Group 25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1076250" name="AutoShape 26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上层代码结构</a:t>
                </a:r>
              </a:p>
            </p:txBody>
          </p:sp>
          <p:grpSp>
            <p:nvGrpSpPr>
              <p:cNvPr id="1076251" name="Group 27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1076252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3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4" name="Oval 3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5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6" name="Oval 3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7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6258" name="Group 34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1076259" name="AutoShape 35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framework</a:t>
                </a:r>
                <a:r>
                  <a:rPr lang="zh-CN" altLang="zh-CN" dirty="0" smtClean="0"/>
                  <a:t>接口</a:t>
                </a:r>
                <a:r>
                  <a:rPr lang="zh-CN" altLang="en-US" dirty="0" smtClean="0"/>
                  <a:t>及工作流程</a:t>
                </a:r>
              </a:p>
            </p:txBody>
          </p:sp>
          <p:grpSp>
            <p:nvGrpSpPr>
              <p:cNvPr id="1076260" name="Group 36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1076261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2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3" name="Oval 3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4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5" name="Oval 4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6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76267" name="Group 43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1076268" name="AutoShape 44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模块客户化配置</a:t>
                </a:r>
              </a:p>
            </p:txBody>
          </p:sp>
          <p:grpSp>
            <p:nvGrpSpPr>
              <p:cNvPr id="1076269" name="Group 45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1076270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1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2" name="Oval 4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3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4" name="Oval 5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5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SC8810 FM </a:t>
            </a:r>
            <a:r>
              <a:rPr lang="zh-CN" altLang="en-US" dirty="0" smtClean="0"/>
              <a:t>硬件接口介绍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0212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FM</a:t>
            </a:r>
            <a:r>
              <a:rPr lang="zh-CN" altLang="en-US" sz="2400" dirty="0" smtClean="0"/>
              <a:t>芯片的接口引脚，主要有以下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组：</a:t>
            </a:r>
            <a:endParaRPr lang="en-US" altLang="zh-CN" sz="2400" dirty="0" smtClean="0"/>
          </a:p>
          <a:p>
            <a:r>
              <a:rPr lang="zh-CN" altLang="en-US" sz="2400" dirty="0" smtClean="0"/>
              <a:t>控制接口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使用</a:t>
            </a:r>
            <a:r>
              <a:rPr lang="en-US" altLang="zh-CN" sz="2000" dirty="0" smtClean="0"/>
              <a:t>I2C</a:t>
            </a:r>
            <a:r>
              <a:rPr lang="zh-CN" altLang="en-US" sz="2000" dirty="0" smtClean="0"/>
              <a:t>总线控制，通过读写</a:t>
            </a:r>
            <a:r>
              <a:rPr lang="en-US" altLang="zh-CN" sz="2000" dirty="0" smtClean="0"/>
              <a:t>FM</a:t>
            </a:r>
            <a:r>
              <a:rPr lang="zh-CN" altLang="en-US" sz="2000" dirty="0" smtClean="0"/>
              <a:t>的寄存器，实现搜台，频率设置，音量设置等</a:t>
            </a:r>
            <a:endParaRPr lang="en-US" altLang="zh-CN" sz="2000" dirty="0" smtClean="0"/>
          </a:p>
          <a:p>
            <a:r>
              <a:rPr lang="zh-CN" altLang="en-US" sz="2400" dirty="0" smtClean="0"/>
              <a:t>数据接口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	FM</a:t>
            </a:r>
            <a:r>
              <a:rPr lang="zh-CN" altLang="en-US" sz="2000" dirty="0" smtClean="0"/>
              <a:t>直接输出左右声道的模拟信号到</a:t>
            </a:r>
            <a:r>
              <a:rPr lang="en-US" altLang="zh-CN" sz="2000" dirty="0" smtClean="0"/>
              <a:t>SC8810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AIR1/AIL1</a:t>
            </a:r>
            <a:r>
              <a:rPr lang="zh-CN" altLang="en-US" sz="2000" dirty="0" smtClean="0"/>
              <a:t>模拟输入端</a:t>
            </a:r>
            <a:endParaRPr lang="en-US" altLang="zh-CN" sz="2000" dirty="0" smtClean="0"/>
          </a:p>
          <a:p>
            <a:r>
              <a:rPr lang="zh-CN" altLang="en-US" sz="2400" dirty="0" smtClean="0"/>
              <a:t>电源、时钟、天线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	SC8810</a:t>
            </a:r>
            <a:r>
              <a:rPr lang="zh-CN" altLang="en-US" sz="2000" dirty="0" smtClean="0"/>
              <a:t>输出一路</a:t>
            </a:r>
            <a:r>
              <a:rPr lang="en-US" altLang="zh-CN" sz="2000" dirty="0" smtClean="0"/>
              <a:t>2.8v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VDDSIM2</a:t>
            </a:r>
            <a:r>
              <a:rPr lang="zh-CN" altLang="en-US" sz="2000" dirty="0" smtClean="0"/>
              <a:t>给</a:t>
            </a:r>
            <a:r>
              <a:rPr lang="en-US" altLang="zh-CN" sz="2000" dirty="0" smtClean="0"/>
              <a:t>FM</a:t>
            </a:r>
            <a:r>
              <a:rPr lang="zh-CN" altLang="en-US" sz="2000" dirty="0" smtClean="0"/>
              <a:t>芯片供电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SC8810</a:t>
            </a:r>
            <a:r>
              <a:rPr lang="zh-CN" altLang="en-US" sz="2000" dirty="0" smtClean="0"/>
              <a:t>输出一路</a:t>
            </a:r>
            <a:r>
              <a:rPr lang="en-US" altLang="zh-CN" sz="2000" dirty="0" smtClean="0"/>
              <a:t>32k RTC_CLK</a:t>
            </a:r>
            <a:r>
              <a:rPr lang="zh-CN" altLang="en-US" sz="2000" dirty="0" smtClean="0"/>
              <a:t>提供给</a:t>
            </a:r>
            <a:r>
              <a:rPr lang="en-US" altLang="zh-CN" sz="2000" dirty="0" smtClean="0"/>
              <a:t>FM</a:t>
            </a:r>
            <a:r>
              <a:rPr lang="zh-CN" altLang="en-US" sz="2000" dirty="0" smtClean="0"/>
              <a:t>芯片作为基准时钟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	FM</a:t>
            </a:r>
            <a:r>
              <a:rPr lang="zh-CN" altLang="en-US" sz="2000" dirty="0" smtClean="0"/>
              <a:t>的天线引脚接到耳机口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SC8810 FM </a:t>
            </a:r>
            <a:r>
              <a:rPr lang="zh-CN" altLang="en-US" dirty="0" smtClean="0"/>
              <a:t>硬件接口介绍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5021263"/>
          </a:xfrm>
        </p:spPr>
        <p:txBody>
          <a:bodyPr/>
          <a:lstStyle/>
          <a:p>
            <a:pPr>
              <a:buNone/>
            </a:pPr>
            <a:endParaRPr lang="en-US" altLang="zh-CN" sz="2000" dirty="0" smtClean="0"/>
          </a:p>
        </p:txBody>
      </p:sp>
      <p:sp>
        <p:nvSpPr>
          <p:cNvPr id="4" name="矩形 3"/>
          <p:cNvSpPr/>
          <p:nvPr/>
        </p:nvSpPr>
        <p:spPr bwMode="auto">
          <a:xfrm>
            <a:off x="1214414" y="1928802"/>
            <a:ext cx="2143140" cy="3714776"/>
          </a:xfrm>
          <a:prstGeom prst="rect">
            <a:avLst/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       </a:t>
            </a:r>
          </a:p>
          <a:p>
            <a:r>
              <a:rPr lang="en-US" altLang="zh-CN" dirty="0" smtClean="0"/>
              <a:t>         FM  CHIP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643570" y="1928802"/>
            <a:ext cx="2000264" cy="364333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        SC8810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43570" y="3357562"/>
            <a:ext cx="571504" cy="785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SCL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SDA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643570" y="4429132"/>
            <a:ext cx="571504" cy="8572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AIR1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AIL1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571736" y="3357562"/>
            <a:ext cx="785818" cy="8572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SCLK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SDIO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500298" y="4429132"/>
            <a:ext cx="857256" cy="8572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ROUT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LOUT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643570" y="2500306"/>
            <a:ext cx="1143008" cy="78581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VDDSIM2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RTC_CLK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571736" y="2143116"/>
            <a:ext cx="785818" cy="11430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ANT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VDD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/>
              <a:t>RCLK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" name="直接箭头连接符 19"/>
          <p:cNvCxnSpPr>
            <a:endCxn id="14" idx="3"/>
          </p:cNvCxnSpPr>
          <p:nvPr/>
        </p:nvCxnSpPr>
        <p:spPr bwMode="auto">
          <a:xfrm rot="10800000">
            <a:off x="3357554" y="2714620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10800000">
            <a:off x="3357554" y="3000372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10800000">
            <a:off x="3357554" y="3643314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10800000">
            <a:off x="3357554" y="3929066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10800000">
            <a:off x="3357554" y="4714884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10800000">
            <a:off x="3357554" y="5000636"/>
            <a:ext cx="2286016" cy="158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" name="肘形连接符 30"/>
          <p:cNvCxnSpPr/>
          <p:nvPr/>
        </p:nvCxnSpPr>
        <p:spPr bwMode="auto">
          <a:xfrm flipV="1">
            <a:off x="3357554" y="1500174"/>
            <a:ext cx="1000132" cy="92869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4357686" y="1285860"/>
            <a:ext cx="1071570" cy="3571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headset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5442857" y="1081314"/>
            <a:ext cx="1973943" cy="563639"/>
          </a:xfrm>
          <a:custGeom>
            <a:avLst/>
            <a:gdLst>
              <a:gd name="connsiteX0" fmla="*/ 0 w 1973943"/>
              <a:gd name="connsiteY0" fmla="*/ 399143 h 563639"/>
              <a:gd name="connsiteX1" fmla="*/ 914400 w 1973943"/>
              <a:gd name="connsiteY1" fmla="*/ 166915 h 563639"/>
              <a:gd name="connsiteX2" fmla="*/ 1175657 w 1973943"/>
              <a:gd name="connsiteY2" fmla="*/ 544286 h 563639"/>
              <a:gd name="connsiteX3" fmla="*/ 1683657 w 1973943"/>
              <a:gd name="connsiteY3" fmla="*/ 50800 h 563639"/>
              <a:gd name="connsiteX4" fmla="*/ 1973943 w 1973943"/>
              <a:gd name="connsiteY4" fmla="*/ 239486 h 563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943" h="563639">
                <a:moveTo>
                  <a:pt x="0" y="399143"/>
                </a:moveTo>
                <a:cubicBezTo>
                  <a:pt x="359228" y="270934"/>
                  <a:pt x="718457" y="142725"/>
                  <a:pt x="914400" y="166915"/>
                </a:cubicBezTo>
                <a:cubicBezTo>
                  <a:pt x="1110343" y="191105"/>
                  <a:pt x="1047447" y="563639"/>
                  <a:pt x="1175657" y="544286"/>
                </a:cubicBezTo>
                <a:cubicBezTo>
                  <a:pt x="1303867" y="524933"/>
                  <a:pt x="1550609" y="101600"/>
                  <a:pt x="1683657" y="50800"/>
                </a:cubicBezTo>
                <a:cubicBezTo>
                  <a:pt x="1816705" y="0"/>
                  <a:pt x="1895324" y="119743"/>
                  <a:pt x="1973943" y="2394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95538" y="1268413"/>
            <a:ext cx="9128126" cy="5156200"/>
            <a:chOff x="-1509" y="1008"/>
            <a:chExt cx="5829" cy="3039"/>
          </a:xfrm>
        </p:grpSpPr>
        <p:sp>
          <p:nvSpPr>
            <p:cNvPr id="1076229" name="AutoShape 5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0" name="AutoShape 6"/>
            <p:cNvSpPr>
              <a:spLocks noChangeArrowheads="1"/>
            </p:cNvSpPr>
            <p:nvPr/>
          </p:nvSpPr>
          <p:spPr bwMode="black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1076232" name="AutoShape 8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硬件接口介绍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1076234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5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6" name="Oval 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7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8" name="Oval 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9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1076241" name="AutoShape 17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驱动代码结构</a:t>
                </a: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1076243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4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5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6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7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8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1076250" name="AutoShape 26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上层代码结构</a:t>
                </a: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1076252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3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4" name="Oval 3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5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6" name="Oval 3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7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1076259" name="AutoShape 35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framework</a:t>
                </a:r>
                <a:r>
                  <a:rPr lang="zh-CN" altLang="zh-CN" dirty="0" smtClean="0"/>
                  <a:t>接口</a:t>
                </a:r>
                <a:r>
                  <a:rPr lang="zh-CN" altLang="en-US" dirty="0" smtClean="0"/>
                  <a:t>及工作流程</a:t>
                </a: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1076261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2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3" name="Oval 3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4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5" name="Oval 4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6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1076268" name="AutoShape 44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模块客户化配置</a:t>
                </a:r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1076270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1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2" name="Oval 4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3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4" name="Oval 5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5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FM </a:t>
            </a:r>
            <a:r>
              <a:rPr lang="zh-CN" altLang="en-US" dirty="0" smtClean="0"/>
              <a:t>驱动代码结构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7232"/>
            <a:ext cx="8858280" cy="5572164"/>
          </a:xfrm>
        </p:spPr>
        <p:txBody>
          <a:bodyPr/>
          <a:lstStyle/>
          <a:p>
            <a:pPr>
              <a:buNone/>
            </a:pPr>
            <a:r>
              <a:rPr lang="zh-CN" altLang="en-US" sz="1200" dirty="0" smtClean="0"/>
              <a:t>代码路径：</a:t>
            </a:r>
            <a:r>
              <a:rPr lang="en-US" altLang="zh-CN" sz="1200" dirty="0" smtClean="0"/>
              <a:t> 3rdparty/fm/kt0812G/special/driver/kt0812g_fm_ctrl.c</a:t>
            </a:r>
          </a:p>
          <a:p>
            <a:pPr>
              <a:buFont typeface="+mj-lt"/>
              <a:buAutoNum type="arabicPeriod"/>
            </a:pPr>
            <a:r>
              <a:rPr lang="zh-CN" altLang="en-US" sz="1200" dirty="0" smtClean="0"/>
              <a:t>把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注册成</a:t>
            </a:r>
            <a:r>
              <a:rPr lang="en-US" altLang="zh-CN" sz="1200" dirty="0" smtClean="0"/>
              <a:t>i2c</a:t>
            </a:r>
            <a:r>
              <a:rPr lang="zh-CN" altLang="en-US" sz="1200" dirty="0" smtClean="0"/>
              <a:t>设备，从而可以通过</a:t>
            </a:r>
            <a:r>
              <a:rPr lang="en-US" altLang="zh-CN" sz="1200" dirty="0" smtClean="0"/>
              <a:t>i2c</a:t>
            </a:r>
            <a:r>
              <a:rPr lang="zh-CN" altLang="en-US" sz="1200" dirty="0" smtClean="0"/>
              <a:t>接口控制设备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i2c_static_add_device(&amp;kt0812g_i2c_boardinfo);</a:t>
            </a:r>
          </a:p>
          <a:p>
            <a:pPr>
              <a:buNone/>
            </a:pPr>
            <a:r>
              <a:rPr lang="en-US" altLang="zh-CN" sz="1200" dirty="0" smtClean="0"/>
              <a:t>	i2c_add_driver(&amp;kt0812g_i2c_driver);</a:t>
            </a:r>
          </a:p>
          <a:p>
            <a:pPr>
              <a:buNone/>
            </a:pPr>
            <a:endParaRPr lang="en-US" altLang="zh-CN" sz="1200" dirty="0" smtClean="0"/>
          </a:p>
          <a:p>
            <a:pPr>
              <a:buAutoNum type="arabicPeriod" startAt="2"/>
            </a:pPr>
            <a:r>
              <a:rPr lang="zh-CN" altLang="en-US" sz="1200" dirty="0" smtClean="0"/>
              <a:t>使用</a:t>
            </a:r>
            <a:r>
              <a:rPr lang="en-US" altLang="zh-CN" sz="1200" dirty="0" smtClean="0"/>
              <a:t>i2c</a:t>
            </a:r>
            <a:r>
              <a:rPr lang="zh-CN" altLang="en-US" sz="1200" dirty="0" smtClean="0"/>
              <a:t>传输函数，实现一组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控制函数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 kt0812g_fm_set_tune()</a:t>
            </a:r>
          </a:p>
          <a:p>
            <a:pPr>
              <a:buNone/>
            </a:pPr>
            <a:r>
              <a:rPr lang="en-US" altLang="zh-CN" sz="1200" dirty="0" smtClean="0"/>
              <a:t>	 kt0812g_fm_get_frequency()</a:t>
            </a:r>
          </a:p>
          <a:p>
            <a:pPr>
              <a:buNone/>
            </a:pPr>
            <a:r>
              <a:rPr lang="en-US" altLang="zh-CN" sz="1200" dirty="0" smtClean="0"/>
              <a:t>	 kt0812g_fm_do_seek()</a:t>
            </a:r>
          </a:p>
          <a:p>
            <a:pPr>
              <a:buNone/>
            </a:pPr>
            <a:r>
              <a:rPr lang="en-US" altLang="zh-CN" sz="1200" dirty="0" smtClean="0"/>
              <a:t>	…</a:t>
            </a:r>
          </a:p>
          <a:p>
            <a:pPr>
              <a:buAutoNum type="arabicPeriod" startAt="3"/>
            </a:pPr>
            <a:r>
              <a:rPr lang="zh-CN" altLang="en-US" sz="1200" dirty="0" smtClean="0"/>
              <a:t>把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注册成</a:t>
            </a:r>
            <a:r>
              <a:rPr lang="en-US" altLang="zh-CN" sz="1200" dirty="0" smtClean="0"/>
              <a:t>misc</a:t>
            </a:r>
            <a:r>
              <a:rPr lang="zh-CN" altLang="en-US" sz="1200" dirty="0" smtClean="0"/>
              <a:t>设备，通过</a:t>
            </a:r>
            <a:r>
              <a:rPr lang="en-US" altLang="zh-CN" sz="1200" dirty="0" err="1" smtClean="0"/>
              <a:t>ioctl</a:t>
            </a:r>
            <a:r>
              <a:rPr lang="zh-CN" altLang="en-US" sz="1200" dirty="0" smtClean="0"/>
              <a:t>把上面的控制函数从</a:t>
            </a:r>
            <a:r>
              <a:rPr lang="en-US" altLang="zh-CN" sz="1200" dirty="0" smtClean="0"/>
              <a:t>/dev/KT0812G_FM</a:t>
            </a:r>
            <a:r>
              <a:rPr lang="zh-CN" altLang="en-US" sz="1200" dirty="0" smtClean="0"/>
              <a:t>设备节点导出给应用层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 </a:t>
            </a:r>
            <a:r>
              <a:rPr lang="en-US" altLang="zh-CN" sz="1200" dirty="0" err="1" smtClean="0"/>
              <a:t>misc_register</a:t>
            </a:r>
            <a:r>
              <a:rPr lang="en-US" altLang="zh-CN" sz="1200" dirty="0" smtClean="0"/>
              <a:t>(&amp;kt0812g_fm_misc_device);</a:t>
            </a:r>
          </a:p>
          <a:p>
            <a:pPr>
              <a:buAutoNum type="arabicPeriod" startAt="4"/>
            </a:pPr>
            <a:r>
              <a:rPr lang="zh-CN" altLang="en-US" sz="1200" dirty="0" smtClean="0"/>
              <a:t>时钟输出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32K</a:t>
            </a:r>
            <a:r>
              <a:rPr lang="zh-CN" altLang="en-US" sz="1200" dirty="0" smtClean="0"/>
              <a:t>时钟从</a:t>
            </a:r>
            <a:r>
              <a:rPr lang="en-US" altLang="zh-CN" sz="1200" dirty="0" smtClean="0"/>
              <a:t>SC8810</a:t>
            </a:r>
            <a:r>
              <a:rPr lang="zh-CN" altLang="en-US" sz="1200" dirty="0" smtClean="0"/>
              <a:t>的引脚</a:t>
            </a:r>
            <a:r>
              <a:rPr lang="en-US" altLang="zh-CN" sz="1200" dirty="0" smtClean="0"/>
              <a:t>SIMRST2</a:t>
            </a:r>
            <a:r>
              <a:rPr lang="zh-CN" altLang="en-US" sz="1200" dirty="0" smtClean="0"/>
              <a:t>输出，这是一个功能复用引脚，默认是</a:t>
            </a:r>
            <a:r>
              <a:rPr lang="en-US" altLang="zh-CN" sz="1200" dirty="0" smtClean="0"/>
              <a:t>SIMRST2</a:t>
            </a:r>
            <a:r>
              <a:rPr lang="zh-CN" altLang="en-US" sz="1200" dirty="0" smtClean="0"/>
              <a:t>功能，需要设定为</a:t>
            </a:r>
            <a:r>
              <a:rPr lang="en-US" altLang="zh-CN" sz="1200" dirty="0" smtClean="0"/>
              <a:t>CLK_RTC</a:t>
            </a:r>
            <a:r>
              <a:rPr lang="zh-CN" altLang="en-US" sz="1200" dirty="0" smtClean="0"/>
              <a:t>功能，这个已经在</a:t>
            </a:r>
            <a:r>
              <a:rPr lang="en-US" altLang="zh-CN" sz="1200" dirty="0" smtClean="0"/>
              <a:t>customize/</a:t>
            </a:r>
            <a:r>
              <a:rPr lang="en-US" altLang="zh-CN" sz="1200" dirty="0" err="1" smtClean="0"/>
              <a:t>customer_cfg</a:t>
            </a:r>
            <a:r>
              <a:rPr lang="en-US" altLang="zh-CN" sz="1200" dirty="0" smtClean="0"/>
              <a:t>/sp8810ga/kernel/</a:t>
            </a:r>
            <a:r>
              <a:rPr lang="en-US" altLang="zh-CN" sz="1200" dirty="0" err="1" smtClean="0"/>
              <a:t>pinmap</a:t>
            </a:r>
            <a:r>
              <a:rPr lang="en-US" altLang="zh-CN" sz="1200" dirty="0" smtClean="0"/>
              <a:t>/</a:t>
            </a:r>
            <a:r>
              <a:rPr lang="en-US" altLang="zh-CN" sz="1200" dirty="0" err="1" smtClean="0"/>
              <a:t>pinmap_cfg.c</a:t>
            </a:r>
            <a:r>
              <a:rPr lang="zh-CN" altLang="en-US" sz="1200" dirty="0" smtClean="0"/>
              <a:t>中配置好了，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 MFP_CFG_X(SIMRST2,	</a:t>
            </a:r>
            <a:r>
              <a:rPr lang="en-US" altLang="zh-CN" sz="1200" dirty="0" smtClean="0">
                <a:solidFill>
                  <a:srgbClr val="FF0000"/>
                </a:solidFill>
              </a:rPr>
              <a:t>AF1</a:t>
            </a:r>
            <a:r>
              <a:rPr lang="en-US" altLang="zh-CN" sz="1200" dirty="0" smtClean="0"/>
              <a:t>, DS1, F_PULL_NONE, S_PULL_NONE, IO_Z), // NC </a:t>
            </a:r>
          </a:p>
          <a:p>
            <a:pPr>
              <a:buNone/>
            </a:pPr>
            <a:r>
              <a:rPr lang="en-US" altLang="zh-CN" sz="1200" dirty="0" smtClean="0"/>
              <a:t>	CLK_RTC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SC8810</a:t>
            </a:r>
            <a:r>
              <a:rPr lang="zh-CN" altLang="en-US" sz="1200" dirty="0" smtClean="0"/>
              <a:t>芯片复位时就会默认输出</a:t>
            </a:r>
            <a:r>
              <a:rPr lang="en-US" altLang="zh-CN" sz="1200" dirty="0" smtClean="0"/>
              <a:t>32.768kHz</a:t>
            </a:r>
            <a:r>
              <a:rPr lang="zh-CN" altLang="en-US" sz="1200" dirty="0" smtClean="0"/>
              <a:t>的信号，所以无需在代码中配置。</a:t>
            </a:r>
            <a:endParaRPr lang="en-US" altLang="zh-CN" sz="1200" dirty="0" smtClean="0"/>
          </a:p>
          <a:p>
            <a:pPr>
              <a:buAutoNum type="arabicPeriod" startAt="5"/>
            </a:pPr>
            <a:r>
              <a:rPr lang="zh-CN" altLang="en-US" sz="1200" dirty="0" smtClean="0"/>
              <a:t>电源控制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LDO_SetVoltLevel</a:t>
            </a:r>
            <a:r>
              <a:rPr lang="en-US" altLang="zh-CN" sz="1200" dirty="0" smtClean="0"/>
              <a:t>(LDO_LDO_SIM2, LDO_VOLT_LEVEL0);</a:t>
            </a:r>
          </a:p>
          <a:p>
            <a:pPr>
              <a:buNone/>
            </a:pPr>
            <a:r>
              <a:rPr lang="en-US" altLang="zh-CN" sz="1200" dirty="0" smtClean="0"/>
              <a:t>    	</a:t>
            </a:r>
            <a:r>
              <a:rPr lang="en-US" altLang="zh-CN" sz="1200" dirty="0" err="1" smtClean="0"/>
              <a:t>LDO_TurnOnLDO</a:t>
            </a:r>
            <a:r>
              <a:rPr lang="en-US" altLang="zh-CN" sz="1200" dirty="0" smtClean="0"/>
              <a:t>(LDO_LDO_SIM2);</a:t>
            </a:r>
          </a:p>
          <a:p>
            <a:pPr>
              <a:buAutoNum type="arabicPeriod" startAt="6"/>
            </a:pPr>
            <a:r>
              <a:rPr lang="zh-CN" altLang="en-US" sz="1200" dirty="0" smtClean="0"/>
              <a:t>电源管理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early suspend</a:t>
            </a:r>
            <a:r>
              <a:rPr lang="zh-CN" altLang="en-US" sz="1200" dirty="0" smtClean="0"/>
              <a:t>时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如果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应用是打开的，则保存当前音量，频率等信息，然后关闭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的电源。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later resume</a:t>
            </a:r>
            <a:r>
              <a:rPr lang="zh-CN" altLang="en-US" sz="1200" dirty="0" smtClean="0"/>
              <a:t>时，如果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应用在</a:t>
            </a:r>
            <a:r>
              <a:rPr lang="en-US" altLang="zh-CN" sz="1200" dirty="0" smtClean="0"/>
              <a:t>suspend</a:t>
            </a:r>
            <a:r>
              <a:rPr lang="zh-CN" altLang="en-US" sz="1200" dirty="0" smtClean="0"/>
              <a:t>前是打开的状态，则打开</a:t>
            </a:r>
            <a:r>
              <a:rPr lang="en-US" altLang="zh-CN" sz="1200" dirty="0" smtClean="0"/>
              <a:t>FM</a:t>
            </a:r>
            <a:r>
              <a:rPr lang="zh-CN" altLang="en-US" sz="1200" dirty="0" smtClean="0"/>
              <a:t>的电源，并恢复音量，频率等。</a:t>
            </a:r>
            <a:endParaRPr lang="en-US" altLang="zh-CN" sz="1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-2395538" y="1268413"/>
            <a:ext cx="9128126" cy="5156200"/>
            <a:chOff x="-1509" y="1008"/>
            <a:chExt cx="5829" cy="3039"/>
          </a:xfrm>
        </p:grpSpPr>
        <p:sp>
          <p:nvSpPr>
            <p:cNvPr id="1076229" name="AutoShape 5"/>
            <p:cNvSpPr>
              <a:spLocks noChangeArrowheads="1"/>
            </p:cNvSpPr>
            <p:nvPr/>
          </p:nvSpPr>
          <p:spPr bwMode="ltGray">
            <a:xfrm rot="5400000">
              <a:off x="-1526" y="1025"/>
              <a:ext cx="3039" cy="3005"/>
            </a:xfrm>
            <a:custGeom>
              <a:avLst/>
              <a:gdLst>
                <a:gd name="G0" fmla="+- 10478 0 0"/>
                <a:gd name="G1" fmla="+- -11739500 0 0"/>
                <a:gd name="G2" fmla="+- 0 0 -11739500"/>
                <a:gd name="T0" fmla="*/ 0 256 1"/>
                <a:gd name="T1" fmla="*/ 180 256 1"/>
                <a:gd name="G3" fmla="+- -11739500 T0 T1"/>
                <a:gd name="T2" fmla="*/ 0 256 1"/>
                <a:gd name="T3" fmla="*/ 90 256 1"/>
                <a:gd name="G4" fmla="+- -11739500 T2 T3"/>
                <a:gd name="G5" fmla="*/ G4 2 1"/>
                <a:gd name="T4" fmla="*/ 90 256 1"/>
                <a:gd name="T5" fmla="*/ 0 256 1"/>
                <a:gd name="G6" fmla="+- -11739500 T4 T5"/>
                <a:gd name="G7" fmla="*/ G6 2 1"/>
                <a:gd name="G8" fmla="abs -1173950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478"/>
                <a:gd name="G18" fmla="*/ 10478 1 2"/>
                <a:gd name="G19" fmla="+- G18 5400 0"/>
                <a:gd name="G20" fmla="cos G19 -11739500"/>
                <a:gd name="G21" fmla="sin G19 -11739500"/>
                <a:gd name="G22" fmla="+- G20 10800 0"/>
                <a:gd name="G23" fmla="+- G21 10800 0"/>
                <a:gd name="G24" fmla="+- 10800 0 G20"/>
                <a:gd name="G25" fmla="+- 10478 10800 0"/>
                <a:gd name="G26" fmla="?: G9 G17 G25"/>
                <a:gd name="G27" fmla="?: G9 0 21600"/>
                <a:gd name="G28" fmla="cos 10800 -11739500"/>
                <a:gd name="G29" fmla="sin 10800 -11739500"/>
                <a:gd name="G30" fmla="sin 10478 -11739500"/>
                <a:gd name="G31" fmla="+- G28 10800 0"/>
                <a:gd name="G32" fmla="+- G29 10800 0"/>
                <a:gd name="G33" fmla="+- G30 10800 0"/>
                <a:gd name="G34" fmla="?: G4 0 G31"/>
                <a:gd name="G35" fmla="?: -11739500 G34 0"/>
                <a:gd name="G36" fmla="?: G6 G35 G31"/>
                <a:gd name="G37" fmla="+- 21600 0 G36"/>
                <a:gd name="G38" fmla="?: G4 0 G33"/>
                <a:gd name="G39" fmla="?: -1173950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62 w 21600"/>
                <a:gd name="T15" fmla="*/ 10638 h 21600"/>
                <a:gd name="T16" fmla="*/ 10800 w 21600"/>
                <a:gd name="T17" fmla="*/ 322 h 21600"/>
                <a:gd name="T18" fmla="*/ 21438 w 21600"/>
                <a:gd name="T19" fmla="*/ 1063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323" y="10641"/>
                  </a:moveTo>
                  <a:cubicBezTo>
                    <a:pt x="410" y="4916"/>
                    <a:pt x="5075" y="321"/>
                    <a:pt x="10800" y="322"/>
                  </a:cubicBezTo>
                  <a:cubicBezTo>
                    <a:pt x="16524" y="322"/>
                    <a:pt x="21189" y="4916"/>
                    <a:pt x="21276" y="10641"/>
                  </a:cubicBezTo>
                  <a:lnTo>
                    <a:pt x="21598" y="10636"/>
                  </a:lnTo>
                  <a:cubicBezTo>
                    <a:pt x="21509" y="4736"/>
                    <a:pt x="16700" y="-1"/>
                    <a:pt x="10799" y="0"/>
                  </a:cubicBezTo>
                  <a:cubicBezTo>
                    <a:pt x="4899" y="0"/>
                    <a:pt x="90" y="4736"/>
                    <a:pt x="1" y="1063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45490"/>
                    <a:invGamma/>
                  </a:schemeClr>
                </a:gs>
                <a:gs pos="50000">
                  <a:schemeClr val="bg2"/>
                </a:gs>
                <a:gs pos="100000">
                  <a:schemeClr val="bg2">
                    <a:gamma/>
                    <a:tint val="45490"/>
                    <a:invGamma/>
                  </a:schemeClr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0" name="AutoShape 6"/>
            <p:cNvSpPr>
              <a:spLocks noChangeArrowheads="1"/>
            </p:cNvSpPr>
            <p:nvPr/>
          </p:nvSpPr>
          <p:spPr bwMode="blackGray">
            <a:xfrm rot="5400000" flipH="1">
              <a:off x="-1270" y="1299"/>
              <a:ext cx="2540" cy="2475"/>
            </a:xfrm>
            <a:custGeom>
              <a:avLst/>
              <a:gdLst>
                <a:gd name="G0" fmla="+- 56 0 0"/>
                <a:gd name="G1" fmla="+- 11796480 0 0"/>
                <a:gd name="G2" fmla="+- 0 0 11796480"/>
                <a:gd name="T0" fmla="*/ 0 256 1"/>
                <a:gd name="T1" fmla="*/ 180 256 1"/>
                <a:gd name="G3" fmla="+- 11796480 T0 T1"/>
                <a:gd name="T2" fmla="*/ 0 256 1"/>
                <a:gd name="T3" fmla="*/ 90 256 1"/>
                <a:gd name="G4" fmla="+- 11796480 T2 T3"/>
                <a:gd name="G5" fmla="*/ G4 2 1"/>
                <a:gd name="T4" fmla="*/ 90 256 1"/>
                <a:gd name="T5" fmla="*/ 0 256 1"/>
                <a:gd name="G6" fmla="+- 11796480 T4 T5"/>
                <a:gd name="G7" fmla="*/ G6 2 1"/>
                <a:gd name="G8" fmla="abs 11796480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6"/>
                <a:gd name="G18" fmla="*/ 56 1 2"/>
                <a:gd name="G19" fmla="+- G18 5400 0"/>
                <a:gd name="G20" fmla="cos G19 11796480"/>
                <a:gd name="G21" fmla="sin G19 11796480"/>
                <a:gd name="G22" fmla="+- G20 10800 0"/>
                <a:gd name="G23" fmla="+- G21 10800 0"/>
                <a:gd name="G24" fmla="+- 10800 0 G20"/>
                <a:gd name="G25" fmla="+- 56 10800 0"/>
                <a:gd name="G26" fmla="?: G9 G17 G25"/>
                <a:gd name="G27" fmla="?: G9 0 21600"/>
                <a:gd name="G28" fmla="cos 10800 11796480"/>
                <a:gd name="G29" fmla="sin 10800 11796480"/>
                <a:gd name="G30" fmla="sin 56 11796480"/>
                <a:gd name="G31" fmla="+- G28 10800 0"/>
                <a:gd name="G32" fmla="+- G29 10800 0"/>
                <a:gd name="G33" fmla="+- G30 10800 0"/>
                <a:gd name="G34" fmla="?: G4 0 G31"/>
                <a:gd name="G35" fmla="?: 11796480 G34 0"/>
                <a:gd name="G36" fmla="?: G6 G35 G31"/>
                <a:gd name="G37" fmla="+- 21600 0 G36"/>
                <a:gd name="G38" fmla="?: G4 0 G33"/>
                <a:gd name="G39" fmla="?: 11796480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372 w 21600"/>
                <a:gd name="T15" fmla="*/ 10800 h 21600"/>
                <a:gd name="T16" fmla="*/ 10800 w 21600"/>
                <a:gd name="T17" fmla="*/ 10744 h 21600"/>
                <a:gd name="T18" fmla="*/ 16228 w 21600"/>
                <a:gd name="T19" fmla="*/ 1080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10744" y="10800"/>
                  </a:moveTo>
                  <a:cubicBezTo>
                    <a:pt x="10744" y="10769"/>
                    <a:pt x="10769" y="10744"/>
                    <a:pt x="10800" y="10744"/>
                  </a:cubicBezTo>
                  <a:cubicBezTo>
                    <a:pt x="10830" y="10743"/>
                    <a:pt x="10855" y="10769"/>
                    <a:pt x="10856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>
                    <a:alpha val="56000"/>
                  </a:schemeClr>
                </a:gs>
                <a:gs pos="100000">
                  <a:schemeClr val="hlink">
                    <a:gamma/>
                    <a:tint val="0"/>
                    <a:invGamma/>
                    <a:alpha val="48000"/>
                  </a:schemeClr>
                </a:gs>
              </a:gsLst>
              <a:lin ang="5400000" scaled="1"/>
            </a:gradFill>
            <a:ln w="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12" y="1243"/>
              <a:ext cx="2984" cy="320"/>
              <a:chOff x="912" y="1243"/>
              <a:chExt cx="2984" cy="320"/>
            </a:xfrm>
          </p:grpSpPr>
          <p:sp>
            <p:nvSpPr>
              <p:cNvPr id="1076232" name="AutoShape 8"/>
              <p:cNvSpPr>
                <a:spLocks noChangeArrowheads="1"/>
              </p:cNvSpPr>
              <p:nvPr/>
            </p:nvSpPr>
            <p:spPr bwMode="gray">
              <a:xfrm>
                <a:off x="1112" y="1243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硬件接口介绍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12" y="1299"/>
                <a:ext cx="240" cy="240"/>
                <a:chOff x="2078" y="1680"/>
                <a:chExt cx="1615" cy="1615"/>
              </a:xfrm>
            </p:grpSpPr>
            <p:sp>
              <p:nvSpPr>
                <p:cNvPr id="1076234" name="Oval 10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5" name="Oval 11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36" name="Oval 1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7" name="Oval 13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>
                        <a:gamma/>
                        <a:shade val="0"/>
                        <a:invGamma/>
                      </a:srgbClr>
                    </a:gs>
                    <a:gs pos="100000">
                      <a:srgbClr val="FFCC00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8" name="Oval 1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39" name="Oval 15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248" y="1728"/>
              <a:ext cx="2976" cy="320"/>
              <a:chOff x="1248" y="1728"/>
              <a:chExt cx="2976" cy="320"/>
            </a:xfrm>
          </p:grpSpPr>
          <p:sp>
            <p:nvSpPr>
              <p:cNvPr id="1076241" name="AutoShape 17"/>
              <p:cNvSpPr>
                <a:spLocks noChangeArrowheads="1"/>
              </p:cNvSpPr>
              <p:nvPr/>
            </p:nvSpPr>
            <p:spPr bwMode="gray">
              <a:xfrm>
                <a:off x="1440" y="172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驱动层代码结构</a:t>
                </a:r>
              </a:p>
            </p:txBody>
          </p:sp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1248" y="1795"/>
                <a:ext cx="240" cy="240"/>
                <a:chOff x="2078" y="1680"/>
                <a:chExt cx="1615" cy="1615"/>
              </a:xfrm>
            </p:grpSpPr>
            <p:sp>
              <p:nvSpPr>
                <p:cNvPr id="1076243" name="Oval 19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4" name="Oval 20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45" name="Oval 2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6" name="Oval 22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>
                        <a:gamma/>
                        <a:shade val="0"/>
                        <a:invGamma/>
                      </a:srgbClr>
                    </a:gs>
                    <a:gs pos="100000">
                      <a:srgbClr val="48BE67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7" name="Oval 2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48" name="Oval 24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8BE67"/>
                    </a:gs>
                    <a:gs pos="100000">
                      <a:srgbClr val="48BE67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1344" y="2275"/>
              <a:ext cx="2976" cy="320"/>
              <a:chOff x="1344" y="2275"/>
              <a:chExt cx="2976" cy="320"/>
            </a:xfrm>
          </p:grpSpPr>
          <p:sp>
            <p:nvSpPr>
              <p:cNvPr id="1076250" name="AutoShape 26"/>
              <p:cNvSpPr>
                <a:spLocks noChangeArrowheads="1"/>
              </p:cNvSpPr>
              <p:nvPr/>
            </p:nvSpPr>
            <p:spPr bwMode="gray">
              <a:xfrm>
                <a:off x="1536" y="2275"/>
                <a:ext cx="2784" cy="320"/>
              </a:xfrm>
              <a:prstGeom prst="roundRect">
                <a:avLst>
                  <a:gd name="adj" fmla="val 50000"/>
                </a:avLst>
              </a:prstGeom>
              <a:solidFill>
                <a:srgbClr val="66CCFF"/>
              </a:solidFill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应用层代码结构</a:t>
                </a:r>
              </a:p>
            </p:txBody>
          </p:sp>
          <p:grpSp>
            <p:nvGrpSpPr>
              <p:cNvPr id="8" name="Group 27"/>
              <p:cNvGrpSpPr>
                <a:grpSpLocks/>
              </p:cNvGrpSpPr>
              <p:nvPr/>
            </p:nvGrpSpPr>
            <p:grpSpPr bwMode="auto">
              <a:xfrm>
                <a:off x="1344" y="2323"/>
                <a:ext cx="240" cy="240"/>
                <a:chOff x="2078" y="1680"/>
                <a:chExt cx="1615" cy="1615"/>
              </a:xfrm>
            </p:grpSpPr>
            <p:sp>
              <p:nvSpPr>
                <p:cNvPr id="1076252" name="Oval 28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3" name="Oval 29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54" name="Oval 3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5" name="Oval 31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6" name="Oval 3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57" name="Oval 33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1B3E1"/>
                    </a:gs>
                    <a:gs pos="100000">
                      <a:srgbClr val="21B3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1248" y="2787"/>
              <a:ext cx="2996" cy="320"/>
              <a:chOff x="1248" y="2787"/>
              <a:chExt cx="2996" cy="320"/>
            </a:xfrm>
          </p:grpSpPr>
          <p:sp>
            <p:nvSpPr>
              <p:cNvPr id="1076259" name="AutoShape 35"/>
              <p:cNvSpPr>
                <a:spLocks noChangeArrowheads="1"/>
              </p:cNvSpPr>
              <p:nvPr/>
            </p:nvSpPr>
            <p:spPr bwMode="gray">
              <a:xfrm>
                <a:off x="1460" y="2787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framework</a:t>
                </a:r>
                <a:r>
                  <a:rPr lang="zh-CN" altLang="zh-CN" dirty="0" smtClean="0"/>
                  <a:t>接口</a:t>
                </a:r>
                <a:r>
                  <a:rPr lang="zh-CN" altLang="en-US" dirty="0" smtClean="0"/>
                  <a:t>及工作流程</a:t>
                </a:r>
              </a:p>
            </p:txBody>
          </p:sp>
          <p:grpSp>
            <p:nvGrpSpPr>
              <p:cNvPr id="10" name="Group 36"/>
              <p:cNvGrpSpPr>
                <a:grpSpLocks/>
              </p:cNvGrpSpPr>
              <p:nvPr/>
            </p:nvGrpSpPr>
            <p:grpSpPr bwMode="auto">
              <a:xfrm>
                <a:off x="1248" y="2851"/>
                <a:ext cx="240" cy="240"/>
                <a:chOff x="2078" y="1680"/>
                <a:chExt cx="1615" cy="1615"/>
              </a:xfrm>
            </p:grpSpPr>
            <p:sp>
              <p:nvSpPr>
                <p:cNvPr id="1076261" name="Oval 37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2" name="Oval 38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63" name="Oval 3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4" name="Oval 40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>
                        <a:gamma/>
                        <a:shade val="0"/>
                        <a:invGamma/>
                      </a:srgbClr>
                    </a:gs>
                    <a:gs pos="100000">
                      <a:srgbClr val="8D67E1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5" name="Oval 4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66" name="Oval 42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D67E1"/>
                    </a:gs>
                    <a:gs pos="100000">
                      <a:srgbClr val="8D67E1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43"/>
            <p:cNvGrpSpPr>
              <a:grpSpLocks/>
            </p:cNvGrpSpPr>
            <p:nvPr/>
          </p:nvGrpSpPr>
          <p:grpSpPr bwMode="auto">
            <a:xfrm>
              <a:off x="960" y="3308"/>
              <a:ext cx="2972" cy="320"/>
              <a:chOff x="960" y="3308"/>
              <a:chExt cx="2972" cy="320"/>
            </a:xfrm>
          </p:grpSpPr>
          <p:sp>
            <p:nvSpPr>
              <p:cNvPr id="1076268" name="AutoShape 44"/>
              <p:cNvSpPr>
                <a:spLocks noChangeArrowheads="1"/>
              </p:cNvSpPr>
              <p:nvPr/>
            </p:nvSpPr>
            <p:spPr bwMode="gray">
              <a:xfrm>
                <a:off x="1148" y="3308"/>
                <a:ext cx="2784" cy="320"/>
              </a:xfrm>
              <a:prstGeom prst="roundRect">
                <a:avLst>
                  <a:gd name="adj" fmla="val 50000"/>
                </a:avLst>
              </a:prstGeom>
              <a:noFill/>
              <a:ln w="28575" algn="ctr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r>
                  <a:rPr lang="en-US" altLang="zh-CN" dirty="0" smtClean="0"/>
                  <a:t>FM </a:t>
                </a:r>
                <a:r>
                  <a:rPr lang="zh-CN" altLang="en-US" dirty="0" smtClean="0"/>
                  <a:t>模块客户化配置</a:t>
                </a:r>
              </a:p>
            </p:txBody>
          </p:sp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960" y="3339"/>
                <a:ext cx="224" cy="240"/>
                <a:chOff x="2078" y="1680"/>
                <a:chExt cx="1615" cy="1615"/>
              </a:xfrm>
            </p:grpSpPr>
            <p:sp>
              <p:nvSpPr>
                <p:cNvPr id="1076270" name="Oval 46"/>
                <p:cNvSpPr>
                  <a:spLocks noChangeArrowheads="1"/>
                </p:cNvSpPr>
                <p:nvPr/>
              </p:nvSpPr>
              <p:spPr bwMode="gray">
                <a:xfrm>
                  <a:off x="2078" y="1680"/>
                  <a:ext cx="1615" cy="161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46275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5715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1" name="Oval 47"/>
                <p:cNvSpPr>
                  <a:spLocks noChangeArrowheads="1"/>
                </p:cNvSpPr>
                <p:nvPr/>
              </p:nvSpPr>
              <p:spPr bwMode="gray">
                <a:xfrm>
                  <a:off x="2170" y="1771"/>
                  <a:ext cx="1430" cy="143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gamma/>
                        <a:shade val="63529"/>
                        <a:invGamma/>
                      </a:srgbClr>
                    </a:gs>
                    <a:gs pos="50000">
                      <a:srgbClr val="FFFFFF"/>
                    </a:gs>
                    <a:gs pos="100000">
                      <a:srgbClr val="FFFFFF">
                        <a:gamma/>
                        <a:shade val="63529"/>
                        <a:invGamma/>
                      </a:srgbClr>
                    </a:gs>
                  </a:gsLst>
                  <a:lin ang="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76272" name="Oval 48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tint val="0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3" name="Oval 49"/>
                <p:cNvSpPr>
                  <a:spLocks noChangeArrowheads="1"/>
                </p:cNvSpPr>
                <p:nvPr/>
              </p:nvSpPr>
              <p:spPr bwMode="gray">
                <a:xfrm>
                  <a:off x="2254" y="1856"/>
                  <a:ext cx="1262" cy="126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>
                        <a:gamma/>
                        <a:shade val="0"/>
                        <a:invGamma/>
                      </a:srgbClr>
                    </a:gs>
                    <a:gs pos="100000">
                      <a:srgbClr val="E35E23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4" name="Oval 50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54118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54118"/>
                        <a:invGamma/>
                      </a:schemeClr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275" name="Oval 51"/>
                <p:cNvSpPr>
                  <a:spLocks noChangeArrowheads="1"/>
                </p:cNvSpPr>
                <p:nvPr/>
              </p:nvSpPr>
              <p:spPr bwMode="gray">
                <a:xfrm>
                  <a:off x="2337" y="1939"/>
                  <a:ext cx="1096" cy="109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E35E23"/>
                    </a:gs>
                    <a:gs pos="100000">
                      <a:srgbClr val="E35E23">
                        <a:gamma/>
                        <a:shade val="48627"/>
                        <a:invGamma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 txBox="1">
            <a:spLocks/>
          </p:cNvSpPr>
          <p:nvPr/>
        </p:nvSpPr>
        <p:spPr>
          <a:xfrm>
            <a:off x="6902450" y="6524625"/>
            <a:ext cx="2133600" cy="2873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BD6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  . </a:t>
            </a:r>
            <a:fld id="{0F5F025B-D638-4EA2-9945-6D8A57E4C64F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6BD6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6BD6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638175" y="6499225"/>
            <a:ext cx="2133600" cy="287338"/>
          </a:xfrm>
          <a:prstGeom prst="rect">
            <a:avLst/>
          </a:prstGeom>
        </p:spPr>
        <p:txBody>
          <a:bodyPr/>
          <a:lstStyle/>
          <a:p>
            <a:fld id="{3E176FB1-EDB3-4A5A-9733-98F9A8354E5E}" type="datetime1">
              <a:rPr lang="zh-CN" altLang="en-US"/>
              <a:pPr/>
              <a:t>2012-8-1</a:t>
            </a:fld>
            <a:endParaRPr lang="en-US" altLang="zh-CN"/>
          </a:p>
        </p:txBody>
      </p:sp>
      <p:sp>
        <p:nvSpPr>
          <p:cNvPr id="7" name="Rectangle 10"/>
          <p:cNvSpPr txBox="1">
            <a:spLocks noChangeArrowheads="1"/>
          </p:cNvSpPr>
          <p:nvPr/>
        </p:nvSpPr>
        <p:spPr bwMode="auto">
          <a:xfrm>
            <a:off x="214282" y="857232"/>
            <a:ext cx="8550306" cy="550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lang="zh-CN" altLang="en-US" sz="1200" b="0" kern="0" dirty="0" smtClean="0">
                <a:latin typeface="+mn-lt"/>
                <a:ea typeface="+mn-ea"/>
              </a:rPr>
              <a:t>模块没有实现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HAL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层，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jni</a:t>
            </a:r>
            <a:r>
              <a:rPr lang="zh-CN" altLang="en-US" sz="1200" b="0" kern="0" dirty="0" smtClean="0">
                <a:latin typeface="+mn-lt"/>
                <a:ea typeface="+mn-ea"/>
              </a:rPr>
              <a:t>接口层直接打开</a:t>
            </a:r>
            <a:r>
              <a:rPr lang="en-US" altLang="zh-CN" sz="1200" b="0" kern="0" dirty="0" smtClean="0">
                <a:latin typeface="+mn-lt"/>
                <a:ea typeface="+mn-ea"/>
              </a:rPr>
              <a:t>/dev/KT0812G_FM</a:t>
            </a:r>
            <a:r>
              <a:rPr lang="zh-CN" altLang="en-US" sz="1200" b="0" kern="0" dirty="0" smtClean="0">
                <a:latin typeface="+mn-lt"/>
                <a:ea typeface="+mn-ea"/>
              </a:rPr>
              <a:t>后通过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ioctl</a:t>
            </a:r>
            <a:r>
              <a:rPr lang="zh-CN" altLang="en-US" sz="1200" b="0" kern="0" dirty="0" smtClean="0">
                <a:latin typeface="+mn-lt"/>
                <a:ea typeface="+mn-ea"/>
              </a:rPr>
              <a:t>操作设备，并封装接口给</a:t>
            </a:r>
            <a:r>
              <a:rPr lang="en-US" altLang="zh-CN" sz="1200" b="0" kern="0" dirty="0" smtClean="0">
                <a:latin typeface="+mn-lt"/>
                <a:ea typeface="+mn-ea"/>
              </a:rPr>
              <a:t>framework</a:t>
            </a:r>
            <a:r>
              <a:rPr lang="zh-CN" altLang="en-US" sz="1200" b="0" kern="0" dirty="0" smtClean="0">
                <a:latin typeface="+mn-lt"/>
                <a:ea typeface="+mn-ea"/>
              </a:rPr>
              <a:t>，</a:t>
            </a:r>
            <a:r>
              <a:rPr lang="en-US" altLang="zh-CN" sz="1200" b="0" kern="0" dirty="0" smtClean="0">
                <a:latin typeface="+mn-lt"/>
                <a:ea typeface="+mn-ea"/>
              </a:rPr>
              <a:t>framework</a:t>
            </a:r>
            <a:r>
              <a:rPr lang="zh-CN" altLang="en-US" sz="1200" b="0" kern="0" dirty="0" smtClean="0">
                <a:latin typeface="+mn-lt"/>
                <a:ea typeface="+mn-ea"/>
              </a:rPr>
              <a:t>进而提供</a:t>
            </a:r>
            <a:r>
              <a:rPr lang="en-US" altLang="zh-CN" sz="1200" b="0" kern="0" dirty="0" smtClean="0">
                <a:latin typeface="+mn-lt"/>
                <a:ea typeface="+mn-ea"/>
              </a:rPr>
              <a:t>FM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api</a:t>
            </a:r>
            <a:r>
              <a:rPr lang="zh-CN" altLang="en-US" sz="1200" b="0" kern="0" dirty="0" smtClean="0">
                <a:latin typeface="+mn-lt"/>
                <a:ea typeface="+mn-ea"/>
              </a:rPr>
              <a:t>给应用程序。</a:t>
            </a:r>
            <a:r>
              <a:rPr lang="zh-CN" altLang="en-US" sz="1200" b="0" kern="0" dirty="0" smtClean="0">
                <a:solidFill>
                  <a:srgbClr val="FF0000"/>
                </a:solidFill>
                <a:latin typeface="+mn-lt"/>
                <a:ea typeface="+mn-ea"/>
              </a:rPr>
              <a:t>这里要注意在</a:t>
            </a:r>
            <a:r>
              <a:rPr lang="en-US" altLang="zh-CN" sz="1200" b="0" kern="0" dirty="0" smtClean="0">
                <a:solidFill>
                  <a:srgbClr val="FF0000"/>
                </a:solidFill>
                <a:latin typeface="+mn-lt"/>
                <a:ea typeface="+mn-ea"/>
              </a:rPr>
              <a:t>FmTransceiver.java</a:t>
            </a:r>
            <a:r>
              <a:rPr lang="zh-CN" altLang="en-US" sz="1200" b="0" kern="0" dirty="0" smtClean="0">
                <a:solidFill>
                  <a:srgbClr val="FF0000"/>
                </a:solidFill>
                <a:latin typeface="+mn-lt"/>
                <a:ea typeface="+mn-ea"/>
              </a:rPr>
              <a:t>中</a:t>
            </a:r>
            <a:r>
              <a:rPr lang="en-US" altLang="zh-CN" sz="1200" b="0" kern="0" dirty="0" err="1" smtClean="0">
                <a:solidFill>
                  <a:srgbClr val="FF0000"/>
                </a:solidFill>
                <a:latin typeface="+mn-lt"/>
                <a:ea typeface="+mn-ea"/>
              </a:rPr>
              <a:t>FmReceiverJNI.acquireFdNative</a:t>
            </a:r>
            <a:r>
              <a:rPr lang="en-US" altLang="zh-CN" sz="1200" b="0" kern="0" dirty="0" smtClean="0">
                <a:solidFill>
                  <a:srgbClr val="FF0000"/>
                </a:solidFill>
                <a:latin typeface="+mn-lt"/>
                <a:ea typeface="+mn-ea"/>
              </a:rPr>
              <a:t>(“/dev/KT0812G_FM”);</a:t>
            </a:r>
            <a:r>
              <a:rPr lang="zh-CN" altLang="en-US" sz="1200" b="0" kern="0" dirty="0" smtClean="0">
                <a:solidFill>
                  <a:srgbClr val="FF0000"/>
                </a:solidFill>
                <a:latin typeface="+mn-lt"/>
                <a:ea typeface="+mn-ea"/>
              </a:rPr>
              <a:t>打开的设备名需要和驱动注册的名字相同。</a:t>
            </a:r>
            <a:endParaRPr lang="en-US" altLang="zh-CN" sz="1200" b="0" kern="0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代码路径：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JNI: frameworks/base/core/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jni</a:t>
            </a:r>
            <a:r>
              <a:rPr lang="en-US" altLang="zh-CN" sz="1200" b="0" kern="0" dirty="0" smtClean="0">
                <a:latin typeface="+mn-lt"/>
                <a:ea typeface="+mn-ea"/>
              </a:rPr>
              <a:t>/android_hardware_fm.cpp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Framework: frameworks/base/core/java/android/hardware/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fmradio</a:t>
            </a:r>
            <a:r>
              <a:rPr lang="en-US" altLang="zh-CN" sz="1200" b="0" kern="0" dirty="0" smtClean="0">
                <a:latin typeface="+mn-lt"/>
                <a:ea typeface="+mn-ea"/>
              </a:rPr>
              <a:t>/*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APP: packages/apps/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Prebuilt_apps</a:t>
            </a:r>
            <a:r>
              <a:rPr lang="en-US" altLang="zh-CN" sz="1200" b="0" kern="0" dirty="0" smtClean="0">
                <a:latin typeface="+mn-lt"/>
                <a:ea typeface="+mn-ea"/>
              </a:rPr>
              <a:t>/FMPlayer.apk (</a:t>
            </a:r>
            <a:r>
              <a:rPr lang="zh-CN" altLang="en-US" sz="1200" b="0" kern="0" dirty="0" smtClean="0">
                <a:latin typeface="+mn-lt"/>
                <a:ea typeface="+mn-ea"/>
              </a:rPr>
              <a:t>无源码</a:t>
            </a:r>
            <a:r>
              <a:rPr lang="en-US" altLang="zh-CN" sz="1200" b="0" kern="0" dirty="0" smtClean="0">
                <a:latin typeface="+mn-lt"/>
                <a:ea typeface="+mn-ea"/>
              </a:rPr>
              <a:t>)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JNI</a:t>
            </a:r>
            <a:r>
              <a:rPr lang="zh-CN" altLang="en-US" sz="1200" b="0" kern="0" dirty="0" smtClean="0">
                <a:latin typeface="+mn-lt"/>
                <a:ea typeface="+mn-ea"/>
              </a:rPr>
              <a:t>负责打开设备，并用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ioctl</a:t>
            </a:r>
            <a:r>
              <a:rPr lang="zh-CN" altLang="en-US" sz="1200" b="0" kern="0" dirty="0" smtClean="0">
                <a:latin typeface="+mn-lt"/>
                <a:ea typeface="+mn-ea"/>
              </a:rPr>
              <a:t>调用</a:t>
            </a:r>
            <a:r>
              <a:rPr lang="en-US" altLang="zh-CN" sz="1200" b="0" kern="0" dirty="0" smtClean="0">
                <a:latin typeface="+mn-lt"/>
                <a:ea typeface="+mn-ea"/>
              </a:rPr>
              <a:t>fm</a:t>
            </a:r>
            <a:r>
              <a:rPr lang="zh-CN" altLang="en-US" sz="1200" b="0" kern="0" dirty="0" smtClean="0">
                <a:latin typeface="+mn-lt"/>
                <a:ea typeface="+mn-ea"/>
              </a:rPr>
              <a:t>驱动的控制函数，封装成</a:t>
            </a:r>
            <a:r>
              <a:rPr lang="en-US" altLang="zh-CN" sz="1200" b="0" kern="0" dirty="0" smtClean="0">
                <a:latin typeface="+mn-lt"/>
                <a:ea typeface="+mn-ea"/>
              </a:rPr>
              <a:t>JNI</a:t>
            </a:r>
            <a:r>
              <a:rPr lang="zh-CN" altLang="en-US" sz="1200" b="0" kern="0" dirty="0" smtClean="0">
                <a:latin typeface="+mn-lt"/>
                <a:ea typeface="+mn-ea"/>
              </a:rPr>
              <a:t>接口，提供给</a:t>
            </a:r>
            <a:r>
              <a:rPr lang="en-US" altLang="zh-CN" sz="1200" b="0" kern="0" dirty="0" smtClean="0">
                <a:latin typeface="+mn-lt"/>
                <a:ea typeface="+mn-ea"/>
              </a:rPr>
              <a:t>framework</a:t>
            </a:r>
            <a:r>
              <a:rPr lang="zh-CN" altLang="en-US" sz="1200" b="0" kern="0" dirty="0" smtClean="0">
                <a:latin typeface="+mn-lt"/>
                <a:ea typeface="+mn-ea"/>
              </a:rPr>
              <a:t>层：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android_hardware_fmradio_FmReceiverJNI_acquireFdNative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//</a:t>
            </a:r>
            <a:r>
              <a:rPr lang="zh-CN" altLang="en-US" sz="1200" b="0" kern="0" dirty="0" smtClean="0">
                <a:latin typeface="+mn-lt"/>
                <a:ea typeface="+mn-ea"/>
              </a:rPr>
              <a:t>打开设备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android_hardware_fmradio_FmReceiverJNI_closeFdNative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  //</a:t>
            </a:r>
            <a:r>
              <a:rPr lang="zh-CN" altLang="en-US" sz="1200" b="0" kern="0" dirty="0" smtClean="0">
                <a:latin typeface="+mn-lt"/>
                <a:ea typeface="+mn-ea"/>
              </a:rPr>
              <a:t>关闭设备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android_hardware_fmradio_FmReceiverJNI_getFreqNative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  //</a:t>
            </a:r>
            <a:r>
              <a:rPr lang="zh-CN" altLang="en-US" sz="1200" b="0" kern="0" dirty="0" smtClean="0">
                <a:latin typeface="+mn-lt"/>
                <a:ea typeface="+mn-ea"/>
              </a:rPr>
              <a:t>获得当前频率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android_hardware_fmradio_FmReceiverJNI_setFreqNative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  //</a:t>
            </a:r>
            <a:r>
              <a:rPr lang="zh-CN" altLang="en-US" sz="1200" b="0" kern="0" dirty="0" smtClean="0"/>
              <a:t>调频</a:t>
            </a:r>
            <a:endParaRPr lang="en-US" altLang="zh-CN" sz="1200" b="0" kern="0" dirty="0" smtClean="0"/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android_hardware_fmradio_FmReceiverJNI_getControlNative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//</a:t>
            </a:r>
            <a:r>
              <a:rPr lang="zh-CN" altLang="en-US" sz="1200" b="0" kern="0" dirty="0" smtClean="0">
                <a:latin typeface="+mn-lt"/>
                <a:ea typeface="+mn-ea"/>
              </a:rPr>
              <a:t>读取音量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android_hardware_fmradio_FmReceiverJNI_setControlNative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//</a:t>
            </a:r>
            <a:r>
              <a:rPr lang="zh-CN" altLang="en-US" sz="1200" b="0" kern="0" dirty="0" smtClean="0">
                <a:latin typeface="+mn-lt"/>
                <a:ea typeface="+mn-ea"/>
              </a:rPr>
              <a:t>设置音量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android_hardware_fmradio_FmReceiverJNI_startSearchNative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//</a:t>
            </a:r>
            <a:r>
              <a:rPr lang="zh-CN" altLang="en-US" sz="1200" b="0" kern="0" dirty="0" smtClean="0">
                <a:latin typeface="+mn-lt"/>
                <a:ea typeface="+mn-ea"/>
              </a:rPr>
              <a:t>搜台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err="1" smtClean="0">
                <a:latin typeface="+mn-lt"/>
                <a:ea typeface="+mn-ea"/>
              </a:rPr>
              <a:t>android_hardware_fmradio_FmReceiverJNI_cancelSearchNative</a:t>
            </a:r>
            <a:r>
              <a:rPr lang="en-US" altLang="zh-CN" sz="1200" b="0" kern="0" dirty="0" smtClean="0">
                <a:latin typeface="+mn-lt"/>
                <a:ea typeface="+mn-ea"/>
              </a:rPr>
              <a:t>(); //</a:t>
            </a:r>
            <a:r>
              <a:rPr lang="zh-CN" altLang="en-US" sz="1200" b="0" kern="0" dirty="0" smtClean="0">
                <a:latin typeface="+mn-lt"/>
                <a:ea typeface="+mn-ea"/>
              </a:rPr>
              <a:t>停止搜台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Framework</a:t>
            </a:r>
            <a:r>
              <a:rPr lang="zh-CN" altLang="en-US" sz="1200" b="0" kern="0" dirty="0" smtClean="0">
                <a:latin typeface="+mn-lt"/>
                <a:ea typeface="+mn-ea"/>
              </a:rPr>
              <a:t>封装</a:t>
            </a:r>
            <a:r>
              <a:rPr lang="en-US" altLang="zh-CN" sz="1200" b="0" kern="0" dirty="0" smtClean="0">
                <a:latin typeface="+mn-lt"/>
                <a:ea typeface="+mn-ea"/>
              </a:rPr>
              <a:t>JNI</a:t>
            </a:r>
            <a:r>
              <a:rPr lang="zh-CN" altLang="en-US" sz="1200" b="0" kern="0" dirty="0" smtClean="0">
                <a:latin typeface="+mn-lt"/>
                <a:ea typeface="+mn-ea"/>
              </a:rPr>
              <a:t>接口，提供</a:t>
            </a:r>
            <a:r>
              <a:rPr lang="en-US" altLang="zh-CN" sz="1200" b="0" kern="0" dirty="0" smtClean="0">
                <a:latin typeface="+mn-lt"/>
                <a:ea typeface="+mn-ea"/>
              </a:rPr>
              <a:t>android API</a:t>
            </a:r>
            <a:r>
              <a:rPr lang="zh-CN" altLang="en-US" sz="1200" b="0" kern="0" dirty="0" smtClean="0">
                <a:latin typeface="+mn-lt"/>
                <a:ea typeface="+mn-ea"/>
              </a:rPr>
              <a:t>给</a:t>
            </a:r>
            <a:r>
              <a:rPr lang="en-US" altLang="zh-CN" sz="1200" b="0" kern="0" dirty="0" smtClean="0">
                <a:latin typeface="+mn-lt"/>
                <a:ea typeface="+mn-ea"/>
              </a:rPr>
              <a:t>FM APP</a:t>
            </a:r>
            <a:r>
              <a:rPr lang="zh-CN" altLang="en-US" sz="1200" b="0" kern="0" dirty="0" smtClean="0">
                <a:latin typeface="+mn-lt"/>
                <a:ea typeface="+mn-ea"/>
              </a:rPr>
              <a:t>：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	public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boolean</a:t>
            </a:r>
            <a:r>
              <a:rPr lang="en-US" altLang="zh-CN" sz="1200" b="0" kern="0" dirty="0" smtClean="0">
                <a:latin typeface="+mn-lt"/>
                <a:ea typeface="+mn-ea"/>
              </a:rPr>
              <a:t> enable (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FmConfig</a:t>
            </a:r>
            <a:r>
              <a:rPr lang="en-US" altLang="zh-CN" sz="1200" b="0" kern="0" dirty="0" smtClean="0">
                <a:latin typeface="+mn-lt"/>
                <a:ea typeface="+mn-ea"/>
              </a:rPr>
              <a:t>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configSettings</a:t>
            </a:r>
            <a:r>
              <a:rPr lang="en-US" altLang="zh-CN" sz="1200" b="0" kern="0" dirty="0" smtClean="0">
                <a:latin typeface="+mn-lt"/>
                <a:ea typeface="+mn-ea"/>
              </a:rPr>
              <a:t>);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	public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boolean</a:t>
            </a:r>
            <a:r>
              <a:rPr lang="en-US" altLang="zh-CN" sz="1200" b="0" kern="0" dirty="0" smtClean="0">
                <a:latin typeface="+mn-lt"/>
                <a:ea typeface="+mn-ea"/>
              </a:rPr>
              <a:t>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setVolume</a:t>
            </a:r>
            <a:r>
              <a:rPr lang="en-US" altLang="zh-CN" sz="1200" b="0" kern="0" dirty="0" smtClean="0">
                <a:latin typeface="+mn-lt"/>
                <a:ea typeface="+mn-ea"/>
              </a:rPr>
              <a:t> (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int</a:t>
            </a:r>
            <a:r>
              <a:rPr lang="en-US" altLang="zh-CN" sz="1200" b="0" kern="0" dirty="0" smtClean="0">
                <a:latin typeface="+mn-lt"/>
                <a:ea typeface="+mn-ea"/>
              </a:rPr>
              <a:t> value);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	public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boolean</a:t>
            </a:r>
            <a:r>
              <a:rPr lang="en-US" altLang="zh-CN" sz="1200" b="0" kern="0" dirty="0" smtClean="0">
                <a:latin typeface="+mn-lt"/>
                <a:ea typeface="+mn-ea"/>
              </a:rPr>
              <a:t>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searchStations</a:t>
            </a:r>
            <a:r>
              <a:rPr lang="en-US" altLang="zh-CN" sz="1200" b="0" kern="0" dirty="0" smtClean="0">
                <a:latin typeface="+mn-lt"/>
                <a:ea typeface="+mn-ea"/>
              </a:rPr>
              <a:t> (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int</a:t>
            </a:r>
            <a:r>
              <a:rPr lang="en-US" altLang="zh-CN" sz="1200" b="0" kern="0" dirty="0" smtClean="0">
                <a:latin typeface="+mn-lt"/>
                <a:ea typeface="+mn-ea"/>
              </a:rPr>
              <a:t> freq,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int</a:t>
            </a:r>
            <a:r>
              <a:rPr lang="en-US" altLang="zh-CN" sz="1200" b="0" kern="0" dirty="0" smtClean="0">
                <a:latin typeface="+mn-lt"/>
                <a:ea typeface="+mn-ea"/>
              </a:rPr>
              <a:t> direction, </a:t>
            </a:r>
            <a:r>
              <a:rPr lang="en-US" altLang="zh-CN" sz="1200" b="0" kern="0" dirty="0" err="1" smtClean="0">
                <a:latin typeface="+mn-lt"/>
                <a:ea typeface="+mn-ea"/>
              </a:rPr>
              <a:t>int</a:t>
            </a:r>
            <a:r>
              <a:rPr lang="en-US" altLang="zh-CN" sz="1200" b="0" kern="0" dirty="0" smtClean="0">
                <a:latin typeface="+mn-lt"/>
                <a:ea typeface="+mn-ea"/>
              </a:rPr>
              <a:t> timeout);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en-US" altLang="zh-CN" sz="1200" b="0" kern="0" dirty="0" smtClean="0">
                <a:latin typeface="+mn-lt"/>
                <a:ea typeface="+mn-ea"/>
              </a:rPr>
              <a:t>……</a:t>
            </a:r>
          </a:p>
          <a:p>
            <a:pPr marL="342900" lvl="0" indent="-342900" eaLnBrk="0" hangingPunct="0">
              <a:spcBef>
                <a:spcPct val="20000"/>
              </a:spcBef>
              <a:defRPr/>
            </a:pPr>
            <a:r>
              <a:rPr lang="zh-CN" altLang="en-US" sz="1200" b="0" kern="0" dirty="0" smtClean="0">
                <a:latin typeface="+mn-lt"/>
                <a:ea typeface="+mn-ea"/>
              </a:rPr>
              <a:t>具体接口说明见下一节。</a:t>
            </a:r>
            <a:endParaRPr lang="en-US" altLang="zh-CN" sz="1200" b="0" kern="0" dirty="0" smtClean="0"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US" altLang="zh-CN" sz="1200" b="0" kern="0" dirty="0" smtClean="0">
              <a:latin typeface="+mn-lt"/>
              <a:ea typeface="+mn-ea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700" y="-174625"/>
            <a:ext cx="7488258" cy="1143000"/>
          </a:xfrm>
        </p:spPr>
        <p:txBody>
          <a:bodyPr/>
          <a:lstStyle/>
          <a:p>
            <a:r>
              <a:rPr lang="en-US" altLang="zh-CN" dirty="0" smtClean="0"/>
              <a:t>FM </a:t>
            </a:r>
            <a:r>
              <a:rPr lang="zh-CN" altLang="en-US" dirty="0" smtClean="0"/>
              <a:t>应用层代码结构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template of spreadtrum">
  <a:themeElements>
    <a:clrScheme name="Spreadtrum PPT template(CH)2008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readtrum PPT template(CH)200807">
      <a:majorFont>
        <a:latin typeface="Arial"/>
        <a:ea typeface="幼圆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Spreadtrum PPT template(CH)2008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eadtrum PPT template(CH)2008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eadtrum PPT template(CH)2008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eadtrum PPT template(CH)2008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eadtrum PPT template(CH)2008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eadtrum PPT template(CH)2008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eadtrum PPT template(CH)2008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幼圆"/>
        <a:ea typeface="幼圆"/>
        <a:cs typeface=""/>
      </a:majorFont>
      <a:minorFont>
        <a:latin typeface="宋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template of spreadtrum</Template>
  <TotalTime>22012</TotalTime>
  <Words>1195</Words>
  <Application>Microsoft Office PowerPoint</Application>
  <PresentationFormat>全屏显示(4:3)</PresentationFormat>
  <Paragraphs>309</Paragraphs>
  <Slides>20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new template of spreadtrum</vt:lpstr>
      <vt:lpstr>3_Office Theme</vt:lpstr>
      <vt:lpstr>1_自定义设计方案</vt:lpstr>
      <vt:lpstr>幻灯片 1</vt:lpstr>
      <vt:lpstr>幻灯片 2</vt:lpstr>
      <vt:lpstr>主要内容</vt:lpstr>
      <vt:lpstr>SC8810 FM 硬件接口介绍</vt:lpstr>
      <vt:lpstr>SC8810 FM 硬件接口介绍</vt:lpstr>
      <vt:lpstr>主要内容</vt:lpstr>
      <vt:lpstr>FM 驱动代码结构</vt:lpstr>
      <vt:lpstr>主要内容</vt:lpstr>
      <vt:lpstr>FM 应用层代码结构</vt:lpstr>
      <vt:lpstr>FmRadio(BCM)</vt:lpstr>
      <vt:lpstr>主要内容</vt:lpstr>
      <vt:lpstr>FM Framework调用接口说明</vt:lpstr>
      <vt:lpstr>FM Framework调用接口说明(续1)</vt:lpstr>
      <vt:lpstr>FM Framework调用接口说明(续2)</vt:lpstr>
      <vt:lpstr>FM 模块整体工作流程</vt:lpstr>
      <vt:lpstr>主要内容</vt:lpstr>
      <vt:lpstr>SC8810 FM 模块客户化配置</vt:lpstr>
      <vt:lpstr>I2C 配置</vt:lpstr>
      <vt:lpstr>常见问题</vt:lpstr>
      <vt:lpstr>幻灯片 20</vt:lpstr>
    </vt:vector>
  </TitlesOfParts>
  <Company>spreadtrum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Shaly.Sun</dc:creator>
  <cp:lastModifiedBy>joseph.zhang</cp:lastModifiedBy>
  <cp:revision>1190</cp:revision>
  <dcterms:created xsi:type="dcterms:W3CDTF">2011-05-30T07:05:57Z</dcterms:created>
  <dcterms:modified xsi:type="dcterms:W3CDTF">2012-08-03T11:27:01Z</dcterms:modified>
</cp:coreProperties>
</file>