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9" r:id="rId2"/>
    <p:sldMasterId id="2147483658" r:id="rId3"/>
  </p:sldMasterIdLst>
  <p:notesMasterIdLst>
    <p:notesMasterId r:id="rId41"/>
  </p:notesMasterIdLst>
  <p:handoutMasterIdLst>
    <p:handoutMasterId r:id="rId42"/>
  </p:handoutMasterIdLst>
  <p:sldIdLst>
    <p:sldId id="661" r:id="rId4"/>
    <p:sldId id="547" r:id="rId5"/>
    <p:sldId id="675" r:id="rId6"/>
    <p:sldId id="676" r:id="rId7"/>
    <p:sldId id="706" r:id="rId8"/>
    <p:sldId id="736" r:id="rId9"/>
    <p:sldId id="737" r:id="rId10"/>
    <p:sldId id="707" r:id="rId11"/>
    <p:sldId id="708" r:id="rId12"/>
    <p:sldId id="710" r:id="rId13"/>
    <p:sldId id="711" r:id="rId14"/>
    <p:sldId id="713" r:id="rId15"/>
    <p:sldId id="715" r:id="rId16"/>
    <p:sldId id="716" r:id="rId17"/>
    <p:sldId id="717" r:id="rId18"/>
    <p:sldId id="718" r:id="rId19"/>
    <p:sldId id="719" r:id="rId20"/>
    <p:sldId id="687" r:id="rId21"/>
    <p:sldId id="720" r:id="rId22"/>
    <p:sldId id="725" r:id="rId23"/>
    <p:sldId id="731" r:id="rId24"/>
    <p:sldId id="732" r:id="rId25"/>
    <p:sldId id="721" r:id="rId26"/>
    <p:sldId id="722" r:id="rId27"/>
    <p:sldId id="739" r:id="rId28"/>
    <p:sldId id="723" r:id="rId29"/>
    <p:sldId id="724" r:id="rId30"/>
    <p:sldId id="740" r:id="rId31"/>
    <p:sldId id="694" r:id="rId32"/>
    <p:sldId id="726" r:id="rId33"/>
    <p:sldId id="727" r:id="rId34"/>
    <p:sldId id="728" r:id="rId35"/>
    <p:sldId id="730" r:id="rId36"/>
    <p:sldId id="683" r:id="rId37"/>
    <p:sldId id="733" r:id="rId38"/>
    <p:sldId id="738" r:id="rId39"/>
    <p:sldId id="662" r:id="rId40"/>
  </p:sldIdLst>
  <p:sldSz cx="9144000" cy="6858000" type="screen4x3"/>
  <p:notesSz cx="7315200" cy="9601200"/>
  <p:defaultTextStyle>
    <a:defPPr>
      <a:defRPr lang="zh-CN"/>
    </a:defPPr>
    <a:lvl1pPr algn="l" rtl="0" fontAlgn="base">
      <a:spcBef>
        <a:spcPct val="0"/>
      </a:spcBef>
      <a:spcAft>
        <a:spcPct val="0"/>
      </a:spcAft>
      <a:defRPr b="1" kern="1200">
        <a:solidFill>
          <a:schemeClr val="tx2"/>
        </a:solidFill>
        <a:latin typeface="Arial" charset="0"/>
        <a:ea typeface="宋体" charset="-122"/>
        <a:cs typeface="+mn-cs"/>
      </a:defRPr>
    </a:lvl1pPr>
    <a:lvl2pPr marL="457200" algn="l" rtl="0" fontAlgn="base">
      <a:spcBef>
        <a:spcPct val="0"/>
      </a:spcBef>
      <a:spcAft>
        <a:spcPct val="0"/>
      </a:spcAft>
      <a:defRPr b="1" kern="1200">
        <a:solidFill>
          <a:schemeClr val="tx2"/>
        </a:solidFill>
        <a:latin typeface="Arial" charset="0"/>
        <a:ea typeface="宋体" charset="-122"/>
        <a:cs typeface="+mn-cs"/>
      </a:defRPr>
    </a:lvl2pPr>
    <a:lvl3pPr marL="914400" algn="l" rtl="0" fontAlgn="base">
      <a:spcBef>
        <a:spcPct val="0"/>
      </a:spcBef>
      <a:spcAft>
        <a:spcPct val="0"/>
      </a:spcAft>
      <a:defRPr b="1" kern="1200">
        <a:solidFill>
          <a:schemeClr val="tx2"/>
        </a:solidFill>
        <a:latin typeface="Arial" charset="0"/>
        <a:ea typeface="宋体" charset="-122"/>
        <a:cs typeface="+mn-cs"/>
      </a:defRPr>
    </a:lvl3pPr>
    <a:lvl4pPr marL="1371600" algn="l" rtl="0" fontAlgn="base">
      <a:spcBef>
        <a:spcPct val="0"/>
      </a:spcBef>
      <a:spcAft>
        <a:spcPct val="0"/>
      </a:spcAft>
      <a:defRPr b="1" kern="1200">
        <a:solidFill>
          <a:schemeClr val="tx2"/>
        </a:solidFill>
        <a:latin typeface="Arial" charset="0"/>
        <a:ea typeface="宋体" charset="-122"/>
        <a:cs typeface="+mn-cs"/>
      </a:defRPr>
    </a:lvl4pPr>
    <a:lvl5pPr marL="1828800" algn="l" rtl="0" fontAlgn="base">
      <a:spcBef>
        <a:spcPct val="0"/>
      </a:spcBef>
      <a:spcAft>
        <a:spcPct val="0"/>
      </a:spcAft>
      <a:defRPr b="1" kern="1200">
        <a:solidFill>
          <a:schemeClr val="tx2"/>
        </a:solidFill>
        <a:latin typeface="Arial" charset="0"/>
        <a:ea typeface="宋体" charset="-122"/>
        <a:cs typeface="+mn-cs"/>
      </a:defRPr>
    </a:lvl5pPr>
    <a:lvl6pPr marL="2286000" algn="l" defTabSz="914400" rtl="0" eaLnBrk="1" latinLnBrk="0" hangingPunct="1">
      <a:defRPr b="1" kern="1200">
        <a:solidFill>
          <a:schemeClr val="tx2"/>
        </a:solidFill>
        <a:latin typeface="Arial" charset="0"/>
        <a:ea typeface="宋体" charset="-122"/>
        <a:cs typeface="+mn-cs"/>
      </a:defRPr>
    </a:lvl6pPr>
    <a:lvl7pPr marL="2743200" algn="l" defTabSz="914400" rtl="0" eaLnBrk="1" latinLnBrk="0" hangingPunct="1">
      <a:defRPr b="1" kern="1200">
        <a:solidFill>
          <a:schemeClr val="tx2"/>
        </a:solidFill>
        <a:latin typeface="Arial" charset="0"/>
        <a:ea typeface="宋体" charset="-122"/>
        <a:cs typeface="+mn-cs"/>
      </a:defRPr>
    </a:lvl7pPr>
    <a:lvl8pPr marL="3200400" algn="l" defTabSz="914400" rtl="0" eaLnBrk="1" latinLnBrk="0" hangingPunct="1">
      <a:defRPr b="1" kern="1200">
        <a:solidFill>
          <a:schemeClr val="tx2"/>
        </a:solidFill>
        <a:latin typeface="Arial" charset="0"/>
        <a:ea typeface="宋体" charset="-122"/>
        <a:cs typeface="+mn-cs"/>
      </a:defRPr>
    </a:lvl8pPr>
    <a:lvl9pPr marL="3657600" algn="l" defTabSz="914400" rtl="0" eaLnBrk="1" latinLnBrk="0" hangingPunct="1">
      <a:defRPr b="1" kern="1200">
        <a:solidFill>
          <a:schemeClr val="tx2"/>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3BA0"/>
    <a:srgbClr val="FF9900"/>
    <a:srgbClr val="FF0000"/>
    <a:srgbClr val="666699"/>
    <a:srgbClr val="66CCFF"/>
    <a:srgbClr val="CC99FF"/>
    <a:srgbClr val="6699FF"/>
    <a:srgbClr val="CC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89379" autoAdjust="0"/>
  </p:normalViewPr>
  <p:slideViewPr>
    <p:cSldViewPr>
      <p:cViewPr>
        <p:scale>
          <a:sx n="100" d="100"/>
          <a:sy n="100" d="100"/>
        </p:scale>
        <p:origin x="-252" y="366"/>
      </p:cViewPr>
      <p:guideLst>
        <p:guide orient="horz" pos="2047"/>
        <p:guide orient="horz" pos="3067"/>
        <p:guide pos="2880"/>
      </p:guideLst>
    </p:cSldViewPr>
  </p:slideViewPr>
  <p:outlineViewPr>
    <p:cViewPr>
      <p:scale>
        <a:sx n="33" d="100"/>
        <a:sy n="33" d="100"/>
      </p:scale>
      <p:origin x="48" y="34788"/>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solidFill>
                  <a:schemeClr val="tx1"/>
                </a:solidFill>
                <a:ea typeface="宋体" pitchFamily="2" charset="-122"/>
              </a:defRPr>
            </a:lvl1pPr>
          </a:lstStyle>
          <a:p>
            <a:pPr>
              <a:defRPr/>
            </a:pPr>
            <a:endParaRPr lang="en-US"/>
          </a:p>
        </p:txBody>
      </p:sp>
      <p:sp>
        <p:nvSpPr>
          <p:cNvPr id="19661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solidFill>
                  <a:schemeClr val="tx1"/>
                </a:solidFill>
                <a:ea typeface="宋体" pitchFamily="2" charset="-122"/>
              </a:defRPr>
            </a:lvl1pPr>
          </a:lstStyle>
          <a:p>
            <a:pPr>
              <a:defRPr/>
            </a:pPr>
            <a:endParaRPr lang="en-US"/>
          </a:p>
        </p:txBody>
      </p:sp>
      <p:sp>
        <p:nvSpPr>
          <p:cNvPr id="19661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solidFill>
                  <a:schemeClr val="tx1"/>
                </a:solidFill>
                <a:ea typeface="宋体" pitchFamily="2" charset="-122"/>
              </a:defRPr>
            </a:lvl1pPr>
          </a:lstStyle>
          <a:p>
            <a:pPr>
              <a:defRPr/>
            </a:pPr>
            <a:endParaRPr lang="en-US"/>
          </a:p>
        </p:txBody>
      </p:sp>
      <p:sp>
        <p:nvSpPr>
          <p:cNvPr id="19661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solidFill>
                  <a:schemeClr val="tx1"/>
                </a:solidFill>
                <a:ea typeface="宋体" pitchFamily="2" charset="-122"/>
              </a:defRPr>
            </a:lvl1pPr>
          </a:lstStyle>
          <a:p>
            <a:pPr>
              <a:defRPr/>
            </a:pPr>
            <a:fld id="{F25BE0D3-0B17-4C01-BB2C-E79666457AA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solidFill>
                  <a:schemeClr val="tx1"/>
                </a:solidFill>
                <a:ea typeface="宋体" pitchFamily="2" charset="-122"/>
              </a:defRPr>
            </a:lvl1pPr>
          </a:lstStyle>
          <a:p>
            <a:pPr>
              <a:defRPr/>
            </a:pPr>
            <a:endParaRPr lang="en-US" altLang="zh-CN"/>
          </a:p>
        </p:txBody>
      </p:sp>
      <p:sp>
        <p:nvSpPr>
          <p:cNvPr id="430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solidFill>
                  <a:schemeClr val="tx1"/>
                </a:solidFill>
                <a:ea typeface="宋体" pitchFamily="2" charset="-122"/>
              </a:defRPr>
            </a:lvl1pPr>
          </a:lstStyle>
          <a:p>
            <a:pPr>
              <a:defRPr/>
            </a:pPr>
            <a:fld id="{CCFEFE67-104D-4FD8-9F29-0327D3A99A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8B68269D-0F45-4685-84F7-AB52C48BCB73}" type="slidenum">
              <a:rPr lang="en-US" altLang="zh-CN" smtClean="0">
                <a:ea typeface="宋体" charset="-122"/>
              </a:rPr>
              <a:pPr/>
              <a:t>1</a:t>
            </a:fld>
            <a:endParaRPr lang="en-US" altLang="zh-CN" smtClean="0">
              <a:ea typeface="宋体" charset="-122"/>
            </a:endParaRPr>
          </a:p>
        </p:txBody>
      </p:sp>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pPr eaLnBrk="1" hangingPunct="1"/>
            <a:endParaRPr lang="zh-CN" altLang="zh-CN" dirty="0" smtClean="0">
              <a:ea typeface="华文仿宋" pitchFamily="2" charset="-122"/>
            </a:endParaRPr>
          </a:p>
        </p:txBody>
      </p:sp>
      <p:sp>
        <p:nvSpPr>
          <p:cNvPr id="46084" name="灯片编号占位符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E6FC7906-6975-4EBA-8D81-78C10A2EBDBA}" type="slidenum">
              <a:rPr lang="en-US" altLang="zh-CN" sz="1300" b="0">
                <a:solidFill>
                  <a:schemeClr val="tx1"/>
                </a:solidFill>
                <a:latin typeface="Calibri" pitchFamily="34" charset="0"/>
              </a:rPr>
              <a:pPr algn="r" defTabSz="966788"/>
              <a:t>1</a:t>
            </a:fld>
            <a:endParaRPr lang="en-US" altLang="zh-CN" sz="1300" b="0">
              <a:solidFill>
                <a:schemeClr val="tx1"/>
              </a:solidFill>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17</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19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23</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25</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26</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28</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30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31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32</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33</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35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CFEFE67-104D-4FD8-9F29-0327D3A99A02}" type="slidenum">
              <a:rPr lang="en-US" altLang="zh-CN" smtClean="0"/>
              <a:pPr>
                <a:defRPr/>
              </a:pPr>
              <a:t>36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3728596A-DAB7-4281-9B12-3A10E559CB60}" type="slidenum">
              <a:rPr lang="en-US" altLang="zh-CN" smtClean="0">
                <a:ea typeface="宋体" charset="-122"/>
              </a:rPr>
              <a:pPr/>
              <a:t>37</a:t>
            </a:fld>
            <a:endParaRPr lang="en-US" altLang="zh-CN" smtClean="0">
              <a:ea typeface="宋体" charset="-122"/>
            </a:endParaRPr>
          </a:p>
        </p:txBody>
      </p:sp>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pPr eaLnBrk="1" hangingPunct="1"/>
            <a:endParaRPr lang="zh-CN" altLang="zh-CN" smtClean="0">
              <a:ea typeface="宋体" charset="-122"/>
            </a:endParaRPr>
          </a:p>
        </p:txBody>
      </p:sp>
      <p:sp>
        <p:nvSpPr>
          <p:cNvPr id="86020" name="灯片编号占位符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a:fld id="{5EF17159-AAFA-41AF-86A8-0925F2E992E2}" type="slidenum">
              <a:rPr lang="en-US" altLang="zh-CN" sz="1300" b="0">
                <a:solidFill>
                  <a:schemeClr val="tx1"/>
                </a:solidFill>
                <a:latin typeface="Calibri" pitchFamily="34" charset="0"/>
              </a:rPr>
              <a:pPr algn="r" defTabSz="966788"/>
              <a:t>37</a:t>
            </a:fld>
            <a:endParaRPr lang="en-US" altLang="zh-CN" sz="1300" b="0">
              <a:solidFill>
                <a:schemeClr val="tx1"/>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endParaRPr lang="zh-CN" altLang="en-US" dirty="0"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zh-CN"/>
              <a:t>  . </a:t>
            </a:r>
            <a:fld id="{5C256B46-E1CF-4952-B9B3-0D901035E08A}" type="slidenum">
              <a:rPr lang="en-US" altLang="zh-CN"/>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zh-CN"/>
              <a:t>  . </a:t>
            </a:r>
            <a:fld id="{47F3CDBC-F68A-4FAB-83AF-BE605EF7802D}" type="slidenum">
              <a:rPr lang="en-US" altLang="zh-CN"/>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6238" y="69850"/>
            <a:ext cx="2038350" cy="5664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69850"/>
            <a:ext cx="5962650" cy="5664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zh-CN"/>
              <a:t>  . </a:t>
            </a:r>
            <a:fld id="{587B16E6-36DC-40A8-BB1C-2E33AD8F5092}" type="slidenum">
              <a:rPr lang="en-US" altLang="zh-CN"/>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04900"/>
            <a:ext cx="4038600" cy="5021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04900"/>
            <a:ext cx="4038600" cy="5021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zh-CN"/>
              <a:t>  . </a:t>
            </a:r>
            <a:fld id="{65B2ED3E-5FAE-4113-AED6-2329AAFC0665}" type="slidenum">
              <a:rPr lang="en-US" altLang="zh-CN"/>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8275" y="-174625"/>
            <a:ext cx="2168525" cy="6300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700" y="-174625"/>
            <a:ext cx="6353175" cy="6300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174625"/>
            <a:ext cx="6273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04900"/>
            <a:ext cx="4038600" cy="5021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04900"/>
            <a:ext cx="4038600" cy="24336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90938"/>
            <a:ext cx="4038600" cy="2435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2700" y="-174625"/>
            <a:ext cx="627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04900"/>
            <a:ext cx="4038600" cy="5021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104900"/>
            <a:ext cx="4038600" cy="5021263"/>
          </a:xfrm>
        </p:spPr>
        <p:txBody>
          <a:bodyPr/>
          <a:lstStyle/>
          <a:p>
            <a:pPr lvl="0"/>
            <a:endParaRPr lang="zh-CN" altLang="en-US" noProof="0"/>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174625"/>
            <a:ext cx="627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04900"/>
            <a:ext cx="4038600" cy="5021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04900"/>
            <a:ext cx="4038600" cy="24336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90938"/>
            <a:ext cx="4038600" cy="24352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700" y="-174625"/>
            <a:ext cx="62738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04900"/>
            <a:ext cx="8229600" cy="5021263"/>
          </a:xfrm>
        </p:spPr>
        <p:txBody>
          <a:bodyPr/>
          <a:lstStyle/>
          <a:p>
            <a:pPr lvl="0"/>
            <a:endParaRPr lang="zh-CN" altLang="en-US" noProof="0"/>
          </a:p>
        </p:txBody>
      </p:sp>
      <p:sp>
        <p:nvSpPr>
          <p:cNvPr id="4"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174625"/>
            <a:ext cx="627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04900"/>
            <a:ext cx="4038600" cy="5021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04900"/>
            <a:ext cx="4038600" cy="5021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4"/>
          <p:cNvSpPr>
            <a:spLocks noGrp="1"/>
          </p:cNvSpPr>
          <p:nvPr>
            <p:ph type="dt" sz="half" idx="10"/>
          </p:nvPr>
        </p:nvSpPr>
        <p:spPr/>
        <p:txBody>
          <a:bodyPr/>
          <a:lstStyle>
            <a:lvl1pPr>
              <a:defRPr/>
            </a:lvl1pPr>
          </a:lstStyle>
          <a:p>
            <a:pPr>
              <a:defRPr/>
            </a:pPr>
            <a:endParaRPr lang="en-US" altLang="zh-CN"/>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sldNum" sz="quarter" idx="10"/>
          </p:nvPr>
        </p:nvSpPr>
        <p:spPr>
          <a:ln/>
        </p:spPr>
        <p:txBody>
          <a:bodyPr/>
          <a:lstStyle>
            <a:lvl1pPr>
              <a:defRPr/>
            </a:lvl1pPr>
          </a:lstStyle>
          <a:p>
            <a:pPr>
              <a:defRPr/>
            </a:pPr>
            <a:r>
              <a:rPr lang="en-US" altLang="zh-CN"/>
              <a:t>  . </a:t>
            </a:r>
            <a:fld id="{E762F727-FEB5-4256-89B4-033A6AD7C9DD}" type="slidenum">
              <a:rPr lang="en-US" altLang="zh-CN"/>
              <a:pPr>
                <a:defRPr/>
              </a:pPr>
              <a:t>‹#›</a:t>
            </a:fld>
            <a:endParaRPr lang="en-US" altLang="zh-CN"/>
          </a:p>
        </p:txBody>
      </p:sp>
      <p:sp>
        <p:nvSpPr>
          <p:cNvPr id="5"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052513"/>
            <a:ext cx="40005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4088" y="1052513"/>
            <a:ext cx="4000500"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sldNum" sz="quarter" idx="10"/>
          </p:nvPr>
        </p:nvSpPr>
        <p:spPr>
          <a:ln/>
        </p:spPr>
        <p:txBody>
          <a:bodyPr/>
          <a:lstStyle>
            <a:lvl1pPr>
              <a:defRPr/>
            </a:lvl1pPr>
          </a:lstStyle>
          <a:p>
            <a:pPr>
              <a:defRPr/>
            </a:pPr>
            <a:r>
              <a:rPr lang="en-US" altLang="zh-CN"/>
              <a:t>  . </a:t>
            </a:r>
            <a:fld id="{DA8394BE-5C48-450D-A476-2A856D534659}" type="slidenum">
              <a:rPr lang="en-US" altLang="zh-CN"/>
              <a:pPr>
                <a:defRPr/>
              </a:pPr>
              <a:t>‹#›</a:t>
            </a:fld>
            <a:endParaRPr lang="en-US" altLang="zh-CN"/>
          </a:p>
        </p:txBody>
      </p:sp>
      <p:sp>
        <p:nvSpPr>
          <p:cNvPr id="6"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sldNum" sz="quarter" idx="10"/>
          </p:nvPr>
        </p:nvSpPr>
        <p:spPr>
          <a:ln/>
        </p:spPr>
        <p:txBody>
          <a:bodyPr/>
          <a:lstStyle>
            <a:lvl1pPr>
              <a:defRPr/>
            </a:lvl1pPr>
          </a:lstStyle>
          <a:p>
            <a:pPr>
              <a:defRPr/>
            </a:pPr>
            <a:r>
              <a:rPr lang="en-US" altLang="zh-CN"/>
              <a:t>  . </a:t>
            </a:r>
            <a:fld id="{9F81B155-0E34-4AC0-B4A6-2E79F85548CE}" type="slidenum">
              <a:rPr lang="en-US" altLang="zh-CN"/>
              <a:pPr>
                <a:defRPr/>
              </a:pPr>
              <a:t>‹#›</a:t>
            </a:fld>
            <a:endParaRPr lang="en-US" altLang="zh-CN"/>
          </a:p>
        </p:txBody>
      </p:sp>
      <p:sp>
        <p:nvSpPr>
          <p:cNvPr id="8"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sldNum" sz="quarter" idx="10"/>
          </p:nvPr>
        </p:nvSpPr>
        <p:spPr>
          <a:ln/>
        </p:spPr>
        <p:txBody>
          <a:bodyPr/>
          <a:lstStyle>
            <a:lvl1pPr>
              <a:defRPr/>
            </a:lvl1pPr>
          </a:lstStyle>
          <a:p>
            <a:pPr>
              <a:defRPr/>
            </a:pPr>
            <a:r>
              <a:rPr lang="en-US" altLang="zh-CN"/>
              <a:t>  . </a:t>
            </a:r>
            <a:fld id="{5E624513-8C5D-4EDF-9E23-7CF1295869EC}" type="slidenum">
              <a:rPr lang="en-US" altLang="zh-CN"/>
              <a:pPr>
                <a:defRPr/>
              </a:pPr>
              <a:t>‹#›</a:t>
            </a:fld>
            <a:endParaRPr lang="en-US" altLang="zh-CN"/>
          </a:p>
        </p:txBody>
      </p:sp>
      <p:sp>
        <p:nvSpPr>
          <p:cNvPr id="4"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r>
              <a:rPr lang="en-US" altLang="zh-CN"/>
              <a:t>  . </a:t>
            </a:r>
            <a:fld id="{657A718C-B172-40FE-B2A9-4FF11AA03899}" type="slidenum">
              <a:rPr lang="en-US" altLang="zh-CN"/>
              <a:pPr>
                <a:defRPr/>
              </a:pPr>
              <a:t>‹#›</a:t>
            </a:fld>
            <a:endParaRPr lang="en-US" altLang="zh-CN"/>
          </a:p>
        </p:txBody>
      </p:sp>
      <p:sp>
        <p:nvSpPr>
          <p:cNvPr id="3"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ltLang="zh-CN"/>
              <a:t>  . </a:t>
            </a:r>
            <a:fld id="{4E7D9D01-5FA4-4963-8233-C43B2889E0B4}" type="slidenum">
              <a:rPr lang="en-US" altLang="zh-CN"/>
              <a:pPr>
                <a:defRPr/>
              </a:pPr>
              <a:t>‹#›</a:t>
            </a:fld>
            <a:endParaRPr lang="en-US" altLang="zh-CN"/>
          </a:p>
        </p:txBody>
      </p:sp>
      <p:sp>
        <p:nvSpPr>
          <p:cNvPr id="6"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r>
              <a:rPr lang="en-US" altLang="zh-CN"/>
              <a:t>  . </a:t>
            </a:r>
            <a:fld id="{277A15CF-7820-4B29-AB2B-C6A569CB6652}" type="slidenum">
              <a:rPr lang="en-US" altLang="zh-CN"/>
              <a:pPr>
                <a:defRPr/>
              </a:pPr>
              <a:t>‹#›</a:t>
            </a:fld>
            <a:endParaRPr lang="en-US" altLang="zh-CN"/>
          </a:p>
        </p:txBody>
      </p:sp>
      <p:sp>
        <p:nvSpPr>
          <p:cNvPr id="6" name="Rectangle 5"/>
          <p:cNvSpPr>
            <a:spLocks noGrp="1" noChangeArrowheads="1"/>
          </p:cNvSpPr>
          <p:nvPr>
            <p:ph type="dt" sz="half" idx="11"/>
          </p:nvPr>
        </p:nvSpPr>
        <p:spPr>
          <a:ln/>
        </p:spPr>
        <p:txBody>
          <a:bodyPr/>
          <a:lstStyle>
            <a:lvl1pPr>
              <a:defRPr/>
            </a:lvl1pPr>
          </a:lstStyle>
          <a:p>
            <a:pPr>
              <a:defRPr/>
            </a:pPr>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3.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60834" name="Rectangle 2"/>
          <p:cNvSpPr>
            <a:spLocks noGrp="1" noChangeArrowheads="1"/>
          </p:cNvSpPr>
          <p:nvPr>
            <p:ph type="sldNum" sz="quarter" idx="4"/>
          </p:nvPr>
        </p:nvSpPr>
        <p:spPr bwMode="auto">
          <a:xfrm>
            <a:off x="6902450" y="6524625"/>
            <a:ext cx="2133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solidFill>
                  <a:schemeClr val="bg2"/>
                </a:solidFill>
                <a:ea typeface="BatangChe" pitchFamily="49" charset="-127"/>
              </a:defRPr>
            </a:lvl1pPr>
          </a:lstStyle>
          <a:p>
            <a:pPr>
              <a:defRPr/>
            </a:pPr>
            <a:r>
              <a:rPr lang="en-US" altLang="zh-CN"/>
              <a:t>  . </a:t>
            </a:r>
            <a:fld id="{06F85D32-6EAA-44F5-B231-A67DCA2B1A46}" type="slidenum">
              <a:rPr lang="en-US" altLang="zh-CN"/>
              <a:pPr>
                <a:defRPr/>
              </a:pPr>
              <a:t>‹#›</a:t>
            </a:fld>
            <a:endParaRPr lang="en-US" altLang="zh-CN"/>
          </a:p>
        </p:txBody>
      </p:sp>
      <p:sp>
        <p:nvSpPr>
          <p:cNvPr id="1027" name="Rectangle 3"/>
          <p:cNvSpPr>
            <a:spLocks noGrp="1" noChangeArrowheads="1"/>
          </p:cNvSpPr>
          <p:nvPr>
            <p:ph type="title"/>
          </p:nvPr>
        </p:nvSpPr>
        <p:spPr bwMode="auto">
          <a:xfrm>
            <a:off x="1042988" y="69850"/>
            <a:ext cx="51847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611188" y="1052513"/>
            <a:ext cx="815340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60837" name="Rectangle 5"/>
          <p:cNvSpPr>
            <a:spLocks noGrp="1" noChangeArrowheads="1"/>
          </p:cNvSpPr>
          <p:nvPr>
            <p:ph type="dt" sz="half" idx="2"/>
          </p:nvPr>
        </p:nvSpPr>
        <p:spPr bwMode="auto">
          <a:xfrm>
            <a:off x="638175" y="6499225"/>
            <a:ext cx="2133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bg1"/>
                </a:solidFill>
                <a:ea typeface="宋体" pitchFamily="2" charset="-122"/>
              </a:defRPr>
            </a:lvl1pPr>
          </a:lstStyle>
          <a:p>
            <a:pPr>
              <a:defRPr/>
            </a:pPr>
            <a:endParaRPr lang="en-US" altLang="zh-CN"/>
          </a:p>
        </p:txBody>
      </p:sp>
      <p:sp>
        <p:nvSpPr>
          <p:cNvPr id="760838" name="Text Box 6"/>
          <p:cNvSpPr txBox="1">
            <a:spLocks noChangeArrowheads="1"/>
          </p:cNvSpPr>
          <p:nvPr/>
        </p:nvSpPr>
        <p:spPr bwMode="auto">
          <a:xfrm>
            <a:off x="3276600" y="6492875"/>
            <a:ext cx="2087563" cy="274638"/>
          </a:xfrm>
          <a:prstGeom prst="rect">
            <a:avLst/>
          </a:prstGeom>
          <a:noFill/>
          <a:ln w="9525">
            <a:noFill/>
            <a:miter lim="800000"/>
            <a:headEnd/>
            <a:tailEnd/>
          </a:ln>
          <a:effectLst/>
        </p:spPr>
        <p:txBody>
          <a:bodyPr>
            <a:spAutoFit/>
          </a:bodyPr>
          <a:lstStyle/>
          <a:p>
            <a:pPr algn="ctr">
              <a:spcBef>
                <a:spcPct val="50000"/>
              </a:spcBef>
              <a:defRPr/>
            </a:pPr>
            <a:r>
              <a:rPr lang="zh-CN" altLang="en-US" sz="1200" b="0">
                <a:solidFill>
                  <a:schemeClr val="bg1"/>
                </a:solidFill>
                <a:ea typeface="宋体" pitchFamily="2" charset="-122"/>
              </a:rPr>
              <a:t>人力资源部－培训发展组</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p:transition>
  <p:hf hdr="0" ftr="0" dt="0"/>
  <p:txStyles>
    <p:titleStyle>
      <a:lvl1pPr algn="l" rtl="0" eaLnBrk="0" fontAlgn="t" hangingPunct="0">
        <a:spcBef>
          <a:spcPct val="0"/>
        </a:spcBef>
        <a:spcAft>
          <a:spcPct val="0"/>
        </a:spcAft>
        <a:defRPr sz="2400">
          <a:solidFill>
            <a:schemeClr val="bg1"/>
          </a:solidFill>
          <a:latin typeface="+mj-lt"/>
          <a:ea typeface="+mj-ea"/>
          <a:cs typeface="+mj-cs"/>
        </a:defRPr>
      </a:lvl1pPr>
      <a:lvl2pPr algn="l" rtl="0" eaLnBrk="0" fontAlgn="t" hangingPunct="0">
        <a:spcBef>
          <a:spcPct val="0"/>
        </a:spcBef>
        <a:spcAft>
          <a:spcPct val="0"/>
        </a:spcAft>
        <a:defRPr sz="2400">
          <a:solidFill>
            <a:schemeClr val="bg1"/>
          </a:solidFill>
          <a:latin typeface="Arial" charset="0"/>
          <a:ea typeface="幼圆" pitchFamily="49" charset="-122"/>
        </a:defRPr>
      </a:lvl2pPr>
      <a:lvl3pPr algn="l" rtl="0" eaLnBrk="0" fontAlgn="t" hangingPunct="0">
        <a:spcBef>
          <a:spcPct val="0"/>
        </a:spcBef>
        <a:spcAft>
          <a:spcPct val="0"/>
        </a:spcAft>
        <a:defRPr sz="2400">
          <a:solidFill>
            <a:schemeClr val="bg1"/>
          </a:solidFill>
          <a:latin typeface="Arial" charset="0"/>
          <a:ea typeface="幼圆" pitchFamily="49" charset="-122"/>
        </a:defRPr>
      </a:lvl3pPr>
      <a:lvl4pPr algn="l" rtl="0" eaLnBrk="0" fontAlgn="t" hangingPunct="0">
        <a:spcBef>
          <a:spcPct val="0"/>
        </a:spcBef>
        <a:spcAft>
          <a:spcPct val="0"/>
        </a:spcAft>
        <a:defRPr sz="2400">
          <a:solidFill>
            <a:schemeClr val="bg1"/>
          </a:solidFill>
          <a:latin typeface="Arial" charset="0"/>
          <a:ea typeface="幼圆" pitchFamily="49" charset="-122"/>
        </a:defRPr>
      </a:lvl4pPr>
      <a:lvl5pPr algn="l" rtl="0" eaLnBrk="0" fontAlgn="t" hangingPunct="0">
        <a:spcBef>
          <a:spcPct val="0"/>
        </a:spcBef>
        <a:spcAft>
          <a:spcPct val="0"/>
        </a:spcAft>
        <a:defRPr sz="2400">
          <a:solidFill>
            <a:schemeClr val="bg1"/>
          </a:solidFill>
          <a:latin typeface="Arial" charset="0"/>
          <a:ea typeface="幼圆" pitchFamily="49" charset="-122"/>
        </a:defRPr>
      </a:lvl5pPr>
      <a:lvl6pPr marL="457200" algn="l" rtl="0" eaLnBrk="1" fontAlgn="t" hangingPunct="1">
        <a:spcBef>
          <a:spcPct val="0"/>
        </a:spcBef>
        <a:spcAft>
          <a:spcPct val="0"/>
        </a:spcAft>
        <a:defRPr sz="2400">
          <a:solidFill>
            <a:schemeClr val="bg1"/>
          </a:solidFill>
          <a:latin typeface="Arial" charset="0"/>
          <a:ea typeface="幼圆" pitchFamily="49" charset="-122"/>
        </a:defRPr>
      </a:lvl6pPr>
      <a:lvl7pPr marL="914400" algn="l" rtl="0" eaLnBrk="1" fontAlgn="t" hangingPunct="1">
        <a:spcBef>
          <a:spcPct val="0"/>
        </a:spcBef>
        <a:spcAft>
          <a:spcPct val="0"/>
        </a:spcAft>
        <a:defRPr sz="2400">
          <a:solidFill>
            <a:schemeClr val="bg1"/>
          </a:solidFill>
          <a:latin typeface="Arial" charset="0"/>
          <a:ea typeface="幼圆" pitchFamily="49" charset="-122"/>
        </a:defRPr>
      </a:lvl7pPr>
      <a:lvl8pPr marL="1371600" algn="l" rtl="0" eaLnBrk="1" fontAlgn="t" hangingPunct="1">
        <a:spcBef>
          <a:spcPct val="0"/>
        </a:spcBef>
        <a:spcAft>
          <a:spcPct val="0"/>
        </a:spcAft>
        <a:defRPr sz="2400">
          <a:solidFill>
            <a:schemeClr val="bg1"/>
          </a:solidFill>
          <a:latin typeface="Arial" charset="0"/>
          <a:ea typeface="幼圆" pitchFamily="49" charset="-122"/>
        </a:defRPr>
      </a:lvl8pPr>
      <a:lvl9pPr marL="1828800" algn="l" rtl="0" eaLnBrk="1" fontAlgn="t" hangingPunct="1">
        <a:spcBef>
          <a:spcPct val="0"/>
        </a:spcBef>
        <a:spcAft>
          <a:spcPct val="0"/>
        </a:spcAft>
        <a:defRPr sz="2400">
          <a:solidFill>
            <a:schemeClr val="bg1"/>
          </a:solidFill>
          <a:latin typeface="Arial" charset="0"/>
          <a:ea typeface="幼圆" pitchFamily="49" charset="-122"/>
        </a:defRPr>
      </a:lvl9pPr>
    </p:titleStyle>
    <p:bodyStyle>
      <a:lvl1pPr marL="342900" indent="-342900" algn="l" rtl="0" eaLnBrk="0" fontAlgn="base" hangingPunct="0">
        <a:spcBef>
          <a:spcPct val="20000"/>
        </a:spcBef>
        <a:spcAft>
          <a:spcPct val="0"/>
        </a:spcAft>
        <a:buChar char="•"/>
        <a:defRPr sz="28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latin typeface="+mn-lt"/>
          <a:ea typeface="+mn-ea"/>
        </a:defRPr>
      </a:lvl2pPr>
      <a:lvl3pPr marL="1143000" indent="-228600" algn="l" rtl="0" eaLnBrk="0" fontAlgn="base" hangingPunct="0">
        <a:spcBef>
          <a:spcPct val="20000"/>
        </a:spcBef>
        <a:spcAft>
          <a:spcPct val="0"/>
        </a:spcAft>
        <a:buChar char="•"/>
        <a:defRPr sz="2400">
          <a:solidFill>
            <a:schemeClr val="accent2"/>
          </a:solidFill>
          <a:latin typeface="+mn-lt"/>
          <a:ea typeface="+mn-ea"/>
        </a:defRPr>
      </a:lvl3pPr>
      <a:lvl4pPr marL="1600200" indent="-228600" algn="l" rtl="0" eaLnBrk="0" fontAlgn="base" hangingPunct="0">
        <a:spcBef>
          <a:spcPct val="20000"/>
        </a:spcBef>
        <a:spcAft>
          <a:spcPct val="0"/>
        </a:spcAft>
        <a:buChar char="–"/>
        <a:defRPr sz="2000">
          <a:solidFill>
            <a:schemeClr val="accent2"/>
          </a:solidFill>
          <a:latin typeface="+mn-lt"/>
          <a:ea typeface="+mn-ea"/>
        </a:defRPr>
      </a:lvl4pPr>
      <a:lvl5pPr marL="2057400" indent="-228600" algn="l" rtl="0" eaLnBrk="0" fontAlgn="base" hangingPunct="0">
        <a:spcBef>
          <a:spcPct val="20000"/>
        </a:spcBef>
        <a:spcAft>
          <a:spcPct val="0"/>
        </a:spcAft>
        <a:buChar char="»"/>
        <a:defRPr sz="2000">
          <a:solidFill>
            <a:schemeClr val="accent2"/>
          </a:solidFill>
          <a:latin typeface="+mn-lt"/>
          <a:ea typeface="+mn-ea"/>
        </a:defRPr>
      </a:lvl5pPr>
      <a:lvl6pPr marL="2514600" indent="-228600" algn="l" rtl="0" eaLnBrk="1" fontAlgn="base" hangingPunct="1">
        <a:spcBef>
          <a:spcPct val="20000"/>
        </a:spcBef>
        <a:spcAft>
          <a:spcPct val="0"/>
        </a:spcAft>
        <a:buChar char="»"/>
        <a:defRPr>
          <a:solidFill>
            <a:schemeClr val="accent2"/>
          </a:solidFill>
          <a:latin typeface="+mn-lt"/>
          <a:ea typeface="+mn-ea"/>
        </a:defRPr>
      </a:lvl6pPr>
      <a:lvl7pPr marL="2971800" indent="-228600" algn="l" rtl="0" eaLnBrk="1" fontAlgn="base" hangingPunct="1">
        <a:spcBef>
          <a:spcPct val="20000"/>
        </a:spcBef>
        <a:spcAft>
          <a:spcPct val="0"/>
        </a:spcAft>
        <a:buChar char="»"/>
        <a:defRPr>
          <a:solidFill>
            <a:schemeClr val="accent2"/>
          </a:solidFill>
          <a:latin typeface="+mn-lt"/>
          <a:ea typeface="+mn-ea"/>
        </a:defRPr>
      </a:lvl7pPr>
      <a:lvl8pPr marL="3429000" indent="-228600" algn="l" rtl="0" eaLnBrk="1" fontAlgn="base" hangingPunct="1">
        <a:spcBef>
          <a:spcPct val="20000"/>
        </a:spcBef>
        <a:spcAft>
          <a:spcPct val="0"/>
        </a:spcAft>
        <a:buChar char="»"/>
        <a:defRPr>
          <a:solidFill>
            <a:schemeClr val="accent2"/>
          </a:solidFill>
          <a:latin typeface="+mn-lt"/>
          <a:ea typeface="+mn-ea"/>
        </a:defRPr>
      </a:lvl8pPr>
      <a:lvl9pPr marL="3886200" indent="-228600" algn="l" rtl="0" eaLnBrk="1" fontAlgn="base" hangingPunct="1">
        <a:spcBef>
          <a:spcPct val="20000"/>
        </a:spcBef>
        <a:spcAft>
          <a:spcPct val="0"/>
        </a:spcAft>
        <a:buChar char="»"/>
        <a:defRPr>
          <a:solidFill>
            <a:schemeClr val="accent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E:\展讯通信\未标题-11-01.jpg"/>
          <p:cNvPicPr>
            <a:picLocks noChangeAspect="1" noChangeArrowheads="1"/>
          </p:cNvPicPr>
          <p:nvPr/>
        </p:nvPicPr>
        <p:blipFill>
          <a:blip r:embed="rId18" cstate="print"/>
          <a:srcRect/>
          <a:stretch>
            <a:fillRect/>
          </a:stretch>
        </p:blipFill>
        <p:spPr bwMode="auto">
          <a:xfrm>
            <a:off x="-28575" y="0"/>
            <a:ext cx="9172575" cy="6858000"/>
          </a:xfrm>
          <a:prstGeom prst="rect">
            <a:avLst/>
          </a:prstGeom>
          <a:noFill/>
          <a:ln w="9525">
            <a:noFill/>
            <a:miter lim="800000"/>
            <a:headEnd/>
            <a:tailEnd/>
          </a:ln>
        </p:spPr>
      </p:pic>
      <p:grpSp>
        <p:nvGrpSpPr>
          <p:cNvPr id="30" name="组合 29"/>
          <p:cNvGrpSpPr/>
          <p:nvPr/>
        </p:nvGrpSpPr>
        <p:grpSpPr bwMode="auto">
          <a:xfrm>
            <a:off x="7665794" y="194025"/>
            <a:ext cx="1205897" cy="194902"/>
            <a:chOff x="450850" y="344825"/>
            <a:chExt cx="5156201" cy="833438"/>
          </a:xfrm>
          <a:effectLst>
            <a:outerShdw blurRad="50800" dist="12700" dir="2700000" algn="tl" rotWithShape="0">
              <a:schemeClr val="bg1"/>
            </a:outerShdw>
          </a:effectLst>
          <a:scene3d>
            <a:camera prst="orthographicFront"/>
            <a:lightRig rig="balanced" dir="t"/>
          </a:scene3d>
        </p:grpSpPr>
        <p:sp>
          <p:nvSpPr>
            <p:cNvPr id="31" name="Oval 6"/>
            <p:cNvSpPr>
              <a:spLocks noChangeArrowheads="1"/>
            </p:cNvSpPr>
            <p:nvPr/>
          </p:nvSpPr>
          <p:spPr bwMode="auto">
            <a:xfrm>
              <a:off x="830263" y="524213"/>
              <a:ext cx="471488" cy="473075"/>
            </a:xfrm>
            <a:prstGeom prst="ellipse">
              <a:avLst/>
            </a:prstGeom>
            <a:solidFill>
              <a:srgbClr val="AA8420"/>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 name="Freeform 7"/>
            <p:cNvSpPr>
              <a:spLocks/>
            </p:cNvSpPr>
            <p:nvPr/>
          </p:nvSpPr>
          <p:spPr bwMode="auto">
            <a:xfrm>
              <a:off x="1755775" y="441663"/>
              <a:ext cx="341313" cy="660400"/>
            </a:xfrm>
            <a:custGeom>
              <a:avLst/>
              <a:gdLst>
                <a:gd name="T0" fmla="*/ 89 w 91"/>
                <a:gd name="T1" fmla="*/ 40 h 176"/>
                <a:gd name="T2" fmla="*/ 89 w 91"/>
                <a:gd name="T3" fmla="*/ 53 h 176"/>
                <a:gd name="T4" fmla="*/ 55 w 91"/>
                <a:gd name="T5" fmla="*/ 53 h 176"/>
                <a:gd name="T6" fmla="*/ 55 w 91"/>
                <a:gd name="T7" fmla="*/ 38 h 176"/>
                <a:gd name="T8" fmla="*/ 53 w 91"/>
                <a:gd name="T9" fmla="*/ 28 h 176"/>
                <a:gd name="T10" fmla="*/ 46 w 91"/>
                <a:gd name="T11" fmla="*/ 26 h 176"/>
                <a:gd name="T12" fmla="*/ 40 w 91"/>
                <a:gd name="T13" fmla="*/ 28 h 176"/>
                <a:gd name="T14" fmla="*/ 38 w 91"/>
                <a:gd name="T15" fmla="*/ 38 h 176"/>
                <a:gd name="T16" fmla="*/ 38 w 91"/>
                <a:gd name="T17" fmla="*/ 49 h 176"/>
                <a:gd name="T18" fmla="*/ 41 w 91"/>
                <a:gd name="T19" fmla="*/ 61 h 176"/>
                <a:gd name="T20" fmla="*/ 53 w 91"/>
                <a:gd name="T21" fmla="*/ 72 h 176"/>
                <a:gd name="T22" fmla="*/ 67 w 91"/>
                <a:gd name="T23" fmla="*/ 83 h 176"/>
                <a:gd name="T24" fmla="*/ 71 w 91"/>
                <a:gd name="T25" fmla="*/ 86 h 176"/>
                <a:gd name="T26" fmla="*/ 85 w 91"/>
                <a:gd name="T27" fmla="*/ 100 h 176"/>
                <a:gd name="T28" fmla="*/ 89 w 91"/>
                <a:gd name="T29" fmla="*/ 110 h 176"/>
                <a:gd name="T30" fmla="*/ 91 w 91"/>
                <a:gd name="T31" fmla="*/ 125 h 176"/>
                <a:gd name="T32" fmla="*/ 91 w 91"/>
                <a:gd name="T33" fmla="*/ 135 h 176"/>
                <a:gd name="T34" fmla="*/ 78 w 91"/>
                <a:gd name="T35" fmla="*/ 166 h 176"/>
                <a:gd name="T36" fmla="*/ 43 w 91"/>
                <a:gd name="T37" fmla="*/ 176 h 176"/>
                <a:gd name="T38" fmla="*/ 10 w 91"/>
                <a:gd name="T39" fmla="*/ 166 h 176"/>
                <a:gd name="T40" fmla="*/ 0 w 91"/>
                <a:gd name="T41" fmla="*/ 133 h 176"/>
                <a:gd name="T42" fmla="*/ 0 w 91"/>
                <a:gd name="T43" fmla="*/ 120 h 176"/>
                <a:gd name="T44" fmla="*/ 35 w 91"/>
                <a:gd name="T45" fmla="*/ 120 h 176"/>
                <a:gd name="T46" fmla="*/ 35 w 91"/>
                <a:gd name="T47" fmla="*/ 135 h 176"/>
                <a:gd name="T48" fmla="*/ 38 w 91"/>
                <a:gd name="T49" fmla="*/ 146 h 176"/>
                <a:gd name="T50" fmla="*/ 46 w 91"/>
                <a:gd name="T51" fmla="*/ 150 h 176"/>
                <a:gd name="T52" fmla="*/ 53 w 91"/>
                <a:gd name="T53" fmla="*/ 147 h 176"/>
                <a:gd name="T54" fmla="*/ 55 w 91"/>
                <a:gd name="T55" fmla="*/ 135 h 176"/>
                <a:gd name="T56" fmla="*/ 55 w 91"/>
                <a:gd name="T57" fmla="*/ 128 h 176"/>
                <a:gd name="T58" fmla="*/ 52 w 91"/>
                <a:gd name="T59" fmla="*/ 116 h 176"/>
                <a:gd name="T60" fmla="*/ 38 w 91"/>
                <a:gd name="T61" fmla="*/ 102 h 176"/>
                <a:gd name="T62" fmla="*/ 23 w 91"/>
                <a:gd name="T63" fmla="*/ 91 h 176"/>
                <a:gd name="T64" fmla="*/ 8 w 91"/>
                <a:gd name="T65" fmla="*/ 74 h 176"/>
                <a:gd name="T66" fmla="*/ 4 w 91"/>
                <a:gd name="T67" fmla="*/ 53 h 176"/>
                <a:gd name="T68" fmla="*/ 4 w 91"/>
                <a:gd name="T69" fmla="*/ 38 h 176"/>
                <a:gd name="T70" fmla="*/ 16 w 91"/>
                <a:gd name="T71" fmla="*/ 10 h 176"/>
                <a:gd name="T72" fmla="*/ 49 w 91"/>
                <a:gd name="T73" fmla="*/ 0 h 176"/>
                <a:gd name="T74" fmla="*/ 79 w 91"/>
                <a:gd name="T75" fmla="*/ 10 h 176"/>
                <a:gd name="T76" fmla="*/ 89 w 91"/>
                <a:gd name="T7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76">
                  <a:moveTo>
                    <a:pt x="89" y="40"/>
                  </a:moveTo>
                  <a:cubicBezTo>
                    <a:pt x="89" y="53"/>
                    <a:pt x="89" y="53"/>
                    <a:pt x="89" y="53"/>
                  </a:cubicBezTo>
                  <a:cubicBezTo>
                    <a:pt x="55" y="53"/>
                    <a:pt x="55" y="53"/>
                    <a:pt x="55" y="53"/>
                  </a:cubicBezTo>
                  <a:cubicBezTo>
                    <a:pt x="55" y="38"/>
                    <a:pt x="55" y="38"/>
                    <a:pt x="55" y="38"/>
                  </a:cubicBezTo>
                  <a:cubicBezTo>
                    <a:pt x="55" y="33"/>
                    <a:pt x="54" y="30"/>
                    <a:pt x="53" y="28"/>
                  </a:cubicBezTo>
                  <a:cubicBezTo>
                    <a:pt x="52" y="26"/>
                    <a:pt x="49" y="26"/>
                    <a:pt x="46" y="26"/>
                  </a:cubicBezTo>
                  <a:cubicBezTo>
                    <a:pt x="43" y="26"/>
                    <a:pt x="41" y="26"/>
                    <a:pt x="40" y="28"/>
                  </a:cubicBezTo>
                  <a:cubicBezTo>
                    <a:pt x="38" y="30"/>
                    <a:pt x="38" y="33"/>
                    <a:pt x="38" y="38"/>
                  </a:cubicBezTo>
                  <a:cubicBezTo>
                    <a:pt x="38" y="49"/>
                    <a:pt x="38" y="49"/>
                    <a:pt x="38" y="49"/>
                  </a:cubicBezTo>
                  <a:cubicBezTo>
                    <a:pt x="38" y="53"/>
                    <a:pt x="39" y="57"/>
                    <a:pt x="41" y="61"/>
                  </a:cubicBezTo>
                  <a:cubicBezTo>
                    <a:pt x="43" y="64"/>
                    <a:pt x="47" y="68"/>
                    <a:pt x="53" y="72"/>
                  </a:cubicBezTo>
                  <a:cubicBezTo>
                    <a:pt x="67" y="83"/>
                    <a:pt x="67" y="83"/>
                    <a:pt x="67" y="83"/>
                  </a:cubicBezTo>
                  <a:cubicBezTo>
                    <a:pt x="68" y="84"/>
                    <a:pt x="69" y="85"/>
                    <a:pt x="71" y="86"/>
                  </a:cubicBezTo>
                  <a:cubicBezTo>
                    <a:pt x="78" y="91"/>
                    <a:pt x="83" y="96"/>
                    <a:pt x="85" y="100"/>
                  </a:cubicBezTo>
                  <a:cubicBezTo>
                    <a:pt x="87" y="103"/>
                    <a:pt x="89" y="107"/>
                    <a:pt x="89" y="110"/>
                  </a:cubicBezTo>
                  <a:cubicBezTo>
                    <a:pt x="90" y="114"/>
                    <a:pt x="91" y="119"/>
                    <a:pt x="91" y="125"/>
                  </a:cubicBezTo>
                  <a:cubicBezTo>
                    <a:pt x="91" y="135"/>
                    <a:pt x="91" y="135"/>
                    <a:pt x="91" y="135"/>
                  </a:cubicBezTo>
                  <a:cubicBezTo>
                    <a:pt x="91" y="148"/>
                    <a:pt x="87" y="159"/>
                    <a:pt x="78" y="166"/>
                  </a:cubicBezTo>
                  <a:cubicBezTo>
                    <a:pt x="70" y="173"/>
                    <a:pt x="59" y="176"/>
                    <a:pt x="43" y="176"/>
                  </a:cubicBezTo>
                  <a:cubicBezTo>
                    <a:pt x="28" y="176"/>
                    <a:pt x="17" y="173"/>
                    <a:pt x="10" y="166"/>
                  </a:cubicBezTo>
                  <a:cubicBezTo>
                    <a:pt x="3" y="160"/>
                    <a:pt x="0" y="149"/>
                    <a:pt x="0" y="133"/>
                  </a:cubicBezTo>
                  <a:cubicBezTo>
                    <a:pt x="0" y="120"/>
                    <a:pt x="0" y="120"/>
                    <a:pt x="0" y="120"/>
                  </a:cubicBezTo>
                  <a:cubicBezTo>
                    <a:pt x="35" y="120"/>
                    <a:pt x="35" y="120"/>
                    <a:pt x="35" y="120"/>
                  </a:cubicBezTo>
                  <a:cubicBezTo>
                    <a:pt x="35" y="135"/>
                    <a:pt x="35" y="135"/>
                    <a:pt x="35" y="135"/>
                  </a:cubicBezTo>
                  <a:cubicBezTo>
                    <a:pt x="35" y="140"/>
                    <a:pt x="36" y="144"/>
                    <a:pt x="38" y="146"/>
                  </a:cubicBezTo>
                  <a:cubicBezTo>
                    <a:pt x="39" y="149"/>
                    <a:pt x="42" y="150"/>
                    <a:pt x="46" y="150"/>
                  </a:cubicBezTo>
                  <a:cubicBezTo>
                    <a:pt x="49" y="150"/>
                    <a:pt x="52" y="149"/>
                    <a:pt x="53" y="147"/>
                  </a:cubicBezTo>
                  <a:cubicBezTo>
                    <a:pt x="55" y="144"/>
                    <a:pt x="55" y="141"/>
                    <a:pt x="55" y="135"/>
                  </a:cubicBezTo>
                  <a:cubicBezTo>
                    <a:pt x="55" y="128"/>
                    <a:pt x="55" y="128"/>
                    <a:pt x="55" y="128"/>
                  </a:cubicBezTo>
                  <a:cubicBezTo>
                    <a:pt x="55" y="124"/>
                    <a:pt x="54" y="119"/>
                    <a:pt x="52" y="116"/>
                  </a:cubicBezTo>
                  <a:cubicBezTo>
                    <a:pt x="50" y="112"/>
                    <a:pt x="45" y="108"/>
                    <a:pt x="38" y="102"/>
                  </a:cubicBezTo>
                  <a:cubicBezTo>
                    <a:pt x="23" y="91"/>
                    <a:pt x="23" y="91"/>
                    <a:pt x="23" y="91"/>
                  </a:cubicBezTo>
                  <a:cubicBezTo>
                    <a:pt x="16" y="86"/>
                    <a:pt x="11" y="80"/>
                    <a:pt x="8" y="74"/>
                  </a:cubicBezTo>
                  <a:cubicBezTo>
                    <a:pt x="5" y="68"/>
                    <a:pt x="4" y="61"/>
                    <a:pt x="4" y="53"/>
                  </a:cubicBezTo>
                  <a:cubicBezTo>
                    <a:pt x="4" y="38"/>
                    <a:pt x="4" y="38"/>
                    <a:pt x="4" y="38"/>
                  </a:cubicBezTo>
                  <a:cubicBezTo>
                    <a:pt x="4" y="27"/>
                    <a:pt x="8" y="17"/>
                    <a:pt x="16" y="10"/>
                  </a:cubicBezTo>
                  <a:cubicBezTo>
                    <a:pt x="24" y="3"/>
                    <a:pt x="35" y="0"/>
                    <a:pt x="49" y="0"/>
                  </a:cubicBezTo>
                  <a:cubicBezTo>
                    <a:pt x="63" y="0"/>
                    <a:pt x="72" y="3"/>
                    <a:pt x="79" y="10"/>
                  </a:cubicBezTo>
                  <a:cubicBezTo>
                    <a:pt x="86" y="17"/>
                    <a:pt x="89" y="27"/>
                    <a:pt x="89" y="40"/>
                  </a:cubicBezTo>
                  <a:close/>
                </a:path>
              </a:pathLst>
            </a:custGeom>
            <a:solidFill>
              <a:srgbClr val="00367F"/>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 name="Freeform 8"/>
            <p:cNvSpPr>
              <a:spLocks noEditPoints="1"/>
            </p:cNvSpPr>
            <p:nvPr/>
          </p:nvSpPr>
          <p:spPr bwMode="auto">
            <a:xfrm>
              <a:off x="2130425" y="449600"/>
              <a:ext cx="334963" cy="641350"/>
            </a:xfrm>
            <a:custGeom>
              <a:avLst/>
              <a:gdLst>
                <a:gd name="T0" fmla="*/ 36 w 89"/>
                <a:gd name="T1" fmla="*/ 26 h 171"/>
                <a:gd name="T2" fmla="*/ 50 w 89"/>
                <a:gd name="T3" fmla="*/ 30 h 171"/>
                <a:gd name="T4" fmla="*/ 53 w 89"/>
                <a:gd name="T5" fmla="*/ 47 h 171"/>
                <a:gd name="T6" fmla="*/ 53 w 89"/>
                <a:gd name="T7" fmla="*/ 57 h 171"/>
                <a:gd name="T8" fmla="*/ 50 w 89"/>
                <a:gd name="T9" fmla="*/ 74 h 171"/>
                <a:gd name="T10" fmla="*/ 36 w 89"/>
                <a:gd name="T11" fmla="*/ 79 h 171"/>
                <a:gd name="T12" fmla="*/ 33 w 89"/>
                <a:gd name="T13" fmla="*/ 79 h 171"/>
                <a:gd name="T14" fmla="*/ 33 w 89"/>
                <a:gd name="T15" fmla="*/ 26 h 171"/>
                <a:gd name="T16" fmla="*/ 36 w 89"/>
                <a:gd name="T17" fmla="*/ 26 h 171"/>
                <a:gd name="T18" fmla="*/ 0 w 89"/>
                <a:gd name="T19" fmla="*/ 171 h 171"/>
                <a:gd name="T20" fmla="*/ 33 w 89"/>
                <a:gd name="T21" fmla="*/ 171 h 171"/>
                <a:gd name="T22" fmla="*/ 33 w 89"/>
                <a:gd name="T23" fmla="*/ 104 h 171"/>
                <a:gd name="T24" fmla="*/ 43 w 89"/>
                <a:gd name="T25" fmla="*/ 104 h 171"/>
                <a:gd name="T26" fmla="*/ 77 w 89"/>
                <a:gd name="T27" fmla="*/ 93 h 171"/>
                <a:gd name="T28" fmla="*/ 89 w 89"/>
                <a:gd name="T29" fmla="*/ 58 h 171"/>
                <a:gd name="T30" fmla="*/ 89 w 89"/>
                <a:gd name="T31" fmla="*/ 47 h 171"/>
                <a:gd name="T32" fmla="*/ 77 w 89"/>
                <a:gd name="T33" fmla="*/ 11 h 171"/>
                <a:gd name="T34" fmla="*/ 37 w 89"/>
                <a:gd name="T35" fmla="*/ 0 h 171"/>
                <a:gd name="T36" fmla="*/ 0 w 89"/>
                <a:gd name="T37" fmla="*/ 0 h 171"/>
                <a:gd name="T38" fmla="*/ 0 w 89"/>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71">
                  <a:moveTo>
                    <a:pt x="36" y="26"/>
                  </a:moveTo>
                  <a:cubicBezTo>
                    <a:pt x="43" y="26"/>
                    <a:pt x="47" y="27"/>
                    <a:pt x="50" y="30"/>
                  </a:cubicBezTo>
                  <a:cubicBezTo>
                    <a:pt x="52" y="33"/>
                    <a:pt x="53" y="39"/>
                    <a:pt x="53" y="47"/>
                  </a:cubicBezTo>
                  <a:cubicBezTo>
                    <a:pt x="53" y="57"/>
                    <a:pt x="53" y="57"/>
                    <a:pt x="53" y="57"/>
                  </a:cubicBezTo>
                  <a:cubicBezTo>
                    <a:pt x="53" y="66"/>
                    <a:pt x="52" y="71"/>
                    <a:pt x="50" y="74"/>
                  </a:cubicBezTo>
                  <a:cubicBezTo>
                    <a:pt x="47" y="78"/>
                    <a:pt x="43" y="79"/>
                    <a:pt x="36" y="79"/>
                  </a:cubicBezTo>
                  <a:cubicBezTo>
                    <a:pt x="33" y="79"/>
                    <a:pt x="33" y="79"/>
                    <a:pt x="33" y="79"/>
                  </a:cubicBezTo>
                  <a:cubicBezTo>
                    <a:pt x="33" y="26"/>
                    <a:pt x="33" y="26"/>
                    <a:pt x="33" y="26"/>
                  </a:cubicBezTo>
                  <a:lnTo>
                    <a:pt x="36" y="26"/>
                  </a:lnTo>
                  <a:close/>
                  <a:moveTo>
                    <a:pt x="0" y="171"/>
                  </a:moveTo>
                  <a:cubicBezTo>
                    <a:pt x="33" y="171"/>
                    <a:pt x="33" y="171"/>
                    <a:pt x="33" y="171"/>
                  </a:cubicBezTo>
                  <a:cubicBezTo>
                    <a:pt x="33" y="104"/>
                    <a:pt x="33" y="104"/>
                    <a:pt x="33" y="104"/>
                  </a:cubicBezTo>
                  <a:cubicBezTo>
                    <a:pt x="43" y="104"/>
                    <a:pt x="43" y="104"/>
                    <a:pt x="43" y="104"/>
                  </a:cubicBezTo>
                  <a:cubicBezTo>
                    <a:pt x="59" y="104"/>
                    <a:pt x="70" y="101"/>
                    <a:pt x="77" y="93"/>
                  </a:cubicBezTo>
                  <a:cubicBezTo>
                    <a:pt x="85" y="86"/>
                    <a:pt x="89" y="74"/>
                    <a:pt x="89" y="58"/>
                  </a:cubicBezTo>
                  <a:cubicBezTo>
                    <a:pt x="89" y="47"/>
                    <a:pt x="89" y="47"/>
                    <a:pt x="89" y="47"/>
                  </a:cubicBezTo>
                  <a:cubicBezTo>
                    <a:pt x="89" y="30"/>
                    <a:pt x="85" y="18"/>
                    <a:pt x="77" y="11"/>
                  </a:cubicBezTo>
                  <a:cubicBezTo>
                    <a:pt x="69" y="4"/>
                    <a:pt x="56" y="0"/>
                    <a:pt x="37" y="0"/>
                  </a:cubicBezTo>
                  <a:cubicBezTo>
                    <a:pt x="0" y="0"/>
                    <a:pt x="0" y="0"/>
                    <a:pt x="0" y="0"/>
                  </a:cubicBezTo>
                  <a:lnTo>
                    <a:pt x="0" y="171"/>
                  </a:lnTo>
                  <a:close/>
                </a:path>
              </a:pathLst>
            </a:custGeom>
            <a:solidFill>
              <a:srgbClr val="00367F"/>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4" name="Freeform 9"/>
            <p:cNvSpPr>
              <a:spLocks noEditPoints="1"/>
            </p:cNvSpPr>
            <p:nvPr/>
          </p:nvSpPr>
          <p:spPr bwMode="auto">
            <a:xfrm>
              <a:off x="2498725" y="449600"/>
              <a:ext cx="336550" cy="641350"/>
            </a:xfrm>
            <a:custGeom>
              <a:avLst/>
              <a:gdLst>
                <a:gd name="T0" fmla="*/ 36 w 90"/>
                <a:gd name="T1" fmla="*/ 26 h 171"/>
                <a:gd name="T2" fmla="*/ 51 w 90"/>
                <a:gd name="T3" fmla="*/ 30 h 171"/>
                <a:gd name="T4" fmla="*/ 55 w 90"/>
                <a:gd name="T5" fmla="*/ 45 h 171"/>
                <a:gd name="T6" fmla="*/ 55 w 90"/>
                <a:gd name="T7" fmla="*/ 54 h 171"/>
                <a:gd name="T8" fmla="*/ 51 w 90"/>
                <a:gd name="T9" fmla="*/ 70 h 171"/>
                <a:gd name="T10" fmla="*/ 36 w 90"/>
                <a:gd name="T11" fmla="*/ 74 h 171"/>
                <a:gd name="T12" fmla="*/ 33 w 90"/>
                <a:gd name="T13" fmla="*/ 74 h 171"/>
                <a:gd name="T14" fmla="*/ 33 w 90"/>
                <a:gd name="T15" fmla="*/ 26 h 171"/>
                <a:gd name="T16" fmla="*/ 36 w 90"/>
                <a:gd name="T17" fmla="*/ 26 h 171"/>
                <a:gd name="T18" fmla="*/ 0 w 90"/>
                <a:gd name="T19" fmla="*/ 171 h 171"/>
                <a:gd name="T20" fmla="*/ 33 w 90"/>
                <a:gd name="T21" fmla="*/ 171 h 171"/>
                <a:gd name="T22" fmla="*/ 33 w 90"/>
                <a:gd name="T23" fmla="*/ 99 h 171"/>
                <a:gd name="T24" fmla="*/ 37 w 90"/>
                <a:gd name="T25" fmla="*/ 99 h 171"/>
                <a:gd name="T26" fmla="*/ 51 w 90"/>
                <a:gd name="T27" fmla="*/ 103 h 171"/>
                <a:gd name="T28" fmla="*/ 55 w 90"/>
                <a:gd name="T29" fmla="*/ 119 h 171"/>
                <a:gd name="T30" fmla="*/ 55 w 90"/>
                <a:gd name="T31" fmla="*/ 171 h 171"/>
                <a:gd name="T32" fmla="*/ 90 w 90"/>
                <a:gd name="T33" fmla="*/ 171 h 171"/>
                <a:gd name="T34" fmla="*/ 90 w 90"/>
                <a:gd name="T35" fmla="*/ 129 h 171"/>
                <a:gd name="T36" fmla="*/ 82 w 90"/>
                <a:gd name="T37" fmla="*/ 97 h 171"/>
                <a:gd name="T38" fmla="*/ 56 w 90"/>
                <a:gd name="T39" fmla="*/ 86 h 171"/>
                <a:gd name="T40" fmla="*/ 82 w 90"/>
                <a:gd name="T41" fmla="*/ 74 h 171"/>
                <a:gd name="T42" fmla="*/ 90 w 90"/>
                <a:gd name="T43" fmla="*/ 47 h 171"/>
                <a:gd name="T44" fmla="*/ 90 w 90"/>
                <a:gd name="T45" fmla="*/ 40 h 171"/>
                <a:gd name="T46" fmla="*/ 79 w 90"/>
                <a:gd name="T47" fmla="*/ 9 h 171"/>
                <a:gd name="T48" fmla="*/ 43 w 90"/>
                <a:gd name="T49" fmla="*/ 0 h 171"/>
                <a:gd name="T50" fmla="*/ 0 w 90"/>
                <a:gd name="T51" fmla="*/ 0 h 171"/>
                <a:gd name="T52" fmla="*/ 0 w 90"/>
                <a:gd name="T53"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171">
                  <a:moveTo>
                    <a:pt x="36" y="26"/>
                  </a:moveTo>
                  <a:cubicBezTo>
                    <a:pt x="43" y="26"/>
                    <a:pt x="48" y="27"/>
                    <a:pt x="51" y="30"/>
                  </a:cubicBezTo>
                  <a:cubicBezTo>
                    <a:pt x="53" y="33"/>
                    <a:pt x="55" y="38"/>
                    <a:pt x="55" y="45"/>
                  </a:cubicBezTo>
                  <a:cubicBezTo>
                    <a:pt x="55" y="54"/>
                    <a:pt x="55" y="54"/>
                    <a:pt x="55" y="54"/>
                  </a:cubicBezTo>
                  <a:cubicBezTo>
                    <a:pt x="55" y="62"/>
                    <a:pt x="53" y="67"/>
                    <a:pt x="51" y="70"/>
                  </a:cubicBezTo>
                  <a:cubicBezTo>
                    <a:pt x="48" y="73"/>
                    <a:pt x="43" y="74"/>
                    <a:pt x="36" y="74"/>
                  </a:cubicBezTo>
                  <a:cubicBezTo>
                    <a:pt x="33" y="74"/>
                    <a:pt x="33" y="74"/>
                    <a:pt x="33" y="74"/>
                  </a:cubicBezTo>
                  <a:cubicBezTo>
                    <a:pt x="33" y="26"/>
                    <a:pt x="33" y="26"/>
                    <a:pt x="33" y="26"/>
                  </a:cubicBezTo>
                  <a:lnTo>
                    <a:pt x="36" y="26"/>
                  </a:lnTo>
                  <a:close/>
                  <a:moveTo>
                    <a:pt x="0" y="171"/>
                  </a:moveTo>
                  <a:cubicBezTo>
                    <a:pt x="33" y="171"/>
                    <a:pt x="33" y="171"/>
                    <a:pt x="33" y="171"/>
                  </a:cubicBezTo>
                  <a:cubicBezTo>
                    <a:pt x="33" y="99"/>
                    <a:pt x="33" y="99"/>
                    <a:pt x="33" y="99"/>
                  </a:cubicBezTo>
                  <a:cubicBezTo>
                    <a:pt x="37" y="99"/>
                    <a:pt x="37" y="99"/>
                    <a:pt x="37" y="99"/>
                  </a:cubicBezTo>
                  <a:cubicBezTo>
                    <a:pt x="44" y="99"/>
                    <a:pt x="49" y="100"/>
                    <a:pt x="51" y="103"/>
                  </a:cubicBezTo>
                  <a:cubicBezTo>
                    <a:pt x="53" y="105"/>
                    <a:pt x="55" y="110"/>
                    <a:pt x="55" y="119"/>
                  </a:cubicBezTo>
                  <a:cubicBezTo>
                    <a:pt x="55" y="171"/>
                    <a:pt x="55" y="171"/>
                    <a:pt x="55" y="171"/>
                  </a:cubicBezTo>
                  <a:cubicBezTo>
                    <a:pt x="90" y="171"/>
                    <a:pt x="90" y="171"/>
                    <a:pt x="90" y="171"/>
                  </a:cubicBezTo>
                  <a:cubicBezTo>
                    <a:pt x="90" y="129"/>
                    <a:pt x="90" y="129"/>
                    <a:pt x="90" y="129"/>
                  </a:cubicBezTo>
                  <a:cubicBezTo>
                    <a:pt x="90" y="114"/>
                    <a:pt x="87" y="103"/>
                    <a:pt x="82" y="97"/>
                  </a:cubicBezTo>
                  <a:cubicBezTo>
                    <a:pt x="77" y="91"/>
                    <a:pt x="68" y="87"/>
                    <a:pt x="56" y="86"/>
                  </a:cubicBezTo>
                  <a:cubicBezTo>
                    <a:pt x="68" y="84"/>
                    <a:pt x="77" y="80"/>
                    <a:pt x="82" y="74"/>
                  </a:cubicBezTo>
                  <a:cubicBezTo>
                    <a:pt x="87" y="69"/>
                    <a:pt x="90" y="59"/>
                    <a:pt x="90" y="47"/>
                  </a:cubicBezTo>
                  <a:cubicBezTo>
                    <a:pt x="90" y="40"/>
                    <a:pt x="90" y="40"/>
                    <a:pt x="90" y="40"/>
                  </a:cubicBezTo>
                  <a:cubicBezTo>
                    <a:pt x="90" y="26"/>
                    <a:pt x="86" y="16"/>
                    <a:pt x="79" y="9"/>
                  </a:cubicBezTo>
                  <a:cubicBezTo>
                    <a:pt x="72" y="3"/>
                    <a:pt x="60" y="0"/>
                    <a:pt x="43" y="0"/>
                  </a:cubicBezTo>
                  <a:cubicBezTo>
                    <a:pt x="0" y="0"/>
                    <a:pt x="0" y="0"/>
                    <a:pt x="0" y="0"/>
                  </a:cubicBezTo>
                  <a:lnTo>
                    <a:pt x="0" y="171"/>
                  </a:lnTo>
                  <a:close/>
                </a:path>
              </a:pathLst>
            </a:custGeom>
            <a:solidFill>
              <a:srgbClr val="00367F"/>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5" name="Freeform 10"/>
            <p:cNvSpPr>
              <a:spLocks/>
            </p:cNvSpPr>
            <p:nvPr/>
          </p:nvSpPr>
          <p:spPr bwMode="auto">
            <a:xfrm>
              <a:off x="2870200" y="449600"/>
              <a:ext cx="277813" cy="641350"/>
            </a:xfrm>
            <a:custGeom>
              <a:avLst/>
              <a:gdLst>
                <a:gd name="T0" fmla="*/ 0 w 175"/>
                <a:gd name="T1" fmla="*/ 0 h 404"/>
                <a:gd name="T2" fmla="*/ 167 w 175"/>
                <a:gd name="T3" fmla="*/ 0 h 404"/>
                <a:gd name="T4" fmla="*/ 167 w 175"/>
                <a:gd name="T5" fmla="*/ 78 h 404"/>
                <a:gd name="T6" fmla="*/ 85 w 175"/>
                <a:gd name="T7" fmla="*/ 78 h 404"/>
                <a:gd name="T8" fmla="*/ 85 w 175"/>
                <a:gd name="T9" fmla="*/ 154 h 404"/>
                <a:gd name="T10" fmla="*/ 160 w 175"/>
                <a:gd name="T11" fmla="*/ 154 h 404"/>
                <a:gd name="T12" fmla="*/ 160 w 175"/>
                <a:gd name="T13" fmla="*/ 232 h 404"/>
                <a:gd name="T14" fmla="*/ 85 w 175"/>
                <a:gd name="T15" fmla="*/ 232 h 404"/>
                <a:gd name="T16" fmla="*/ 85 w 175"/>
                <a:gd name="T17" fmla="*/ 326 h 404"/>
                <a:gd name="T18" fmla="*/ 175 w 175"/>
                <a:gd name="T19" fmla="*/ 326 h 404"/>
                <a:gd name="T20" fmla="*/ 175 w 175"/>
                <a:gd name="T21" fmla="*/ 404 h 404"/>
                <a:gd name="T22" fmla="*/ 0 w 175"/>
                <a:gd name="T23" fmla="*/ 404 h 404"/>
                <a:gd name="T24" fmla="*/ 0 w 175"/>
                <a:gd name="T25"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404">
                  <a:moveTo>
                    <a:pt x="0" y="0"/>
                  </a:moveTo>
                  <a:lnTo>
                    <a:pt x="167" y="0"/>
                  </a:lnTo>
                  <a:lnTo>
                    <a:pt x="167" y="78"/>
                  </a:lnTo>
                  <a:lnTo>
                    <a:pt x="85" y="78"/>
                  </a:lnTo>
                  <a:lnTo>
                    <a:pt x="85" y="154"/>
                  </a:lnTo>
                  <a:lnTo>
                    <a:pt x="160" y="154"/>
                  </a:lnTo>
                  <a:lnTo>
                    <a:pt x="160" y="232"/>
                  </a:lnTo>
                  <a:lnTo>
                    <a:pt x="85" y="232"/>
                  </a:lnTo>
                  <a:lnTo>
                    <a:pt x="85" y="326"/>
                  </a:lnTo>
                  <a:lnTo>
                    <a:pt x="175" y="326"/>
                  </a:lnTo>
                  <a:lnTo>
                    <a:pt x="175" y="404"/>
                  </a:lnTo>
                  <a:lnTo>
                    <a:pt x="0" y="404"/>
                  </a:lnTo>
                  <a:lnTo>
                    <a:pt x="0" y="0"/>
                  </a:lnTo>
                  <a:close/>
                </a:path>
              </a:pathLst>
            </a:custGeom>
            <a:solidFill>
              <a:srgbClr val="00367F"/>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6" name="Freeform 11"/>
            <p:cNvSpPr>
              <a:spLocks noEditPoints="1"/>
            </p:cNvSpPr>
            <p:nvPr/>
          </p:nvSpPr>
          <p:spPr bwMode="auto">
            <a:xfrm>
              <a:off x="3181350" y="449600"/>
              <a:ext cx="396875" cy="641350"/>
            </a:xfrm>
            <a:custGeom>
              <a:avLst/>
              <a:gdLst>
                <a:gd name="T0" fmla="*/ 127 w 250"/>
                <a:gd name="T1" fmla="*/ 78 h 404"/>
                <a:gd name="T2" fmla="*/ 146 w 250"/>
                <a:gd name="T3" fmla="*/ 234 h 404"/>
                <a:gd name="T4" fmla="*/ 101 w 250"/>
                <a:gd name="T5" fmla="*/ 234 h 404"/>
                <a:gd name="T6" fmla="*/ 127 w 250"/>
                <a:gd name="T7" fmla="*/ 78 h 404"/>
                <a:gd name="T8" fmla="*/ 0 w 250"/>
                <a:gd name="T9" fmla="*/ 404 h 404"/>
                <a:gd name="T10" fmla="*/ 73 w 250"/>
                <a:gd name="T11" fmla="*/ 404 h 404"/>
                <a:gd name="T12" fmla="*/ 90 w 250"/>
                <a:gd name="T13" fmla="*/ 310 h 404"/>
                <a:gd name="T14" fmla="*/ 158 w 250"/>
                <a:gd name="T15" fmla="*/ 310 h 404"/>
                <a:gd name="T16" fmla="*/ 170 w 250"/>
                <a:gd name="T17" fmla="*/ 404 h 404"/>
                <a:gd name="T18" fmla="*/ 250 w 250"/>
                <a:gd name="T19" fmla="*/ 404 h 404"/>
                <a:gd name="T20" fmla="*/ 182 w 250"/>
                <a:gd name="T21" fmla="*/ 0 h 404"/>
                <a:gd name="T22" fmla="*/ 75 w 250"/>
                <a:gd name="T23" fmla="*/ 0 h 404"/>
                <a:gd name="T24" fmla="*/ 0 w 250"/>
                <a:gd name="T25"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404">
                  <a:moveTo>
                    <a:pt x="127" y="78"/>
                  </a:moveTo>
                  <a:lnTo>
                    <a:pt x="146" y="234"/>
                  </a:lnTo>
                  <a:lnTo>
                    <a:pt x="101" y="234"/>
                  </a:lnTo>
                  <a:lnTo>
                    <a:pt x="127" y="78"/>
                  </a:lnTo>
                  <a:close/>
                  <a:moveTo>
                    <a:pt x="0" y="404"/>
                  </a:moveTo>
                  <a:lnTo>
                    <a:pt x="73" y="404"/>
                  </a:lnTo>
                  <a:lnTo>
                    <a:pt x="90" y="310"/>
                  </a:lnTo>
                  <a:lnTo>
                    <a:pt x="158" y="310"/>
                  </a:lnTo>
                  <a:lnTo>
                    <a:pt x="170" y="404"/>
                  </a:lnTo>
                  <a:lnTo>
                    <a:pt x="250" y="404"/>
                  </a:lnTo>
                  <a:lnTo>
                    <a:pt x="182" y="0"/>
                  </a:lnTo>
                  <a:lnTo>
                    <a:pt x="75" y="0"/>
                  </a:lnTo>
                  <a:lnTo>
                    <a:pt x="0" y="404"/>
                  </a:lnTo>
                  <a:close/>
                </a:path>
              </a:pathLst>
            </a:custGeom>
            <a:solidFill>
              <a:srgbClr val="00367F"/>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7" name="Freeform 12"/>
            <p:cNvSpPr>
              <a:spLocks noEditPoints="1"/>
            </p:cNvSpPr>
            <p:nvPr/>
          </p:nvSpPr>
          <p:spPr bwMode="auto">
            <a:xfrm>
              <a:off x="3613150" y="449600"/>
              <a:ext cx="347663" cy="641350"/>
            </a:xfrm>
            <a:custGeom>
              <a:avLst/>
              <a:gdLst>
                <a:gd name="T0" fmla="*/ 39 w 93"/>
                <a:gd name="T1" fmla="*/ 26 h 171"/>
                <a:gd name="T2" fmla="*/ 54 w 93"/>
                <a:gd name="T3" fmla="*/ 30 h 171"/>
                <a:gd name="T4" fmla="*/ 58 w 93"/>
                <a:gd name="T5" fmla="*/ 44 h 171"/>
                <a:gd name="T6" fmla="*/ 58 w 93"/>
                <a:gd name="T7" fmla="*/ 127 h 171"/>
                <a:gd name="T8" fmla="*/ 54 w 93"/>
                <a:gd name="T9" fmla="*/ 141 h 171"/>
                <a:gd name="T10" fmla="*/ 39 w 93"/>
                <a:gd name="T11" fmla="*/ 145 h 171"/>
                <a:gd name="T12" fmla="*/ 36 w 93"/>
                <a:gd name="T13" fmla="*/ 145 h 171"/>
                <a:gd name="T14" fmla="*/ 36 w 93"/>
                <a:gd name="T15" fmla="*/ 26 h 171"/>
                <a:gd name="T16" fmla="*/ 39 w 93"/>
                <a:gd name="T17" fmla="*/ 26 h 171"/>
                <a:gd name="T18" fmla="*/ 0 w 93"/>
                <a:gd name="T19" fmla="*/ 171 h 171"/>
                <a:gd name="T20" fmla="*/ 34 w 93"/>
                <a:gd name="T21" fmla="*/ 171 h 171"/>
                <a:gd name="T22" fmla="*/ 64 w 93"/>
                <a:gd name="T23" fmla="*/ 168 h 171"/>
                <a:gd name="T24" fmla="*/ 81 w 93"/>
                <a:gd name="T25" fmla="*/ 158 h 171"/>
                <a:gd name="T26" fmla="*/ 91 w 93"/>
                <a:gd name="T27" fmla="*/ 139 h 171"/>
                <a:gd name="T28" fmla="*/ 93 w 93"/>
                <a:gd name="T29" fmla="*/ 107 h 171"/>
                <a:gd name="T30" fmla="*/ 93 w 93"/>
                <a:gd name="T31" fmla="*/ 64 h 171"/>
                <a:gd name="T32" fmla="*/ 91 w 93"/>
                <a:gd name="T33" fmla="*/ 32 h 171"/>
                <a:gd name="T34" fmla="*/ 81 w 93"/>
                <a:gd name="T35" fmla="*/ 14 h 171"/>
                <a:gd name="T36" fmla="*/ 64 w 93"/>
                <a:gd name="T37" fmla="*/ 3 h 171"/>
                <a:gd name="T38" fmla="*/ 34 w 93"/>
                <a:gd name="T39" fmla="*/ 0 h 171"/>
                <a:gd name="T40" fmla="*/ 0 w 93"/>
                <a:gd name="T41" fmla="*/ 0 h 171"/>
                <a:gd name="T42" fmla="*/ 0 w 93"/>
                <a:gd name="T43"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71">
                  <a:moveTo>
                    <a:pt x="39" y="26"/>
                  </a:moveTo>
                  <a:cubicBezTo>
                    <a:pt x="46" y="26"/>
                    <a:pt x="51" y="28"/>
                    <a:pt x="54" y="30"/>
                  </a:cubicBezTo>
                  <a:cubicBezTo>
                    <a:pt x="57" y="33"/>
                    <a:pt x="58" y="38"/>
                    <a:pt x="58" y="44"/>
                  </a:cubicBezTo>
                  <a:cubicBezTo>
                    <a:pt x="58" y="127"/>
                    <a:pt x="58" y="127"/>
                    <a:pt x="58" y="127"/>
                  </a:cubicBezTo>
                  <a:cubicBezTo>
                    <a:pt x="58" y="134"/>
                    <a:pt x="57" y="138"/>
                    <a:pt x="54" y="141"/>
                  </a:cubicBezTo>
                  <a:cubicBezTo>
                    <a:pt x="51" y="144"/>
                    <a:pt x="46" y="145"/>
                    <a:pt x="39" y="145"/>
                  </a:cubicBezTo>
                  <a:cubicBezTo>
                    <a:pt x="36" y="145"/>
                    <a:pt x="36" y="145"/>
                    <a:pt x="36" y="145"/>
                  </a:cubicBezTo>
                  <a:cubicBezTo>
                    <a:pt x="36" y="26"/>
                    <a:pt x="36" y="26"/>
                    <a:pt x="36" y="26"/>
                  </a:cubicBezTo>
                  <a:lnTo>
                    <a:pt x="39" y="26"/>
                  </a:lnTo>
                  <a:close/>
                  <a:moveTo>
                    <a:pt x="0" y="171"/>
                  </a:moveTo>
                  <a:cubicBezTo>
                    <a:pt x="34" y="171"/>
                    <a:pt x="34" y="171"/>
                    <a:pt x="34" y="171"/>
                  </a:cubicBezTo>
                  <a:cubicBezTo>
                    <a:pt x="47" y="171"/>
                    <a:pt x="57" y="170"/>
                    <a:pt x="64" y="168"/>
                  </a:cubicBezTo>
                  <a:cubicBezTo>
                    <a:pt x="71" y="166"/>
                    <a:pt x="77" y="163"/>
                    <a:pt x="81" y="158"/>
                  </a:cubicBezTo>
                  <a:cubicBezTo>
                    <a:pt x="86" y="153"/>
                    <a:pt x="89" y="147"/>
                    <a:pt x="91" y="139"/>
                  </a:cubicBezTo>
                  <a:cubicBezTo>
                    <a:pt x="92" y="131"/>
                    <a:pt x="93" y="121"/>
                    <a:pt x="93" y="107"/>
                  </a:cubicBezTo>
                  <a:cubicBezTo>
                    <a:pt x="93" y="64"/>
                    <a:pt x="93" y="64"/>
                    <a:pt x="93" y="64"/>
                  </a:cubicBezTo>
                  <a:cubicBezTo>
                    <a:pt x="93" y="51"/>
                    <a:pt x="92" y="40"/>
                    <a:pt x="91" y="32"/>
                  </a:cubicBezTo>
                  <a:cubicBezTo>
                    <a:pt x="89" y="25"/>
                    <a:pt x="86" y="19"/>
                    <a:pt x="81" y="14"/>
                  </a:cubicBezTo>
                  <a:cubicBezTo>
                    <a:pt x="77" y="9"/>
                    <a:pt x="71" y="5"/>
                    <a:pt x="64" y="3"/>
                  </a:cubicBezTo>
                  <a:cubicBezTo>
                    <a:pt x="58" y="1"/>
                    <a:pt x="48" y="0"/>
                    <a:pt x="34" y="0"/>
                  </a:cubicBezTo>
                  <a:cubicBezTo>
                    <a:pt x="0" y="0"/>
                    <a:pt x="0" y="0"/>
                    <a:pt x="0" y="0"/>
                  </a:cubicBezTo>
                  <a:lnTo>
                    <a:pt x="0" y="171"/>
                  </a:lnTo>
                  <a:close/>
                </a:path>
              </a:pathLst>
            </a:custGeom>
            <a:solidFill>
              <a:srgbClr val="00367F"/>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8" name="Freeform 13"/>
            <p:cNvSpPr>
              <a:spLocks/>
            </p:cNvSpPr>
            <p:nvPr/>
          </p:nvSpPr>
          <p:spPr bwMode="auto">
            <a:xfrm>
              <a:off x="3987800" y="449600"/>
              <a:ext cx="333375" cy="641350"/>
            </a:xfrm>
            <a:custGeom>
              <a:avLst/>
              <a:gdLst>
                <a:gd name="T0" fmla="*/ 0 w 210"/>
                <a:gd name="T1" fmla="*/ 0 h 404"/>
                <a:gd name="T2" fmla="*/ 210 w 210"/>
                <a:gd name="T3" fmla="*/ 0 h 404"/>
                <a:gd name="T4" fmla="*/ 210 w 210"/>
                <a:gd name="T5" fmla="*/ 78 h 404"/>
                <a:gd name="T6" fmla="*/ 149 w 210"/>
                <a:gd name="T7" fmla="*/ 78 h 404"/>
                <a:gd name="T8" fmla="*/ 149 w 210"/>
                <a:gd name="T9" fmla="*/ 404 h 404"/>
                <a:gd name="T10" fmla="*/ 61 w 210"/>
                <a:gd name="T11" fmla="*/ 404 h 404"/>
                <a:gd name="T12" fmla="*/ 61 w 210"/>
                <a:gd name="T13" fmla="*/ 78 h 404"/>
                <a:gd name="T14" fmla="*/ 0 w 210"/>
                <a:gd name="T15" fmla="*/ 78 h 404"/>
                <a:gd name="T16" fmla="*/ 0 w 210"/>
                <a:gd name="T1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404">
                  <a:moveTo>
                    <a:pt x="0" y="0"/>
                  </a:moveTo>
                  <a:lnTo>
                    <a:pt x="210" y="0"/>
                  </a:lnTo>
                  <a:lnTo>
                    <a:pt x="210" y="78"/>
                  </a:lnTo>
                  <a:lnTo>
                    <a:pt x="149" y="78"/>
                  </a:lnTo>
                  <a:lnTo>
                    <a:pt x="149" y="404"/>
                  </a:lnTo>
                  <a:lnTo>
                    <a:pt x="61" y="404"/>
                  </a:lnTo>
                  <a:lnTo>
                    <a:pt x="61" y="78"/>
                  </a:lnTo>
                  <a:lnTo>
                    <a:pt x="0" y="78"/>
                  </a:lnTo>
                  <a:lnTo>
                    <a:pt x="0" y="0"/>
                  </a:lnTo>
                  <a:close/>
                </a:path>
              </a:pathLst>
            </a:custGeom>
            <a:solidFill>
              <a:srgbClr val="AA8420"/>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9" name="Freeform 14"/>
            <p:cNvSpPr>
              <a:spLocks noEditPoints="1"/>
            </p:cNvSpPr>
            <p:nvPr/>
          </p:nvSpPr>
          <p:spPr bwMode="auto">
            <a:xfrm>
              <a:off x="4354513" y="449600"/>
              <a:ext cx="338138" cy="641350"/>
            </a:xfrm>
            <a:custGeom>
              <a:avLst/>
              <a:gdLst>
                <a:gd name="T0" fmla="*/ 37 w 90"/>
                <a:gd name="T1" fmla="*/ 26 h 171"/>
                <a:gd name="T2" fmla="*/ 51 w 90"/>
                <a:gd name="T3" fmla="*/ 30 h 171"/>
                <a:gd name="T4" fmla="*/ 55 w 90"/>
                <a:gd name="T5" fmla="*/ 45 h 171"/>
                <a:gd name="T6" fmla="*/ 55 w 90"/>
                <a:gd name="T7" fmla="*/ 54 h 171"/>
                <a:gd name="T8" fmla="*/ 51 w 90"/>
                <a:gd name="T9" fmla="*/ 70 h 171"/>
                <a:gd name="T10" fmla="*/ 37 w 90"/>
                <a:gd name="T11" fmla="*/ 74 h 171"/>
                <a:gd name="T12" fmla="*/ 34 w 90"/>
                <a:gd name="T13" fmla="*/ 74 h 171"/>
                <a:gd name="T14" fmla="*/ 34 w 90"/>
                <a:gd name="T15" fmla="*/ 26 h 171"/>
                <a:gd name="T16" fmla="*/ 37 w 90"/>
                <a:gd name="T17" fmla="*/ 26 h 171"/>
                <a:gd name="T18" fmla="*/ 0 w 90"/>
                <a:gd name="T19" fmla="*/ 171 h 171"/>
                <a:gd name="T20" fmla="*/ 34 w 90"/>
                <a:gd name="T21" fmla="*/ 171 h 171"/>
                <a:gd name="T22" fmla="*/ 34 w 90"/>
                <a:gd name="T23" fmla="*/ 99 h 171"/>
                <a:gd name="T24" fmla="*/ 37 w 90"/>
                <a:gd name="T25" fmla="*/ 99 h 171"/>
                <a:gd name="T26" fmla="*/ 51 w 90"/>
                <a:gd name="T27" fmla="*/ 103 h 171"/>
                <a:gd name="T28" fmla="*/ 55 w 90"/>
                <a:gd name="T29" fmla="*/ 119 h 171"/>
                <a:gd name="T30" fmla="*/ 55 w 90"/>
                <a:gd name="T31" fmla="*/ 171 h 171"/>
                <a:gd name="T32" fmla="*/ 90 w 90"/>
                <a:gd name="T33" fmla="*/ 171 h 171"/>
                <a:gd name="T34" fmla="*/ 90 w 90"/>
                <a:gd name="T35" fmla="*/ 129 h 171"/>
                <a:gd name="T36" fmla="*/ 83 w 90"/>
                <a:gd name="T37" fmla="*/ 97 h 171"/>
                <a:gd name="T38" fmla="*/ 56 w 90"/>
                <a:gd name="T39" fmla="*/ 86 h 171"/>
                <a:gd name="T40" fmla="*/ 83 w 90"/>
                <a:gd name="T41" fmla="*/ 74 h 171"/>
                <a:gd name="T42" fmla="*/ 90 w 90"/>
                <a:gd name="T43" fmla="*/ 47 h 171"/>
                <a:gd name="T44" fmla="*/ 90 w 90"/>
                <a:gd name="T45" fmla="*/ 40 h 171"/>
                <a:gd name="T46" fmla="*/ 79 w 90"/>
                <a:gd name="T47" fmla="*/ 9 h 171"/>
                <a:gd name="T48" fmla="*/ 43 w 90"/>
                <a:gd name="T49" fmla="*/ 0 h 171"/>
                <a:gd name="T50" fmla="*/ 0 w 90"/>
                <a:gd name="T51" fmla="*/ 0 h 171"/>
                <a:gd name="T52" fmla="*/ 0 w 90"/>
                <a:gd name="T53"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171">
                  <a:moveTo>
                    <a:pt x="37" y="26"/>
                  </a:moveTo>
                  <a:cubicBezTo>
                    <a:pt x="44" y="26"/>
                    <a:pt x="48" y="27"/>
                    <a:pt x="51" y="30"/>
                  </a:cubicBezTo>
                  <a:cubicBezTo>
                    <a:pt x="54" y="33"/>
                    <a:pt x="55" y="38"/>
                    <a:pt x="55" y="45"/>
                  </a:cubicBezTo>
                  <a:cubicBezTo>
                    <a:pt x="55" y="54"/>
                    <a:pt x="55" y="54"/>
                    <a:pt x="55" y="54"/>
                  </a:cubicBezTo>
                  <a:cubicBezTo>
                    <a:pt x="55" y="62"/>
                    <a:pt x="54" y="67"/>
                    <a:pt x="51" y="70"/>
                  </a:cubicBezTo>
                  <a:cubicBezTo>
                    <a:pt x="48" y="73"/>
                    <a:pt x="44" y="74"/>
                    <a:pt x="37" y="74"/>
                  </a:cubicBezTo>
                  <a:cubicBezTo>
                    <a:pt x="34" y="74"/>
                    <a:pt x="34" y="74"/>
                    <a:pt x="34" y="74"/>
                  </a:cubicBezTo>
                  <a:cubicBezTo>
                    <a:pt x="34" y="26"/>
                    <a:pt x="34" y="26"/>
                    <a:pt x="34" y="26"/>
                  </a:cubicBezTo>
                  <a:lnTo>
                    <a:pt x="37" y="26"/>
                  </a:lnTo>
                  <a:close/>
                  <a:moveTo>
                    <a:pt x="0" y="171"/>
                  </a:moveTo>
                  <a:cubicBezTo>
                    <a:pt x="34" y="171"/>
                    <a:pt x="34" y="171"/>
                    <a:pt x="34" y="171"/>
                  </a:cubicBezTo>
                  <a:cubicBezTo>
                    <a:pt x="34" y="99"/>
                    <a:pt x="34" y="99"/>
                    <a:pt x="34" y="99"/>
                  </a:cubicBezTo>
                  <a:cubicBezTo>
                    <a:pt x="37" y="99"/>
                    <a:pt x="37" y="99"/>
                    <a:pt x="37" y="99"/>
                  </a:cubicBezTo>
                  <a:cubicBezTo>
                    <a:pt x="44" y="99"/>
                    <a:pt x="49" y="100"/>
                    <a:pt x="51" y="103"/>
                  </a:cubicBezTo>
                  <a:cubicBezTo>
                    <a:pt x="54" y="105"/>
                    <a:pt x="55" y="110"/>
                    <a:pt x="55" y="119"/>
                  </a:cubicBezTo>
                  <a:cubicBezTo>
                    <a:pt x="55" y="171"/>
                    <a:pt x="55" y="171"/>
                    <a:pt x="55" y="171"/>
                  </a:cubicBezTo>
                  <a:cubicBezTo>
                    <a:pt x="90" y="171"/>
                    <a:pt x="90" y="171"/>
                    <a:pt x="90" y="171"/>
                  </a:cubicBezTo>
                  <a:cubicBezTo>
                    <a:pt x="90" y="129"/>
                    <a:pt x="90" y="129"/>
                    <a:pt x="90" y="129"/>
                  </a:cubicBezTo>
                  <a:cubicBezTo>
                    <a:pt x="90" y="114"/>
                    <a:pt x="88" y="103"/>
                    <a:pt x="83" y="97"/>
                  </a:cubicBezTo>
                  <a:cubicBezTo>
                    <a:pt x="78" y="91"/>
                    <a:pt x="69" y="87"/>
                    <a:pt x="56" y="86"/>
                  </a:cubicBezTo>
                  <a:cubicBezTo>
                    <a:pt x="69" y="84"/>
                    <a:pt x="77" y="80"/>
                    <a:pt x="83" y="74"/>
                  </a:cubicBezTo>
                  <a:cubicBezTo>
                    <a:pt x="88" y="69"/>
                    <a:pt x="90" y="59"/>
                    <a:pt x="90" y="47"/>
                  </a:cubicBezTo>
                  <a:cubicBezTo>
                    <a:pt x="90" y="40"/>
                    <a:pt x="90" y="40"/>
                    <a:pt x="90" y="40"/>
                  </a:cubicBezTo>
                  <a:cubicBezTo>
                    <a:pt x="90" y="26"/>
                    <a:pt x="87" y="16"/>
                    <a:pt x="79" y="9"/>
                  </a:cubicBezTo>
                  <a:cubicBezTo>
                    <a:pt x="72" y="3"/>
                    <a:pt x="60" y="0"/>
                    <a:pt x="43" y="0"/>
                  </a:cubicBezTo>
                  <a:cubicBezTo>
                    <a:pt x="0" y="0"/>
                    <a:pt x="0" y="0"/>
                    <a:pt x="0" y="0"/>
                  </a:cubicBezTo>
                  <a:lnTo>
                    <a:pt x="0" y="171"/>
                  </a:lnTo>
                  <a:close/>
                </a:path>
              </a:pathLst>
            </a:custGeom>
            <a:solidFill>
              <a:srgbClr val="AA8420"/>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40" name="Freeform 15"/>
            <p:cNvSpPr>
              <a:spLocks/>
            </p:cNvSpPr>
            <p:nvPr/>
          </p:nvSpPr>
          <p:spPr bwMode="auto">
            <a:xfrm>
              <a:off x="4730750" y="449600"/>
              <a:ext cx="352425" cy="652463"/>
            </a:xfrm>
            <a:custGeom>
              <a:avLst/>
              <a:gdLst>
                <a:gd name="T0" fmla="*/ 0 w 94"/>
                <a:gd name="T1" fmla="*/ 0 h 174"/>
                <a:gd name="T2" fmla="*/ 35 w 94"/>
                <a:gd name="T3" fmla="*/ 0 h 174"/>
                <a:gd name="T4" fmla="*/ 35 w 94"/>
                <a:gd name="T5" fmla="*/ 121 h 174"/>
                <a:gd name="T6" fmla="*/ 38 w 94"/>
                <a:gd name="T7" fmla="*/ 143 h 174"/>
                <a:gd name="T8" fmla="*/ 47 w 94"/>
                <a:gd name="T9" fmla="*/ 148 h 174"/>
                <a:gd name="T10" fmla="*/ 56 w 94"/>
                <a:gd name="T11" fmla="*/ 143 h 174"/>
                <a:gd name="T12" fmla="*/ 59 w 94"/>
                <a:gd name="T13" fmla="*/ 121 h 174"/>
                <a:gd name="T14" fmla="*/ 59 w 94"/>
                <a:gd name="T15" fmla="*/ 0 h 174"/>
                <a:gd name="T16" fmla="*/ 94 w 94"/>
                <a:gd name="T17" fmla="*/ 0 h 174"/>
                <a:gd name="T18" fmla="*/ 94 w 94"/>
                <a:gd name="T19" fmla="*/ 113 h 174"/>
                <a:gd name="T20" fmla="*/ 84 w 94"/>
                <a:gd name="T21" fmla="*/ 161 h 174"/>
                <a:gd name="T22" fmla="*/ 47 w 94"/>
                <a:gd name="T23" fmla="*/ 174 h 174"/>
                <a:gd name="T24" fmla="*/ 10 w 94"/>
                <a:gd name="T25" fmla="*/ 161 h 174"/>
                <a:gd name="T26" fmla="*/ 0 w 94"/>
                <a:gd name="T27" fmla="*/ 113 h 174"/>
                <a:gd name="T28" fmla="*/ 0 w 94"/>
                <a:gd name="T2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74">
                  <a:moveTo>
                    <a:pt x="0" y="0"/>
                  </a:moveTo>
                  <a:cubicBezTo>
                    <a:pt x="35" y="0"/>
                    <a:pt x="35" y="0"/>
                    <a:pt x="35" y="0"/>
                  </a:cubicBezTo>
                  <a:cubicBezTo>
                    <a:pt x="35" y="121"/>
                    <a:pt x="35" y="121"/>
                    <a:pt x="35" y="121"/>
                  </a:cubicBezTo>
                  <a:cubicBezTo>
                    <a:pt x="35" y="132"/>
                    <a:pt x="36" y="139"/>
                    <a:pt x="38" y="143"/>
                  </a:cubicBezTo>
                  <a:cubicBezTo>
                    <a:pt x="40" y="146"/>
                    <a:pt x="43" y="148"/>
                    <a:pt x="47" y="148"/>
                  </a:cubicBezTo>
                  <a:cubicBezTo>
                    <a:pt x="51" y="148"/>
                    <a:pt x="54" y="146"/>
                    <a:pt x="56" y="143"/>
                  </a:cubicBezTo>
                  <a:cubicBezTo>
                    <a:pt x="58" y="139"/>
                    <a:pt x="59" y="132"/>
                    <a:pt x="59" y="121"/>
                  </a:cubicBezTo>
                  <a:cubicBezTo>
                    <a:pt x="59" y="0"/>
                    <a:pt x="59" y="0"/>
                    <a:pt x="59" y="0"/>
                  </a:cubicBezTo>
                  <a:cubicBezTo>
                    <a:pt x="94" y="0"/>
                    <a:pt x="94" y="0"/>
                    <a:pt x="94" y="0"/>
                  </a:cubicBezTo>
                  <a:cubicBezTo>
                    <a:pt x="94" y="113"/>
                    <a:pt x="94" y="113"/>
                    <a:pt x="94" y="113"/>
                  </a:cubicBezTo>
                  <a:cubicBezTo>
                    <a:pt x="94" y="137"/>
                    <a:pt x="91" y="152"/>
                    <a:pt x="84" y="161"/>
                  </a:cubicBezTo>
                  <a:cubicBezTo>
                    <a:pt x="77" y="170"/>
                    <a:pt x="64" y="174"/>
                    <a:pt x="47" y="174"/>
                  </a:cubicBezTo>
                  <a:cubicBezTo>
                    <a:pt x="29" y="174"/>
                    <a:pt x="17" y="170"/>
                    <a:pt x="10" y="161"/>
                  </a:cubicBezTo>
                  <a:cubicBezTo>
                    <a:pt x="3" y="153"/>
                    <a:pt x="0" y="137"/>
                    <a:pt x="0" y="113"/>
                  </a:cubicBezTo>
                  <a:lnTo>
                    <a:pt x="0" y="0"/>
                  </a:lnTo>
                  <a:close/>
                </a:path>
              </a:pathLst>
            </a:custGeom>
            <a:solidFill>
              <a:srgbClr val="AA8420"/>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41" name="Freeform 16"/>
            <p:cNvSpPr>
              <a:spLocks/>
            </p:cNvSpPr>
            <p:nvPr/>
          </p:nvSpPr>
          <p:spPr bwMode="auto">
            <a:xfrm>
              <a:off x="5116513" y="449600"/>
              <a:ext cx="490538" cy="641350"/>
            </a:xfrm>
            <a:custGeom>
              <a:avLst/>
              <a:gdLst>
                <a:gd name="T0" fmla="*/ 0 w 309"/>
                <a:gd name="T1" fmla="*/ 0 h 404"/>
                <a:gd name="T2" fmla="*/ 127 w 309"/>
                <a:gd name="T3" fmla="*/ 0 h 404"/>
                <a:gd name="T4" fmla="*/ 153 w 309"/>
                <a:gd name="T5" fmla="*/ 227 h 404"/>
                <a:gd name="T6" fmla="*/ 182 w 309"/>
                <a:gd name="T7" fmla="*/ 0 h 404"/>
                <a:gd name="T8" fmla="*/ 309 w 309"/>
                <a:gd name="T9" fmla="*/ 0 h 404"/>
                <a:gd name="T10" fmla="*/ 309 w 309"/>
                <a:gd name="T11" fmla="*/ 404 h 404"/>
                <a:gd name="T12" fmla="*/ 241 w 309"/>
                <a:gd name="T13" fmla="*/ 404 h 404"/>
                <a:gd name="T14" fmla="*/ 241 w 309"/>
                <a:gd name="T15" fmla="*/ 78 h 404"/>
                <a:gd name="T16" fmla="*/ 189 w 309"/>
                <a:gd name="T17" fmla="*/ 404 h 404"/>
                <a:gd name="T18" fmla="*/ 113 w 309"/>
                <a:gd name="T19" fmla="*/ 404 h 404"/>
                <a:gd name="T20" fmla="*/ 66 w 309"/>
                <a:gd name="T21" fmla="*/ 78 h 404"/>
                <a:gd name="T22" fmla="*/ 66 w 309"/>
                <a:gd name="T23" fmla="*/ 404 h 404"/>
                <a:gd name="T24" fmla="*/ 0 w 309"/>
                <a:gd name="T25" fmla="*/ 404 h 404"/>
                <a:gd name="T26" fmla="*/ 0 w 309"/>
                <a:gd name="T2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9" h="404">
                  <a:moveTo>
                    <a:pt x="0" y="0"/>
                  </a:moveTo>
                  <a:lnTo>
                    <a:pt x="127" y="0"/>
                  </a:lnTo>
                  <a:lnTo>
                    <a:pt x="153" y="227"/>
                  </a:lnTo>
                  <a:lnTo>
                    <a:pt x="182" y="0"/>
                  </a:lnTo>
                  <a:lnTo>
                    <a:pt x="309" y="0"/>
                  </a:lnTo>
                  <a:lnTo>
                    <a:pt x="309" y="404"/>
                  </a:lnTo>
                  <a:lnTo>
                    <a:pt x="241" y="404"/>
                  </a:lnTo>
                  <a:lnTo>
                    <a:pt x="241" y="78"/>
                  </a:lnTo>
                  <a:lnTo>
                    <a:pt x="189" y="404"/>
                  </a:lnTo>
                  <a:lnTo>
                    <a:pt x="113" y="404"/>
                  </a:lnTo>
                  <a:lnTo>
                    <a:pt x="66" y="78"/>
                  </a:lnTo>
                  <a:lnTo>
                    <a:pt x="66" y="404"/>
                  </a:lnTo>
                  <a:lnTo>
                    <a:pt x="0" y="404"/>
                  </a:lnTo>
                  <a:lnTo>
                    <a:pt x="0" y="0"/>
                  </a:lnTo>
                  <a:close/>
                </a:path>
              </a:pathLst>
            </a:custGeom>
            <a:solidFill>
              <a:srgbClr val="AA8420"/>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42" name="Freeform 17"/>
            <p:cNvSpPr>
              <a:spLocks/>
            </p:cNvSpPr>
            <p:nvPr/>
          </p:nvSpPr>
          <p:spPr bwMode="auto">
            <a:xfrm>
              <a:off x="1133475" y="344825"/>
              <a:ext cx="542925" cy="833438"/>
            </a:xfrm>
            <a:custGeom>
              <a:avLst/>
              <a:gdLst>
                <a:gd name="T0" fmla="*/ 113 w 145"/>
                <a:gd name="T1" fmla="*/ 0 h 222"/>
                <a:gd name="T2" fmla="*/ 16 w 145"/>
                <a:gd name="T3" fmla="*/ 0 h 222"/>
                <a:gd name="T4" fmla="*/ 0 w 145"/>
                <a:gd name="T5" fmla="*/ 53 h 222"/>
                <a:gd name="T6" fmla="*/ 61 w 145"/>
                <a:gd name="T7" fmla="*/ 163 h 222"/>
                <a:gd name="T8" fmla="*/ 2 w 145"/>
                <a:gd name="T9" fmla="*/ 222 h 222"/>
                <a:gd name="T10" fmla="*/ 113 w 145"/>
                <a:gd name="T11" fmla="*/ 222 h 222"/>
                <a:gd name="T12" fmla="*/ 145 w 145"/>
                <a:gd name="T13" fmla="*/ 190 h 222"/>
                <a:gd name="T14" fmla="*/ 145 w 145"/>
                <a:gd name="T15" fmla="*/ 33 h 222"/>
                <a:gd name="T16" fmla="*/ 113 w 145"/>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22">
                  <a:moveTo>
                    <a:pt x="113" y="0"/>
                  </a:moveTo>
                  <a:cubicBezTo>
                    <a:pt x="16" y="0"/>
                    <a:pt x="16" y="0"/>
                    <a:pt x="16" y="0"/>
                  </a:cubicBezTo>
                  <a:cubicBezTo>
                    <a:pt x="0" y="53"/>
                    <a:pt x="0" y="53"/>
                    <a:pt x="0" y="53"/>
                  </a:cubicBezTo>
                  <a:cubicBezTo>
                    <a:pt x="48" y="67"/>
                    <a:pt x="76" y="116"/>
                    <a:pt x="61" y="163"/>
                  </a:cubicBezTo>
                  <a:cubicBezTo>
                    <a:pt x="53" y="191"/>
                    <a:pt x="32" y="212"/>
                    <a:pt x="2" y="222"/>
                  </a:cubicBezTo>
                  <a:cubicBezTo>
                    <a:pt x="113" y="222"/>
                    <a:pt x="113" y="222"/>
                    <a:pt x="113" y="222"/>
                  </a:cubicBezTo>
                  <a:cubicBezTo>
                    <a:pt x="131" y="222"/>
                    <a:pt x="145" y="208"/>
                    <a:pt x="145" y="190"/>
                  </a:cubicBezTo>
                  <a:cubicBezTo>
                    <a:pt x="145" y="33"/>
                    <a:pt x="145" y="33"/>
                    <a:pt x="145" y="33"/>
                  </a:cubicBezTo>
                  <a:cubicBezTo>
                    <a:pt x="145" y="15"/>
                    <a:pt x="131" y="0"/>
                    <a:pt x="113" y="0"/>
                  </a:cubicBezTo>
                  <a:close/>
                </a:path>
              </a:pathLst>
            </a:custGeom>
            <a:solidFill>
              <a:srgbClr val="00367F"/>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43" name="Freeform 18"/>
            <p:cNvSpPr>
              <a:spLocks/>
            </p:cNvSpPr>
            <p:nvPr/>
          </p:nvSpPr>
          <p:spPr bwMode="auto">
            <a:xfrm>
              <a:off x="450850" y="344825"/>
              <a:ext cx="547688" cy="833438"/>
            </a:xfrm>
            <a:custGeom>
              <a:avLst/>
              <a:gdLst>
                <a:gd name="T0" fmla="*/ 146 w 146"/>
                <a:gd name="T1" fmla="*/ 170 h 222"/>
                <a:gd name="T2" fmla="*/ 84 w 146"/>
                <a:gd name="T3" fmla="*/ 60 h 222"/>
                <a:gd name="T4" fmla="*/ 145 w 146"/>
                <a:gd name="T5" fmla="*/ 0 h 222"/>
                <a:gd name="T6" fmla="*/ 33 w 146"/>
                <a:gd name="T7" fmla="*/ 0 h 222"/>
                <a:gd name="T8" fmla="*/ 0 w 146"/>
                <a:gd name="T9" fmla="*/ 33 h 222"/>
                <a:gd name="T10" fmla="*/ 0 w 146"/>
                <a:gd name="T11" fmla="*/ 190 h 222"/>
                <a:gd name="T12" fmla="*/ 33 w 146"/>
                <a:gd name="T13" fmla="*/ 222 h 222"/>
                <a:gd name="T14" fmla="*/ 129 w 146"/>
                <a:gd name="T15" fmla="*/ 222 h 222"/>
                <a:gd name="T16" fmla="*/ 146 w 146"/>
                <a:gd name="T17" fmla="*/ 17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222">
                  <a:moveTo>
                    <a:pt x="146" y="170"/>
                  </a:moveTo>
                  <a:cubicBezTo>
                    <a:pt x="97" y="156"/>
                    <a:pt x="70" y="106"/>
                    <a:pt x="84" y="60"/>
                  </a:cubicBezTo>
                  <a:cubicBezTo>
                    <a:pt x="93" y="30"/>
                    <a:pt x="117" y="9"/>
                    <a:pt x="145" y="0"/>
                  </a:cubicBezTo>
                  <a:cubicBezTo>
                    <a:pt x="33" y="0"/>
                    <a:pt x="33" y="0"/>
                    <a:pt x="33" y="0"/>
                  </a:cubicBezTo>
                  <a:cubicBezTo>
                    <a:pt x="15" y="0"/>
                    <a:pt x="0" y="15"/>
                    <a:pt x="0" y="33"/>
                  </a:cubicBezTo>
                  <a:cubicBezTo>
                    <a:pt x="0" y="190"/>
                    <a:pt x="0" y="190"/>
                    <a:pt x="0" y="190"/>
                  </a:cubicBezTo>
                  <a:cubicBezTo>
                    <a:pt x="0" y="208"/>
                    <a:pt x="15" y="222"/>
                    <a:pt x="33" y="222"/>
                  </a:cubicBezTo>
                  <a:cubicBezTo>
                    <a:pt x="129" y="222"/>
                    <a:pt x="129" y="222"/>
                    <a:pt x="129" y="222"/>
                  </a:cubicBezTo>
                  <a:lnTo>
                    <a:pt x="146" y="170"/>
                  </a:lnTo>
                  <a:close/>
                </a:path>
              </a:pathLst>
            </a:custGeom>
            <a:solidFill>
              <a:srgbClr val="00367F"/>
            </a:solid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grpSp>
      <p:sp>
        <p:nvSpPr>
          <p:cNvPr id="44" name="TextBox 36"/>
          <p:cNvSpPr txBox="1">
            <a:spLocks noChangeArrowheads="1"/>
          </p:cNvSpPr>
          <p:nvPr/>
        </p:nvSpPr>
        <p:spPr bwMode="auto">
          <a:xfrm>
            <a:off x="7550150" y="363538"/>
            <a:ext cx="1485900" cy="200025"/>
          </a:xfrm>
          <a:prstGeom prst="rect">
            <a:avLst/>
          </a:prstGeom>
          <a:noFill/>
          <a:ln>
            <a:noFill/>
          </a:ln>
          <a:effectLst>
            <a:outerShdw blurRad="50800" dist="12700" dir="2700000" algn="tl" rotWithShape="0">
              <a:schemeClr val="bg1"/>
            </a:outerShdw>
          </a:effectLst>
          <a:extLst>
            <a:ext uri="{909E8E84-426E-40DD-AFC4-6F175D3DCCD1}"/>
            <a:ext uri="{91240B29-F687-4F45-9708-019B960494DF}"/>
          </a:extLst>
        </p:spPr>
        <p:txBody>
          <a:bodyPr>
            <a:spAutoFit/>
          </a:bodyPr>
          <a:lstStyle/>
          <a:p>
            <a:pPr>
              <a:defRPr/>
            </a:pPr>
            <a:r>
              <a:rPr lang="en-US" altLang="zh-CN" sz="700">
                <a:solidFill>
                  <a:srgbClr val="006BD6"/>
                </a:solidFill>
                <a:latin typeface="Calibri" pitchFamily="34" charset="0"/>
                <a:ea typeface="微软雅黑" pitchFamily="34" charset="-122"/>
              </a:rPr>
              <a:t>Innovation changes the future</a:t>
            </a:r>
          </a:p>
        </p:txBody>
      </p:sp>
      <p:cxnSp>
        <p:nvCxnSpPr>
          <p:cNvPr id="45" name="直接连接符 44"/>
          <p:cNvCxnSpPr/>
          <p:nvPr/>
        </p:nvCxnSpPr>
        <p:spPr>
          <a:xfrm flipH="1">
            <a:off x="80963" y="723900"/>
            <a:ext cx="8977312" cy="0"/>
          </a:xfrm>
          <a:prstGeom prst="line">
            <a:avLst/>
          </a:prstGeom>
          <a:ln w="12700">
            <a:solidFill>
              <a:srgbClr val="006BD6"/>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0963" y="6529388"/>
            <a:ext cx="8977312" cy="0"/>
          </a:xfrm>
          <a:prstGeom prst="line">
            <a:avLst/>
          </a:prstGeom>
          <a:ln w="12700">
            <a:solidFill>
              <a:srgbClr val="006BD6"/>
            </a:solidFill>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3525838" y="6529388"/>
            <a:ext cx="2092325" cy="307975"/>
          </a:xfrm>
          <a:prstGeom prst="rect">
            <a:avLst/>
          </a:prstGeom>
          <a:noFill/>
          <a:ln>
            <a:noFill/>
          </a:ln>
          <a:extLst>
            <a:ext uri="{909E8E84-426E-40DD-AFC4-6F175D3DCCD1}"/>
            <a:ext uri="{91240B29-F687-4F45-9708-019B960494DF}"/>
          </a:extLst>
        </p:spPr>
        <p:txBody>
          <a:bodyPr>
            <a:spAutoFit/>
          </a:bodyPr>
          <a:lstStyle/>
          <a:p>
            <a:pPr>
              <a:defRPr/>
            </a:pPr>
            <a:r>
              <a:rPr lang="en-US" altLang="zh-CN" sz="1400">
                <a:solidFill>
                  <a:srgbClr val="006BD6"/>
                </a:solidFill>
                <a:latin typeface="Calibri" pitchFamily="34" charset="0"/>
                <a:ea typeface="宋体" pitchFamily="2" charset="-122"/>
              </a:rPr>
              <a:t>www.spreadtrum.com</a:t>
            </a:r>
            <a:endParaRPr lang="zh-CN" altLang="zh-CN" b="0">
              <a:solidFill>
                <a:srgbClr val="006BD6"/>
              </a:solidFill>
              <a:latin typeface="Calibri" pitchFamily="34" charset="0"/>
              <a:ea typeface="宋体" pitchFamily="2" charset="-122"/>
            </a:endParaRPr>
          </a:p>
        </p:txBody>
      </p:sp>
      <p:sp>
        <p:nvSpPr>
          <p:cNvPr id="48" name="灯片编号占位符 1"/>
          <p:cNvSpPr txBox="1">
            <a:spLocks noGrp="1"/>
          </p:cNvSpPr>
          <p:nvPr/>
        </p:nvSpPr>
        <p:spPr bwMode="auto">
          <a:xfrm>
            <a:off x="7283450" y="6575425"/>
            <a:ext cx="1752600" cy="236538"/>
          </a:xfrm>
          <a:prstGeom prst="rect">
            <a:avLst/>
          </a:prstGeom>
          <a:noFill/>
          <a:ln>
            <a:noFill/>
          </a:ln>
          <a:extLst>
            <a:ext uri="{909E8E84-426E-40DD-AFC4-6F175D3DCCD1}"/>
            <a:ext uri="{91240B29-F687-4F45-9708-019B960494DF}"/>
          </a:extLst>
        </p:spPr>
        <p:txBody>
          <a:bodyPr anchor="ctr"/>
          <a:lstStyle/>
          <a:p>
            <a:pPr algn="r">
              <a:defRPr/>
            </a:pPr>
            <a:r>
              <a:rPr lang="en-US" altLang="zh-CN" sz="1400">
                <a:solidFill>
                  <a:srgbClr val="006BD6"/>
                </a:solidFill>
                <a:latin typeface="Calibri" pitchFamily="34" charset="0"/>
                <a:ea typeface="@微软雅黑" charset="-122"/>
              </a:rPr>
              <a:t>  </a:t>
            </a:r>
            <a:fld id="{AF7D4DE3-E841-46E9-82C5-2BF03B21A631}" type="slidenum">
              <a:rPr lang="en-US" altLang="zh-CN" sz="1400">
                <a:solidFill>
                  <a:srgbClr val="006BD6"/>
                </a:solidFill>
                <a:latin typeface="Calibri" pitchFamily="34" charset="0"/>
                <a:ea typeface="@微软雅黑" charset="-122"/>
              </a:rPr>
              <a:pPr algn="r">
                <a:defRPr/>
              </a:pPr>
              <a:t>‹#›</a:t>
            </a:fld>
            <a:r>
              <a:rPr lang="en-US" altLang="zh-CN" sz="1400">
                <a:solidFill>
                  <a:srgbClr val="006BD6"/>
                </a:solidFill>
                <a:latin typeface="Calibri" pitchFamily="34" charset="0"/>
                <a:ea typeface="@微软雅黑" charset="-122"/>
              </a:rPr>
              <a:t> </a:t>
            </a:r>
          </a:p>
        </p:txBody>
      </p:sp>
      <p:sp>
        <p:nvSpPr>
          <p:cNvPr id="13321" name="Title Placeholder 1"/>
          <p:cNvSpPr>
            <a:spLocks noGrp="1"/>
          </p:cNvSpPr>
          <p:nvPr>
            <p:ph type="title"/>
          </p:nvPr>
        </p:nvSpPr>
        <p:spPr bwMode="auto">
          <a:xfrm>
            <a:off x="12700" y="-174625"/>
            <a:ext cx="627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22" name="Text Placeholder 2"/>
          <p:cNvSpPr>
            <a:spLocks noGrp="1"/>
          </p:cNvSpPr>
          <p:nvPr>
            <p:ph type="body" idx="1"/>
          </p:nvPr>
        </p:nvSpPr>
        <p:spPr bwMode="auto">
          <a:xfrm>
            <a:off x="457200" y="1104900"/>
            <a:ext cx="82296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9" name="Date Placeholder 4"/>
          <p:cNvSpPr>
            <a:spLocks noGrp="1"/>
          </p:cNvSpPr>
          <p:nvPr>
            <p:ph type="dt" sz="half" idx="2"/>
          </p:nvPr>
        </p:nvSpPr>
        <p:spPr>
          <a:xfrm>
            <a:off x="176213" y="651510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rgbClr val="006BD6"/>
                </a:solidFill>
                <a:latin typeface="Calibri" pitchFamily="34" charset="0"/>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ransition>
    <p:fade/>
  </p:transition>
  <p:timing>
    <p:tnLst>
      <p:par>
        <p:cTn id="1" dur="indefinite" restart="never" nodeType="tmRoot"/>
      </p:par>
    </p:tnLst>
  </p:timing>
  <p:hf sldNum="0" hdr="0" dt="0"/>
  <p:txStyles>
    <p:titleStyle>
      <a:lvl1pPr algn="l" rtl="0" eaLnBrk="0" fontAlgn="base" hangingPunct="0">
        <a:spcBef>
          <a:spcPct val="0"/>
        </a:spcBef>
        <a:spcAft>
          <a:spcPct val="0"/>
        </a:spcAft>
        <a:defRPr sz="2500" b="1">
          <a:solidFill>
            <a:srgbClr val="0033CC"/>
          </a:solidFill>
          <a:latin typeface="+mj-lt"/>
          <a:ea typeface="+mj-ea"/>
          <a:cs typeface="+mj-cs"/>
        </a:defRPr>
      </a:lvl1pPr>
      <a:lvl2pPr algn="l" rtl="0" eaLnBrk="0" fontAlgn="base" hangingPunct="0">
        <a:spcBef>
          <a:spcPct val="0"/>
        </a:spcBef>
        <a:spcAft>
          <a:spcPct val="0"/>
        </a:spcAft>
        <a:defRPr sz="2500" b="1">
          <a:solidFill>
            <a:srgbClr val="0033CC"/>
          </a:solidFill>
          <a:latin typeface="幼圆" pitchFamily="49" charset="-122"/>
          <a:ea typeface="幼圆" pitchFamily="49" charset="-122"/>
        </a:defRPr>
      </a:lvl2pPr>
      <a:lvl3pPr algn="l" rtl="0" eaLnBrk="0" fontAlgn="base" hangingPunct="0">
        <a:spcBef>
          <a:spcPct val="0"/>
        </a:spcBef>
        <a:spcAft>
          <a:spcPct val="0"/>
        </a:spcAft>
        <a:defRPr sz="2500" b="1">
          <a:solidFill>
            <a:srgbClr val="0033CC"/>
          </a:solidFill>
          <a:latin typeface="幼圆" pitchFamily="49" charset="-122"/>
          <a:ea typeface="幼圆" pitchFamily="49" charset="-122"/>
        </a:defRPr>
      </a:lvl3pPr>
      <a:lvl4pPr algn="l" rtl="0" eaLnBrk="0" fontAlgn="base" hangingPunct="0">
        <a:spcBef>
          <a:spcPct val="0"/>
        </a:spcBef>
        <a:spcAft>
          <a:spcPct val="0"/>
        </a:spcAft>
        <a:defRPr sz="2500" b="1">
          <a:solidFill>
            <a:srgbClr val="0033CC"/>
          </a:solidFill>
          <a:latin typeface="幼圆" pitchFamily="49" charset="-122"/>
          <a:ea typeface="幼圆" pitchFamily="49" charset="-122"/>
        </a:defRPr>
      </a:lvl4pPr>
      <a:lvl5pPr algn="l" rtl="0" eaLnBrk="0" fontAlgn="base" hangingPunct="0">
        <a:spcBef>
          <a:spcPct val="0"/>
        </a:spcBef>
        <a:spcAft>
          <a:spcPct val="0"/>
        </a:spcAft>
        <a:defRPr sz="2500" b="1">
          <a:solidFill>
            <a:srgbClr val="0033CC"/>
          </a:solidFill>
          <a:latin typeface="幼圆" pitchFamily="49" charset="-122"/>
          <a:ea typeface="幼圆" pitchFamily="49" charset="-122"/>
        </a:defRPr>
      </a:lvl5pPr>
      <a:lvl6pPr marL="457200" algn="l" rtl="0" eaLnBrk="0" fontAlgn="base" hangingPunct="0">
        <a:spcBef>
          <a:spcPct val="0"/>
        </a:spcBef>
        <a:spcAft>
          <a:spcPct val="0"/>
        </a:spcAft>
        <a:defRPr sz="2500" b="1">
          <a:solidFill>
            <a:srgbClr val="0033CC"/>
          </a:solidFill>
          <a:latin typeface="幼圆" pitchFamily="49" charset="-122"/>
          <a:ea typeface="幼圆" pitchFamily="49" charset="-122"/>
        </a:defRPr>
      </a:lvl6pPr>
      <a:lvl7pPr marL="914400" algn="l" rtl="0" eaLnBrk="0" fontAlgn="base" hangingPunct="0">
        <a:spcBef>
          <a:spcPct val="0"/>
        </a:spcBef>
        <a:spcAft>
          <a:spcPct val="0"/>
        </a:spcAft>
        <a:defRPr sz="2500" b="1">
          <a:solidFill>
            <a:srgbClr val="0033CC"/>
          </a:solidFill>
          <a:latin typeface="幼圆" pitchFamily="49" charset="-122"/>
          <a:ea typeface="幼圆" pitchFamily="49" charset="-122"/>
        </a:defRPr>
      </a:lvl7pPr>
      <a:lvl8pPr marL="1371600" algn="l" rtl="0" eaLnBrk="0" fontAlgn="base" hangingPunct="0">
        <a:spcBef>
          <a:spcPct val="0"/>
        </a:spcBef>
        <a:spcAft>
          <a:spcPct val="0"/>
        </a:spcAft>
        <a:defRPr sz="2500" b="1">
          <a:solidFill>
            <a:srgbClr val="0033CC"/>
          </a:solidFill>
          <a:latin typeface="幼圆" pitchFamily="49" charset="-122"/>
          <a:ea typeface="幼圆" pitchFamily="49" charset="-122"/>
        </a:defRPr>
      </a:lvl8pPr>
      <a:lvl9pPr marL="1828800" algn="l" rtl="0" eaLnBrk="0" fontAlgn="base" hangingPunct="0">
        <a:spcBef>
          <a:spcPct val="0"/>
        </a:spcBef>
        <a:spcAft>
          <a:spcPct val="0"/>
        </a:spcAft>
        <a:defRPr sz="2500" b="1">
          <a:solidFill>
            <a:srgbClr val="0033CC"/>
          </a:solidFill>
          <a:latin typeface="幼圆" pitchFamily="49" charset="-122"/>
          <a:ea typeface="幼圆" pitchFamily="49" charset="-122"/>
        </a:defRPr>
      </a:lvl9pPr>
    </p:titleStyle>
    <p:bodyStyle>
      <a:lvl1pPr marL="342900" indent="-342900" algn="l" rtl="0" eaLnBrk="0" fontAlgn="base" hangingPunct="0">
        <a:spcBef>
          <a:spcPct val="20000"/>
        </a:spcBef>
        <a:spcAft>
          <a:spcPct val="0"/>
        </a:spcAft>
        <a:buFont typeface="Calibri" pitchFamily="34" charset="0"/>
        <a:buChar char="•"/>
        <a:defRPr sz="2800">
          <a:solidFill>
            <a:schemeClr val="tx1"/>
          </a:solidFill>
          <a:latin typeface="+mn-lt"/>
          <a:ea typeface="+mn-ea"/>
          <a:cs typeface="+mn-cs"/>
        </a:defRPr>
      </a:lvl1pPr>
      <a:lvl2pPr marL="457200" algn="l" rtl="0" eaLnBrk="0" fontAlgn="base" hangingPunct="0">
        <a:spcBef>
          <a:spcPct val="20000"/>
        </a:spcBef>
        <a:spcAft>
          <a:spcPct val="0"/>
        </a:spcAft>
        <a:buFont typeface="Calibri" pitchFamily="34" charset="0"/>
        <a:buChar char="–"/>
        <a:defRPr sz="2000">
          <a:solidFill>
            <a:schemeClr val="tx1"/>
          </a:solidFill>
          <a:latin typeface="+mn-lt"/>
        </a:defRPr>
      </a:lvl2pPr>
      <a:lvl3pPr marL="914400" algn="l" rtl="0" eaLnBrk="0" fontAlgn="base" hangingPunct="0">
        <a:spcBef>
          <a:spcPct val="20000"/>
        </a:spcBef>
        <a:spcAft>
          <a:spcPct val="0"/>
        </a:spcAft>
        <a:buFont typeface="Calibri" pitchFamily="34" charset="0"/>
        <a:buChar char="•"/>
        <a:defRPr sz="2400">
          <a:solidFill>
            <a:schemeClr val="tx1"/>
          </a:solidFill>
          <a:latin typeface="+mn-lt"/>
        </a:defRPr>
      </a:lvl3pPr>
      <a:lvl4pPr marL="1371600" algn="l" rtl="0" eaLnBrk="0" fontAlgn="base" hangingPunct="0">
        <a:spcBef>
          <a:spcPct val="20000"/>
        </a:spcBef>
        <a:spcAft>
          <a:spcPct val="0"/>
        </a:spcAft>
        <a:buFont typeface="Calibri" pitchFamily="34" charset="0"/>
        <a:buChar char="–"/>
        <a:defRPr sz="2000">
          <a:solidFill>
            <a:schemeClr val="tx1"/>
          </a:solidFill>
          <a:latin typeface="+mn-lt"/>
        </a:defRPr>
      </a:lvl4pPr>
      <a:lvl5pPr marL="1828800" algn="l" rtl="0" eaLnBrk="0" fontAlgn="base" hangingPunct="0">
        <a:spcBef>
          <a:spcPct val="20000"/>
        </a:spcBef>
        <a:spcAft>
          <a:spcPct val="0"/>
        </a:spcAft>
        <a:buFont typeface="Calibri" pitchFamily="34" charset="0"/>
        <a:buChar char="»"/>
        <a:defRPr sz="2000">
          <a:solidFill>
            <a:schemeClr val="tx1"/>
          </a:solidFill>
          <a:latin typeface="+mn-lt"/>
        </a:defRPr>
      </a:lvl5pPr>
      <a:lvl6pPr marL="2286000" algn="l" rtl="0" eaLnBrk="0" fontAlgn="base" hangingPunct="0">
        <a:spcBef>
          <a:spcPct val="20000"/>
        </a:spcBef>
        <a:spcAft>
          <a:spcPct val="0"/>
        </a:spcAft>
        <a:buFont typeface="Calibri" pitchFamily="34" charset="0"/>
        <a:buChar char="»"/>
        <a:defRPr sz="2000">
          <a:solidFill>
            <a:schemeClr val="tx1"/>
          </a:solidFill>
          <a:latin typeface="+mn-lt"/>
        </a:defRPr>
      </a:lvl6pPr>
      <a:lvl7pPr marL="2743200" algn="l" rtl="0" eaLnBrk="0" fontAlgn="base" hangingPunct="0">
        <a:spcBef>
          <a:spcPct val="20000"/>
        </a:spcBef>
        <a:spcAft>
          <a:spcPct val="0"/>
        </a:spcAft>
        <a:buFont typeface="Calibri" pitchFamily="34" charset="0"/>
        <a:buChar char="»"/>
        <a:defRPr sz="2000">
          <a:solidFill>
            <a:schemeClr val="tx1"/>
          </a:solidFill>
          <a:latin typeface="+mn-lt"/>
        </a:defRPr>
      </a:lvl7pPr>
      <a:lvl8pPr marL="3200400" algn="l" rtl="0" eaLnBrk="0" fontAlgn="base" hangingPunct="0">
        <a:spcBef>
          <a:spcPct val="20000"/>
        </a:spcBef>
        <a:spcAft>
          <a:spcPct val="0"/>
        </a:spcAft>
        <a:buFont typeface="Calibri" pitchFamily="34" charset="0"/>
        <a:buChar char="»"/>
        <a:defRPr sz="2000">
          <a:solidFill>
            <a:schemeClr val="tx1"/>
          </a:solidFill>
          <a:latin typeface="+mn-lt"/>
        </a:defRPr>
      </a:lvl8pPr>
      <a:lvl9pPr marL="3657600" algn="l" rtl="0" eaLnBrk="0" fontAlgn="base" hangingPunct="0">
        <a:spcBef>
          <a:spcPct val="20000"/>
        </a:spcBef>
        <a:spcAft>
          <a:spcPct val="0"/>
        </a:spcAft>
        <a:buFont typeface="Calibri" pitchFamily="34"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dissolv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p:cNvSpPr>
          <p:nvPr>
            <p:ph type="sldNum" sz="quarter" idx="10"/>
          </p:nvPr>
        </p:nvSpPr>
        <p:spPr>
          <a:noFill/>
        </p:spPr>
        <p:txBody>
          <a:bodyPr/>
          <a:lstStyle/>
          <a:p>
            <a:r>
              <a:rPr lang="en-US" altLang="zh-CN" smtClean="0"/>
              <a:t>  . </a:t>
            </a:r>
            <a:fld id="{B1B7A4B7-B82F-4D24-B855-50034916A308}" type="slidenum">
              <a:rPr lang="en-US" altLang="zh-CN" smtClean="0"/>
              <a:pPr/>
              <a:t>1</a:t>
            </a:fld>
            <a:endParaRPr lang="en-US" altLang="zh-CN" smtClean="0"/>
          </a:p>
        </p:txBody>
      </p:sp>
      <p:sp>
        <p:nvSpPr>
          <p:cNvPr id="45058" name="标题 6"/>
          <p:cNvSpPr>
            <a:spLocks noGrp="1"/>
          </p:cNvSpPr>
          <p:nvPr>
            <p:ph type="ctrTitle" idx="4294967295"/>
          </p:nvPr>
        </p:nvSpPr>
        <p:spPr>
          <a:xfrm>
            <a:off x="685800" y="2130425"/>
            <a:ext cx="7772400" cy="1470025"/>
          </a:xfrm>
        </p:spPr>
        <p:txBody>
          <a:bodyPr/>
          <a:lstStyle/>
          <a:p>
            <a:pPr eaLnBrk="1" hangingPunct="1"/>
            <a:endParaRPr lang="zh-CN" altLang="zh-CN" dirty="0" smtClean="0">
              <a:ea typeface="华文仿宋" pitchFamily="2" charset="-122"/>
            </a:endParaRPr>
          </a:p>
        </p:txBody>
      </p:sp>
      <p:sp>
        <p:nvSpPr>
          <p:cNvPr id="45059" name="副标题 7"/>
          <p:cNvSpPr>
            <a:spLocks noGrp="1"/>
          </p:cNvSpPr>
          <p:nvPr>
            <p:ph type="subTitle" idx="4294967295"/>
          </p:nvPr>
        </p:nvSpPr>
        <p:spPr>
          <a:xfrm>
            <a:off x="1517650" y="3644900"/>
            <a:ext cx="6340475" cy="1635125"/>
          </a:xfrm>
        </p:spPr>
        <p:txBody>
          <a:bodyPr/>
          <a:lstStyle/>
          <a:p>
            <a:pPr marL="0" indent="0" algn="ctr" eaLnBrk="1" hangingPunct="1">
              <a:buFontTx/>
              <a:buNone/>
            </a:pPr>
            <a:endParaRPr lang="zh-CN" altLang="zh-CN" smtClean="0">
              <a:solidFill>
                <a:srgbClr val="898989"/>
              </a:solidFill>
              <a:ea typeface="华文仿宋" pitchFamily="2" charset="-122"/>
            </a:endParaRPr>
          </a:p>
        </p:txBody>
      </p:sp>
      <p:pic>
        <p:nvPicPr>
          <p:cNvPr id="45060" name="Picture 2" descr="E:\展讯通信\水珠-01.jpg"/>
          <p:cNvPicPr>
            <a:picLocks noChangeAspect="1" noChangeArrowheads="1"/>
          </p:cNvPicPr>
          <p:nvPr/>
        </p:nvPicPr>
        <p:blipFill>
          <a:blip r:embed="rId3" cstate="print"/>
          <a:srcRect/>
          <a:stretch>
            <a:fillRect/>
          </a:stretch>
        </p:blipFill>
        <p:spPr bwMode="auto">
          <a:xfrm>
            <a:off x="-22225" y="0"/>
            <a:ext cx="9166225" cy="6858000"/>
          </a:xfrm>
          <a:prstGeom prst="rect">
            <a:avLst/>
          </a:prstGeom>
          <a:noFill/>
          <a:ln w="9525">
            <a:noFill/>
            <a:miter lim="800000"/>
            <a:headEnd/>
            <a:tailEnd/>
          </a:ln>
        </p:spPr>
      </p:pic>
      <p:pic>
        <p:nvPicPr>
          <p:cNvPr id="10" name="Picture 16" descr="E:\blue shina.png"/>
          <p:cNvPicPr>
            <a:picLocks noChangeAspect="1" noChangeArrowheads="1"/>
          </p:cNvPicPr>
          <p:nvPr/>
        </p:nvPicPr>
        <p:blipFill rotWithShape="1">
          <a:blip r:embed="rId4" cstate="email">
            <a:extLst>
              <a:ext uri="{28A0092B-C50C-407E-A947-70E740481C1C}"/>
            </a:extLst>
          </a:blip>
          <a:srcRect l="32883" t="36083" r="38556" b="36028"/>
          <a:stretch/>
        </p:blipFill>
        <p:spPr bwMode="auto">
          <a:xfrm>
            <a:off x="261575" y="2192693"/>
            <a:ext cx="2370229" cy="2314458"/>
          </a:xfrm>
          <a:prstGeom prst="rect">
            <a:avLst/>
          </a:prstGeom>
          <a:noFill/>
          <a:effectLst>
            <a:reflection blurRad="6350" stA="52000" endA="300" endPos="35000" dir="5400000" sy="-100000" algn="bl" rotWithShape="0"/>
          </a:effectLst>
          <a:extLst>
            <a:ext uri="{909E8E84-426E-40DD-AFC4-6F175D3DCCD1}"/>
          </a:extLst>
        </p:spPr>
      </p:pic>
      <p:grpSp>
        <p:nvGrpSpPr>
          <p:cNvPr id="2" name="组合 10"/>
          <p:cNvGrpSpPr/>
          <p:nvPr/>
        </p:nvGrpSpPr>
        <p:grpSpPr bwMode="auto">
          <a:xfrm>
            <a:off x="536244" y="3221883"/>
            <a:ext cx="1795653" cy="290220"/>
            <a:chOff x="450850" y="344825"/>
            <a:chExt cx="5156201" cy="833438"/>
          </a:xfrm>
          <a:solidFill>
            <a:schemeClr val="bg1"/>
          </a:solidFill>
          <a:effectLst/>
          <a:scene3d>
            <a:camera prst="orthographicFront"/>
            <a:lightRig rig="balanced" dir="t"/>
          </a:scene3d>
        </p:grpSpPr>
        <p:sp>
          <p:nvSpPr>
            <p:cNvPr id="12" name="Oval 6"/>
            <p:cNvSpPr>
              <a:spLocks noChangeArrowheads="1"/>
            </p:cNvSpPr>
            <p:nvPr/>
          </p:nvSpPr>
          <p:spPr bwMode="auto">
            <a:xfrm>
              <a:off x="830263" y="524213"/>
              <a:ext cx="471488" cy="473075"/>
            </a:xfrm>
            <a:prstGeom prst="ellipse">
              <a:avLst/>
            </a:pr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13" name="Freeform 7"/>
            <p:cNvSpPr>
              <a:spLocks/>
            </p:cNvSpPr>
            <p:nvPr/>
          </p:nvSpPr>
          <p:spPr bwMode="auto">
            <a:xfrm>
              <a:off x="1755775" y="441663"/>
              <a:ext cx="341313" cy="660400"/>
            </a:xfrm>
            <a:custGeom>
              <a:avLst/>
              <a:gdLst>
                <a:gd name="T0" fmla="*/ 89 w 91"/>
                <a:gd name="T1" fmla="*/ 40 h 176"/>
                <a:gd name="T2" fmla="*/ 89 w 91"/>
                <a:gd name="T3" fmla="*/ 53 h 176"/>
                <a:gd name="T4" fmla="*/ 55 w 91"/>
                <a:gd name="T5" fmla="*/ 53 h 176"/>
                <a:gd name="T6" fmla="*/ 55 w 91"/>
                <a:gd name="T7" fmla="*/ 38 h 176"/>
                <a:gd name="T8" fmla="*/ 53 w 91"/>
                <a:gd name="T9" fmla="*/ 28 h 176"/>
                <a:gd name="T10" fmla="*/ 46 w 91"/>
                <a:gd name="T11" fmla="*/ 26 h 176"/>
                <a:gd name="T12" fmla="*/ 40 w 91"/>
                <a:gd name="T13" fmla="*/ 28 h 176"/>
                <a:gd name="T14" fmla="*/ 38 w 91"/>
                <a:gd name="T15" fmla="*/ 38 h 176"/>
                <a:gd name="T16" fmla="*/ 38 w 91"/>
                <a:gd name="T17" fmla="*/ 49 h 176"/>
                <a:gd name="T18" fmla="*/ 41 w 91"/>
                <a:gd name="T19" fmla="*/ 61 h 176"/>
                <a:gd name="T20" fmla="*/ 53 w 91"/>
                <a:gd name="T21" fmla="*/ 72 h 176"/>
                <a:gd name="T22" fmla="*/ 67 w 91"/>
                <a:gd name="T23" fmla="*/ 83 h 176"/>
                <a:gd name="T24" fmla="*/ 71 w 91"/>
                <a:gd name="T25" fmla="*/ 86 h 176"/>
                <a:gd name="T26" fmla="*/ 85 w 91"/>
                <a:gd name="T27" fmla="*/ 100 h 176"/>
                <a:gd name="T28" fmla="*/ 89 w 91"/>
                <a:gd name="T29" fmla="*/ 110 h 176"/>
                <a:gd name="T30" fmla="*/ 91 w 91"/>
                <a:gd name="T31" fmla="*/ 125 h 176"/>
                <a:gd name="T32" fmla="*/ 91 w 91"/>
                <a:gd name="T33" fmla="*/ 135 h 176"/>
                <a:gd name="T34" fmla="*/ 78 w 91"/>
                <a:gd name="T35" fmla="*/ 166 h 176"/>
                <a:gd name="T36" fmla="*/ 43 w 91"/>
                <a:gd name="T37" fmla="*/ 176 h 176"/>
                <a:gd name="T38" fmla="*/ 10 w 91"/>
                <a:gd name="T39" fmla="*/ 166 h 176"/>
                <a:gd name="T40" fmla="*/ 0 w 91"/>
                <a:gd name="T41" fmla="*/ 133 h 176"/>
                <a:gd name="T42" fmla="*/ 0 w 91"/>
                <a:gd name="T43" fmla="*/ 120 h 176"/>
                <a:gd name="T44" fmla="*/ 35 w 91"/>
                <a:gd name="T45" fmla="*/ 120 h 176"/>
                <a:gd name="T46" fmla="*/ 35 w 91"/>
                <a:gd name="T47" fmla="*/ 135 h 176"/>
                <a:gd name="T48" fmla="*/ 38 w 91"/>
                <a:gd name="T49" fmla="*/ 146 h 176"/>
                <a:gd name="T50" fmla="*/ 46 w 91"/>
                <a:gd name="T51" fmla="*/ 150 h 176"/>
                <a:gd name="T52" fmla="*/ 53 w 91"/>
                <a:gd name="T53" fmla="*/ 147 h 176"/>
                <a:gd name="T54" fmla="*/ 55 w 91"/>
                <a:gd name="T55" fmla="*/ 135 h 176"/>
                <a:gd name="T56" fmla="*/ 55 w 91"/>
                <a:gd name="T57" fmla="*/ 128 h 176"/>
                <a:gd name="T58" fmla="*/ 52 w 91"/>
                <a:gd name="T59" fmla="*/ 116 h 176"/>
                <a:gd name="T60" fmla="*/ 38 w 91"/>
                <a:gd name="T61" fmla="*/ 102 h 176"/>
                <a:gd name="T62" fmla="*/ 23 w 91"/>
                <a:gd name="T63" fmla="*/ 91 h 176"/>
                <a:gd name="T64" fmla="*/ 8 w 91"/>
                <a:gd name="T65" fmla="*/ 74 h 176"/>
                <a:gd name="T66" fmla="*/ 4 w 91"/>
                <a:gd name="T67" fmla="*/ 53 h 176"/>
                <a:gd name="T68" fmla="*/ 4 w 91"/>
                <a:gd name="T69" fmla="*/ 38 h 176"/>
                <a:gd name="T70" fmla="*/ 16 w 91"/>
                <a:gd name="T71" fmla="*/ 10 h 176"/>
                <a:gd name="T72" fmla="*/ 49 w 91"/>
                <a:gd name="T73" fmla="*/ 0 h 176"/>
                <a:gd name="T74" fmla="*/ 79 w 91"/>
                <a:gd name="T75" fmla="*/ 10 h 176"/>
                <a:gd name="T76" fmla="*/ 89 w 91"/>
                <a:gd name="T7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76">
                  <a:moveTo>
                    <a:pt x="89" y="40"/>
                  </a:moveTo>
                  <a:cubicBezTo>
                    <a:pt x="89" y="53"/>
                    <a:pt x="89" y="53"/>
                    <a:pt x="89" y="53"/>
                  </a:cubicBezTo>
                  <a:cubicBezTo>
                    <a:pt x="55" y="53"/>
                    <a:pt x="55" y="53"/>
                    <a:pt x="55" y="53"/>
                  </a:cubicBezTo>
                  <a:cubicBezTo>
                    <a:pt x="55" y="38"/>
                    <a:pt x="55" y="38"/>
                    <a:pt x="55" y="38"/>
                  </a:cubicBezTo>
                  <a:cubicBezTo>
                    <a:pt x="55" y="33"/>
                    <a:pt x="54" y="30"/>
                    <a:pt x="53" y="28"/>
                  </a:cubicBezTo>
                  <a:cubicBezTo>
                    <a:pt x="52" y="26"/>
                    <a:pt x="49" y="26"/>
                    <a:pt x="46" y="26"/>
                  </a:cubicBezTo>
                  <a:cubicBezTo>
                    <a:pt x="43" y="26"/>
                    <a:pt x="41" y="26"/>
                    <a:pt x="40" y="28"/>
                  </a:cubicBezTo>
                  <a:cubicBezTo>
                    <a:pt x="38" y="30"/>
                    <a:pt x="38" y="33"/>
                    <a:pt x="38" y="38"/>
                  </a:cubicBezTo>
                  <a:cubicBezTo>
                    <a:pt x="38" y="49"/>
                    <a:pt x="38" y="49"/>
                    <a:pt x="38" y="49"/>
                  </a:cubicBezTo>
                  <a:cubicBezTo>
                    <a:pt x="38" y="53"/>
                    <a:pt x="39" y="57"/>
                    <a:pt x="41" y="61"/>
                  </a:cubicBezTo>
                  <a:cubicBezTo>
                    <a:pt x="43" y="64"/>
                    <a:pt x="47" y="68"/>
                    <a:pt x="53" y="72"/>
                  </a:cubicBezTo>
                  <a:cubicBezTo>
                    <a:pt x="67" y="83"/>
                    <a:pt x="67" y="83"/>
                    <a:pt x="67" y="83"/>
                  </a:cubicBezTo>
                  <a:cubicBezTo>
                    <a:pt x="68" y="84"/>
                    <a:pt x="69" y="85"/>
                    <a:pt x="71" y="86"/>
                  </a:cubicBezTo>
                  <a:cubicBezTo>
                    <a:pt x="78" y="91"/>
                    <a:pt x="83" y="96"/>
                    <a:pt x="85" y="100"/>
                  </a:cubicBezTo>
                  <a:cubicBezTo>
                    <a:pt x="87" y="103"/>
                    <a:pt x="89" y="107"/>
                    <a:pt x="89" y="110"/>
                  </a:cubicBezTo>
                  <a:cubicBezTo>
                    <a:pt x="90" y="114"/>
                    <a:pt x="91" y="119"/>
                    <a:pt x="91" y="125"/>
                  </a:cubicBezTo>
                  <a:cubicBezTo>
                    <a:pt x="91" y="135"/>
                    <a:pt x="91" y="135"/>
                    <a:pt x="91" y="135"/>
                  </a:cubicBezTo>
                  <a:cubicBezTo>
                    <a:pt x="91" y="148"/>
                    <a:pt x="87" y="159"/>
                    <a:pt x="78" y="166"/>
                  </a:cubicBezTo>
                  <a:cubicBezTo>
                    <a:pt x="70" y="173"/>
                    <a:pt x="59" y="176"/>
                    <a:pt x="43" y="176"/>
                  </a:cubicBezTo>
                  <a:cubicBezTo>
                    <a:pt x="28" y="176"/>
                    <a:pt x="17" y="173"/>
                    <a:pt x="10" y="166"/>
                  </a:cubicBezTo>
                  <a:cubicBezTo>
                    <a:pt x="3" y="160"/>
                    <a:pt x="0" y="149"/>
                    <a:pt x="0" y="133"/>
                  </a:cubicBezTo>
                  <a:cubicBezTo>
                    <a:pt x="0" y="120"/>
                    <a:pt x="0" y="120"/>
                    <a:pt x="0" y="120"/>
                  </a:cubicBezTo>
                  <a:cubicBezTo>
                    <a:pt x="35" y="120"/>
                    <a:pt x="35" y="120"/>
                    <a:pt x="35" y="120"/>
                  </a:cubicBezTo>
                  <a:cubicBezTo>
                    <a:pt x="35" y="135"/>
                    <a:pt x="35" y="135"/>
                    <a:pt x="35" y="135"/>
                  </a:cubicBezTo>
                  <a:cubicBezTo>
                    <a:pt x="35" y="140"/>
                    <a:pt x="36" y="144"/>
                    <a:pt x="38" y="146"/>
                  </a:cubicBezTo>
                  <a:cubicBezTo>
                    <a:pt x="39" y="149"/>
                    <a:pt x="42" y="150"/>
                    <a:pt x="46" y="150"/>
                  </a:cubicBezTo>
                  <a:cubicBezTo>
                    <a:pt x="49" y="150"/>
                    <a:pt x="52" y="149"/>
                    <a:pt x="53" y="147"/>
                  </a:cubicBezTo>
                  <a:cubicBezTo>
                    <a:pt x="55" y="144"/>
                    <a:pt x="55" y="141"/>
                    <a:pt x="55" y="135"/>
                  </a:cubicBezTo>
                  <a:cubicBezTo>
                    <a:pt x="55" y="128"/>
                    <a:pt x="55" y="128"/>
                    <a:pt x="55" y="128"/>
                  </a:cubicBezTo>
                  <a:cubicBezTo>
                    <a:pt x="55" y="124"/>
                    <a:pt x="54" y="119"/>
                    <a:pt x="52" y="116"/>
                  </a:cubicBezTo>
                  <a:cubicBezTo>
                    <a:pt x="50" y="112"/>
                    <a:pt x="45" y="108"/>
                    <a:pt x="38" y="102"/>
                  </a:cubicBezTo>
                  <a:cubicBezTo>
                    <a:pt x="23" y="91"/>
                    <a:pt x="23" y="91"/>
                    <a:pt x="23" y="91"/>
                  </a:cubicBezTo>
                  <a:cubicBezTo>
                    <a:pt x="16" y="86"/>
                    <a:pt x="11" y="80"/>
                    <a:pt x="8" y="74"/>
                  </a:cubicBezTo>
                  <a:cubicBezTo>
                    <a:pt x="5" y="68"/>
                    <a:pt x="4" y="61"/>
                    <a:pt x="4" y="53"/>
                  </a:cubicBezTo>
                  <a:cubicBezTo>
                    <a:pt x="4" y="38"/>
                    <a:pt x="4" y="38"/>
                    <a:pt x="4" y="38"/>
                  </a:cubicBezTo>
                  <a:cubicBezTo>
                    <a:pt x="4" y="27"/>
                    <a:pt x="8" y="17"/>
                    <a:pt x="16" y="10"/>
                  </a:cubicBezTo>
                  <a:cubicBezTo>
                    <a:pt x="24" y="3"/>
                    <a:pt x="35" y="0"/>
                    <a:pt x="49" y="0"/>
                  </a:cubicBezTo>
                  <a:cubicBezTo>
                    <a:pt x="63" y="0"/>
                    <a:pt x="72" y="3"/>
                    <a:pt x="79" y="10"/>
                  </a:cubicBezTo>
                  <a:cubicBezTo>
                    <a:pt x="86" y="17"/>
                    <a:pt x="89" y="27"/>
                    <a:pt x="89" y="40"/>
                  </a:cubicBez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14" name="Freeform 8"/>
            <p:cNvSpPr>
              <a:spLocks noEditPoints="1"/>
            </p:cNvSpPr>
            <p:nvPr/>
          </p:nvSpPr>
          <p:spPr bwMode="auto">
            <a:xfrm>
              <a:off x="2130425" y="449600"/>
              <a:ext cx="334963" cy="641350"/>
            </a:xfrm>
            <a:custGeom>
              <a:avLst/>
              <a:gdLst>
                <a:gd name="T0" fmla="*/ 36 w 89"/>
                <a:gd name="T1" fmla="*/ 26 h 171"/>
                <a:gd name="T2" fmla="*/ 50 w 89"/>
                <a:gd name="T3" fmla="*/ 30 h 171"/>
                <a:gd name="T4" fmla="*/ 53 w 89"/>
                <a:gd name="T5" fmla="*/ 47 h 171"/>
                <a:gd name="T6" fmla="*/ 53 w 89"/>
                <a:gd name="T7" fmla="*/ 57 h 171"/>
                <a:gd name="T8" fmla="*/ 50 w 89"/>
                <a:gd name="T9" fmla="*/ 74 h 171"/>
                <a:gd name="T10" fmla="*/ 36 w 89"/>
                <a:gd name="T11" fmla="*/ 79 h 171"/>
                <a:gd name="T12" fmla="*/ 33 w 89"/>
                <a:gd name="T13" fmla="*/ 79 h 171"/>
                <a:gd name="T14" fmla="*/ 33 w 89"/>
                <a:gd name="T15" fmla="*/ 26 h 171"/>
                <a:gd name="T16" fmla="*/ 36 w 89"/>
                <a:gd name="T17" fmla="*/ 26 h 171"/>
                <a:gd name="T18" fmla="*/ 0 w 89"/>
                <a:gd name="T19" fmla="*/ 171 h 171"/>
                <a:gd name="T20" fmla="*/ 33 w 89"/>
                <a:gd name="T21" fmla="*/ 171 h 171"/>
                <a:gd name="T22" fmla="*/ 33 w 89"/>
                <a:gd name="T23" fmla="*/ 104 h 171"/>
                <a:gd name="T24" fmla="*/ 43 w 89"/>
                <a:gd name="T25" fmla="*/ 104 h 171"/>
                <a:gd name="T26" fmla="*/ 77 w 89"/>
                <a:gd name="T27" fmla="*/ 93 h 171"/>
                <a:gd name="T28" fmla="*/ 89 w 89"/>
                <a:gd name="T29" fmla="*/ 58 h 171"/>
                <a:gd name="T30" fmla="*/ 89 w 89"/>
                <a:gd name="T31" fmla="*/ 47 h 171"/>
                <a:gd name="T32" fmla="*/ 77 w 89"/>
                <a:gd name="T33" fmla="*/ 11 h 171"/>
                <a:gd name="T34" fmla="*/ 37 w 89"/>
                <a:gd name="T35" fmla="*/ 0 h 171"/>
                <a:gd name="T36" fmla="*/ 0 w 89"/>
                <a:gd name="T37" fmla="*/ 0 h 171"/>
                <a:gd name="T38" fmla="*/ 0 w 89"/>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71">
                  <a:moveTo>
                    <a:pt x="36" y="26"/>
                  </a:moveTo>
                  <a:cubicBezTo>
                    <a:pt x="43" y="26"/>
                    <a:pt x="47" y="27"/>
                    <a:pt x="50" y="30"/>
                  </a:cubicBezTo>
                  <a:cubicBezTo>
                    <a:pt x="52" y="33"/>
                    <a:pt x="53" y="39"/>
                    <a:pt x="53" y="47"/>
                  </a:cubicBezTo>
                  <a:cubicBezTo>
                    <a:pt x="53" y="57"/>
                    <a:pt x="53" y="57"/>
                    <a:pt x="53" y="57"/>
                  </a:cubicBezTo>
                  <a:cubicBezTo>
                    <a:pt x="53" y="66"/>
                    <a:pt x="52" y="71"/>
                    <a:pt x="50" y="74"/>
                  </a:cubicBezTo>
                  <a:cubicBezTo>
                    <a:pt x="47" y="78"/>
                    <a:pt x="43" y="79"/>
                    <a:pt x="36" y="79"/>
                  </a:cubicBezTo>
                  <a:cubicBezTo>
                    <a:pt x="33" y="79"/>
                    <a:pt x="33" y="79"/>
                    <a:pt x="33" y="79"/>
                  </a:cubicBezTo>
                  <a:cubicBezTo>
                    <a:pt x="33" y="26"/>
                    <a:pt x="33" y="26"/>
                    <a:pt x="33" y="26"/>
                  </a:cubicBezTo>
                  <a:lnTo>
                    <a:pt x="36" y="26"/>
                  </a:lnTo>
                  <a:close/>
                  <a:moveTo>
                    <a:pt x="0" y="171"/>
                  </a:moveTo>
                  <a:cubicBezTo>
                    <a:pt x="33" y="171"/>
                    <a:pt x="33" y="171"/>
                    <a:pt x="33" y="171"/>
                  </a:cubicBezTo>
                  <a:cubicBezTo>
                    <a:pt x="33" y="104"/>
                    <a:pt x="33" y="104"/>
                    <a:pt x="33" y="104"/>
                  </a:cubicBezTo>
                  <a:cubicBezTo>
                    <a:pt x="43" y="104"/>
                    <a:pt x="43" y="104"/>
                    <a:pt x="43" y="104"/>
                  </a:cubicBezTo>
                  <a:cubicBezTo>
                    <a:pt x="59" y="104"/>
                    <a:pt x="70" y="101"/>
                    <a:pt x="77" y="93"/>
                  </a:cubicBezTo>
                  <a:cubicBezTo>
                    <a:pt x="85" y="86"/>
                    <a:pt x="89" y="74"/>
                    <a:pt x="89" y="58"/>
                  </a:cubicBezTo>
                  <a:cubicBezTo>
                    <a:pt x="89" y="47"/>
                    <a:pt x="89" y="47"/>
                    <a:pt x="89" y="47"/>
                  </a:cubicBezTo>
                  <a:cubicBezTo>
                    <a:pt x="89" y="30"/>
                    <a:pt x="85" y="18"/>
                    <a:pt x="77" y="11"/>
                  </a:cubicBezTo>
                  <a:cubicBezTo>
                    <a:pt x="69" y="4"/>
                    <a:pt x="56" y="0"/>
                    <a:pt x="37" y="0"/>
                  </a:cubicBezTo>
                  <a:cubicBezTo>
                    <a:pt x="0" y="0"/>
                    <a:pt x="0" y="0"/>
                    <a:pt x="0" y="0"/>
                  </a:cubicBezTo>
                  <a:lnTo>
                    <a:pt x="0" y="171"/>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15" name="Freeform 9"/>
            <p:cNvSpPr>
              <a:spLocks noEditPoints="1"/>
            </p:cNvSpPr>
            <p:nvPr/>
          </p:nvSpPr>
          <p:spPr bwMode="auto">
            <a:xfrm>
              <a:off x="2498725" y="449600"/>
              <a:ext cx="336550" cy="641350"/>
            </a:xfrm>
            <a:custGeom>
              <a:avLst/>
              <a:gdLst>
                <a:gd name="T0" fmla="*/ 36 w 90"/>
                <a:gd name="T1" fmla="*/ 26 h 171"/>
                <a:gd name="T2" fmla="*/ 51 w 90"/>
                <a:gd name="T3" fmla="*/ 30 h 171"/>
                <a:gd name="T4" fmla="*/ 55 w 90"/>
                <a:gd name="T5" fmla="*/ 45 h 171"/>
                <a:gd name="T6" fmla="*/ 55 w 90"/>
                <a:gd name="T7" fmla="*/ 54 h 171"/>
                <a:gd name="T8" fmla="*/ 51 w 90"/>
                <a:gd name="T9" fmla="*/ 70 h 171"/>
                <a:gd name="T10" fmla="*/ 36 w 90"/>
                <a:gd name="T11" fmla="*/ 74 h 171"/>
                <a:gd name="T12" fmla="*/ 33 w 90"/>
                <a:gd name="T13" fmla="*/ 74 h 171"/>
                <a:gd name="T14" fmla="*/ 33 w 90"/>
                <a:gd name="T15" fmla="*/ 26 h 171"/>
                <a:gd name="T16" fmla="*/ 36 w 90"/>
                <a:gd name="T17" fmla="*/ 26 h 171"/>
                <a:gd name="T18" fmla="*/ 0 w 90"/>
                <a:gd name="T19" fmla="*/ 171 h 171"/>
                <a:gd name="T20" fmla="*/ 33 w 90"/>
                <a:gd name="T21" fmla="*/ 171 h 171"/>
                <a:gd name="T22" fmla="*/ 33 w 90"/>
                <a:gd name="T23" fmla="*/ 99 h 171"/>
                <a:gd name="T24" fmla="*/ 37 w 90"/>
                <a:gd name="T25" fmla="*/ 99 h 171"/>
                <a:gd name="T26" fmla="*/ 51 w 90"/>
                <a:gd name="T27" fmla="*/ 103 h 171"/>
                <a:gd name="T28" fmla="*/ 55 w 90"/>
                <a:gd name="T29" fmla="*/ 119 h 171"/>
                <a:gd name="T30" fmla="*/ 55 w 90"/>
                <a:gd name="T31" fmla="*/ 171 h 171"/>
                <a:gd name="T32" fmla="*/ 90 w 90"/>
                <a:gd name="T33" fmla="*/ 171 h 171"/>
                <a:gd name="T34" fmla="*/ 90 w 90"/>
                <a:gd name="T35" fmla="*/ 129 h 171"/>
                <a:gd name="T36" fmla="*/ 82 w 90"/>
                <a:gd name="T37" fmla="*/ 97 h 171"/>
                <a:gd name="T38" fmla="*/ 56 w 90"/>
                <a:gd name="T39" fmla="*/ 86 h 171"/>
                <a:gd name="T40" fmla="*/ 82 w 90"/>
                <a:gd name="T41" fmla="*/ 74 h 171"/>
                <a:gd name="T42" fmla="*/ 90 w 90"/>
                <a:gd name="T43" fmla="*/ 47 h 171"/>
                <a:gd name="T44" fmla="*/ 90 w 90"/>
                <a:gd name="T45" fmla="*/ 40 h 171"/>
                <a:gd name="T46" fmla="*/ 79 w 90"/>
                <a:gd name="T47" fmla="*/ 9 h 171"/>
                <a:gd name="T48" fmla="*/ 43 w 90"/>
                <a:gd name="T49" fmla="*/ 0 h 171"/>
                <a:gd name="T50" fmla="*/ 0 w 90"/>
                <a:gd name="T51" fmla="*/ 0 h 171"/>
                <a:gd name="T52" fmla="*/ 0 w 90"/>
                <a:gd name="T53"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171">
                  <a:moveTo>
                    <a:pt x="36" y="26"/>
                  </a:moveTo>
                  <a:cubicBezTo>
                    <a:pt x="43" y="26"/>
                    <a:pt x="48" y="27"/>
                    <a:pt x="51" y="30"/>
                  </a:cubicBezTo>
                  <a:cubicBezTo>
                    <a:pt x="53" y="33"/>
                    <a:pt x="55" y="38"/>
                    <a:pt x="55" y="45"/>
                  </a:cubicBezTo>
                  <a:cubicBezTo>
                    <a:pt x="55" y="54"/>
                    <a:pt x="55" y="54"/>
                    <a:pt x="55" y="54"/>
                  </a:cubicBezTo>
                  <a:cubicBezTo>
                    <a:pt x="55" y="62"/>
                    <a:pt x="53" y="67"/>
                    <a:pt x="51" y="70"/>
                  </a:cubicBezTo>
                  <a:cubicBezTo>
                    <a:pt x="48" y="73"/>
                    <a:pt x="43" y="74"/>
                    <a:pt x="36" y="74"/>
                  </a:cubicBezTo>
                  <a:cubicBezTo>
                    <a:pt x="33" y="74"/>
                    <a:pt x="33" y="74"/>
                    <a:pt x="33" y="74"/>
                  </a:cubicBezTo>
                  <a:cubicBezTo>
                    <a:pt x="33" y="26"/>
                    <a:pt x="33" y="26"/>
                    <a:pt x="33" y="26"/>
                  </a:cubicBezTo>
                  <a:lnTo>
                    <a:pt x="36" y="26"/>
                  </a:lnTo>
                  <a:close/>
                  <a:moveTo>
                    <a:pt x="0" y="171"/>
                  </a:moveTo>
                  <a:cubicBezTo>
                    <a:pt x="33" y="171"/>
                    <a:pt x="33" y="171"/>
                    <a:pt x="33" y="171"/>
                  </a:cubicBezTo>
                  <a:cubicBezTo>
                    <a:pt x="33" y="99"/>
                    <a:pt x="33" y="99"/>
                    <a:pt x="33" y="99"/>
                  </a:cubicBezTo>
                  <a:cubicBezTo>
                    <a:pt x="37" y="99"/>
                    <a:pt x="37" y="99"/>
                    <a:pt x="37" y="99"/>
                  </a:cubicBezTo>
                  <a:cubicBezTo>
                    <a:pt x="44" y="99"/>
                    <a:pt x="49" y="100"/>
                    <a:pt x="51" y="103"/>
                  </a:cubicBezTo>
                  <a:cubicBezTo>
                    <a:pt x="53" y="105"/>
                    <a:pt x="55" y="110"/>
                    <a:pt x="55" y="119"/>
                  </a:cubicBezTo>
                  <a:cubicBezTo>
                    <a:pt x="55" y="171"/>
                    <a:pt x="55" y="171"/>
                    <a:pt x="55" y="171"/>
                  </a:cubicBezTo>
                  <a:cubicBezTo>
                    <a:pt x="90" y="171"/>
                    <a:pt x="90" y="171"/>
                    <a:pt x="90" y="171"/>
                  </a:cubicBezTo>
                  <a:cubicBezTo>
                    <a:pt x="90" y="129"/>
                    <a:pt x="90" y="129"/>
                    <a:pt x="90" y="129"/>
                  </a:cubicBezTo>
                  <a:cubicBezTo>
                    <a:pt x="90" y="114"/>
                    <a:pt x="87" y="103"/>
                    <a:pt x="82" y="97"/>
                  </a:cubicBezTo>
                  <a:cubicBezTo>
                    <a:pt x="77" y="91"/>
                    <a:pt x="68" y="87"/>
                    <a:pt x="56" y="86"/>
                  </a:cubicBezTo>
                  <a:cubicBezTo>
                    <a:pt x="68" y="84"/>
                    <a:pt x="77" y="80"/>
                    <a:pt x="82" y="74"/>
                  </a:cubicBezTo>
                  <a:cubicBezTo>
                    <a:pt x="87" y="69"/>
                    <a:pt x="90" y="59"/>
                    <a:pt x="90" y="47"/>
                  </a:cubicBezTo>
                  <a:cubicBezTo>
                    <a:pt x="90" y="40"/>
                    <a:pt x="90" y="40"/>
                    <a:pt x="90" y="40"/>
                  </a:cubicBezTo>
                  <a:cubicBezTo>
                    <a:pt x="90" y="26"/>
                    <a:pt x="86" y="16"/>
                    <a:pt x="79" y="9"/>
                  </a:cubicBezTo>
                  <a:cubicBezTo>
                    <a:pt x="72" y="3"/>
                    <a:pt x="60" y="0"/>
                    <a:pt x="43" y="0"/>
                  </a:cubicBezTo>
                  <a:cubicBezTo>
                    <a:pt x="0" y="0"/>
                    <a:pt x="0" y="0"/>
                    <a:pt x="0" y="0"/>
                  </a:cubicBezTo>
                  <a:lnTo>
                    <a:pt x="0" y="171"/>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16" name="Freeform 10"/>
            <p:cNvSpPr>
              <a:spLocks/>
            </p:cNvSpPr>
            <p:nvPr/>
          </p:nvSpPr>
          <p:spPr bwMode="auto">
            <a:xfrm>
              <a:off x="2870200" y="449600"/>
              <a:ext cx="277813" cy="641350"/>
            </a:xfrm>
            <a:custGeom>
              <a:avLst/>
              <a:gdLst>
                <a:gd name="T0" fmla="*/ 0 w 175"/>
                <a:gd name="T1" fmla="*/ 0 h 404"/>
                <a:gd name="T2" fmla="*/ 167 w 175"/>
                <a:gd name="T3" fmla="*/ 0 h 404"/>
                <a:gd name="T4" fmla="*/ 167 w 175"/>
                <a:gd name="T5" fmla="*/ 78 h 404"/>
                <a:gd name="T6" fmla="*/ 85 w 175"/>
                <a:gd name="T7" fmla="*/ 78 h 404"/>
                <a:gd name="T8" fmla="*/ 85 w 175"/>
                <a:gd name="T9" fmla="*/ 154 h 404"/>
                <a:gd name="T10" fmla="*/ 160 w 175"/>
                <a:gd name="T11" fmla="*/ 154 h 404"/>
                <a:gd name="T12" fmla="*/ 160 w 175"/>
                <a:gd name="T13" fmla="*/ 232 h 404"/>
                <a:gd name="T14" fmla="*/ 85 w 175"/>
                <a:gd name="T15" fmla="*/ 232 h 404"/>
                <a:gd name="T16" fmla="*/ 85 w 175"/>
                <a:gd name="T17" fmla="*/ 326 h 404"/>
                <a:gd name="T18" fmla="*/ 175 w 175"/>
                <a:gd name="T19" fmla="*/ 326 h 404"/>
                <a:gd name="T20" fmla="*/ 175 w 175"/>
                <a:gd name="T21" fmla="*/ 404 h 404"/>
                <a:gd name="T22" fmla="*/ 0 w 175"/>
                <a:gd name="T23" fmla="*/ 404 h 404"/>
                <a:gd name="T24" fmla="*/ 0 w 175"/>
                <a:gd name="T25"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404">
                  <a:moveTo>
                    <a:pt x="0" y="0"/>
                  </a:moveTo>
                  <a:lnTo>
                    <a:pt x="167" y="0"/>
                  </a:lnTo>
                  <a:lnTo>
                    <a:pt x="167" y="78"/>
                  </a:lnTo>
                  <a:lnTo>
                    <a:pt x="85" y="78"/>
                  </a:lnTo>
                  <a:lnTo>
                    <a:pt x="85" y="154"/>
                  </a:lnTo>
                  <a:lnTo>
                    <a:pt x="160" y="154"/>
                  </a:lnTo>
                  <a:lnTo>
                    <a:pt x="160" y="232"/>
                  </a:lnTo>
                  <a:lnTo>
                    <a:pt x="85" y="232"/>
                  </a:lnTo>
                  <a:lnTo>
                    <a:pt x="85" y="326"/>
                  </a:lnTo>
                  <a:lnTo>
                    <a:pt x="175" y="326"/>
                  </a:lnTo>
                  <a:lnTo>
                    <a:pt x="175" y="404"/>
                  </a:lnTo>
                  <a:lnTo>
                    <a:pt x="0" y="404"/>
                  </a:lnTo>
                  <a:lnTo>
                    <a:pt x="0" y="0"/>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17" name="Freeform 11"/>
            <p:cNvSpPr>
              <a:spLocks noEditPoints="1"/>
            </p:cNvSpPr>
            <p:nvPr/>
          </p:nvSpPr>
          <p:spPr bwMode="auto">
            <a:xfrm>
              <a:off x="3181350" y="449600"/>
              <a:ext cx="396875" cy="641350"/>
            </a:xfrm>
            <a:custGeom>
              <a:avLst/>
              <a:gdLst>
                <a:gd name="T0" fmla="*/ 127 w 250"/>
                <a:gd name="T1" fmla="*/ 78 h 404"/>
                <a:gd name="T2" fmla="*/ 146 w 250"/>
                <a:gd name="T3" fmla="*/ 234 h 404"/>
                <a:gd name="T4" fmla="*/ 101 w 250"/>
                <a:gd name="T5" fmla="*/ 234 h 404"/>
                <a:gd name="T6" fmla="*/ 127 w 250"/>
                <a:gd name="T7" fmla="*/ 78 h 404"/>
                <a:gd name="T8" fmla="*/ 0 w 250"/>
                <a:gd name="T9" fmla="*/ 404 h 404"/>
                <a:gd name="T10" fmla="*/ 73 w 250"/>
                <a:gd name="T11" fmla="*/ 404 h 404"/>
                <a:gd name="T12" fmla="*/ 90 w 250"/>
                <a:gd name="T13" fmla="*/ 310 h 404"/>
                <a:gd name="T14" fmla="*/ 158 w 250"/>
                <a:gd name="T15" fmla="*/ 310 h 404"/>
                <a:gd name="T16" fmla="*/ 170 w 250"/>
                <a:gd name="T17" fmla="*/ 404 h 404"/>
                <a:gd name="T18" fmla="*/ 250 w 250"/>
                <a:gd name="T19" fmla="*/ 404 h 404"/>
                <a:gd name="T20" fmla="*/ 182 w 250"/>
                <a:gd name="T21" fmla="*/ 0 h 404"/>
                <a:gd name="T22" fmla="*/ 75 w 250"/>
                <a:gd name="T23" fmla="*/ 0 h 404"/>
                <a:gd name="T24" fmla="*/ 0 w 250"/>
                <a:gd name="T25"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404">
                  <a:moveTo>
                    <a:pt x="127" y="78"/>
                  </a:moveTo>
                  <a:lnTo>
                    <a:pt x="146" y="234"/>
                  </a:lnTo>
                  <a:lnTo>
                    <a:pt x="101" y="234"/>
                  </a:lnTo>
                  <a:lnTo>
                    <a:pt x="127" y="78"/>
                  </a:lnTo>
                  <a:close/>
                  <a:moveTo>
                    <a:pt x="0" y="404"/>
                  </a:moveTo>
                  <a:lnTo>
                    <a:pt x="73" y="404"/>
                  </a:lnTo>
                  <a:lnTo>
                    <a:pt x="90" y="310"/>
                  </a:lnTo>
                  <a:lnTo>
                    <a:pt x="158" y="310"/>
                  </a:lnTo>
                  <a:lnTo>
                    <a:pt x="170" y="404"/>
                  </a:lnTo>
                  <a:lnTo>
                    <a:pt x="250" y="404"/>
                  </a:lnTo>
                  <a:lnTo>
                    <a:pt x="182" y="0"/>
                  </a:lnTo>
                  <a:lnTo>
                    <a:pt x="75" y="0"/>
                  </a:lnTo>
                  <a:lnTo>
                    <a:pt x="0" y="404"/>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18" name="Freeform 12"/>
            <p:cNvSpPr>
              <a:spLocks noEditPoints="1"/>
            </p:cNvSpPr>
            <p:nvPr/>
          </p:nvSpPr>
          <p:spPr bwMode="auto">
            <a:xfrm>
              <a:off x="3613150" y="449600"/>
              <a:ext cx="347663" cy="641350"/>
            </a:xfrm>
            <a:custGeom>
              <a:avLst/>
              <a:gdLst>
                <a:gd name="T0" fmla="*/ 39 w 93"/>
                <a:gd name="T1" fmla="*/ 26 h 171"/>
                <a:gd name="T2" fmla="*/ 54 w 93"/>
                <a:gd name="T3" fmla="*/ 30 h 171"/>
                <a:gd name="T4" fmla="*/ 58 w 93"/>
                <a:gd name="T5" fmla="*/ 44 h 171"/>
                <a:gd name="T6" fmla="*/ 58 w 93"/>
                <a:gd name="T7" fmla="*/ 127 h 171"/>
                <a:gd name="T8" fmla="*/ 54 w 93"/>
                <a:gd name="T9" fmla="*/ 141 h 171"/>
                <a:gd name="T10" fmla="*/ 39 w 93"/>
                <a:gd name="T11" fmla="*/ 145 h 171"/>
                <a:gd name="T12" fmla="*/ 36 w 93"/>
                <a:gd name="T13" fmla="*/ 145 h 171"/>
                <a:gd name="T14" fmla="*/ 36 w 93"/>
                <a:gd name="T15" fmla="*/ 26 h 171"/>
                <a:gd name="T16" fmla="*/ 39 w 93"/>
                <a:gd name="T17" fmla="*/ 26 h 171"/>
                <a:gd name="T18" fmla="*/ 0 w 93"/>
                <a:gd name="T19" fmla="*/ 171 h 171"/>
                <a:gd name="T20" fmla="*/ 34 w 93"/>
                <a:gd name="T21" fmla="*/ 171 h 171"/>
                <a:gd name="T22" fmla="*/ 64 w 93"/>
                <a:gd name="T23" fmla="*/ 168 h 171"/>
                <a:gd name="T24" fmla="*/ 81 w 93"/>
                <a:gd name="T25" fmla="*/ 158 h 171"/>
                <a:gd name="T26" fmla="*/ 91 w 93"/>
                <a:gd name="T27" fmla="*/ 139 h 171"/>
                <a:gd name="T28" fmla="*/ 93 w 93"/>
                <a:gd name="T29" fmla="*/ 107 h 171"/>
                <a:gd name="T30" fmla="*/ 93 w 93"/>
                <a:gd name="T31" fmla="*/ 64 h 171"/>
                <a:gd name="T32" fmla="*/ 91 w 93"/>
                <a:gd name="T33" fmla="*/ 32 h 171"/>
                <a:gd name="T34" fmla="*/ 81 w 93"/>
                <a:gd name="T35" fmla="*/ 14 h 171"/>
                <a:gd name="T36" fmla="*/ 64 w 93"/>
                <a:gd name="T37" fmla="*/ 3 h 171"/>
                <a:gd name="T38" fmla="*/ 34 w 93"/>
                <a:gd name="T39" fmla="*/ 0 h 171"/>
                <a:gd name="T40" fmla="*/ 0 w 93"/>
                <a:gd name="T41" fmla="*/ 0 h 171"/>
                <a:gd name="T42" fmla="*/ 0 w 93"/>
                <a:gd name="T43"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71">
                  <a:moveTo>
                    <a:pt x="39" y="26"/>
                  </a:moveTo>
                  <a:cubicBezTo>
                    <a:pt x="46" y="26"/>
                    <a:pt x="51" y="28"/>
                    <a:pt x="54" y="30"/>
                  </a:cubicBezTo>
                  <a:cubicBezTo>
                    <a:pt x="57" y="33"/>
                    <a:pt x="58" y="38"/>
                    <a:pt x="58" y="44"/>
                  </a:cubicBezTo>
                  <a:cubicBezTo>
                    <a:pt x="58" y="127"/>
                    <a:pt x="58" y="127"/>
                    <a:pt x="58" y="127"/>
                  </a:cubicBezTo>
                  <a:cubicBezTo>
                    <a:pt x="58" y="134"/>
                    <a:pt x="57" y="138"/>
                    <a:pt x="54" y="141"/>
                  </a:cubicBezTo>
                  <a:cubicBezTo>
                    <a:pt x="51" y="144"/>
                    <a:pt x="46" y="145"/>
                    <a:pt x="39" y="145"/>
                  </a:cubicBezTo>
                  <a:cubicBezTo>
                    <a:pt x="36" y="145"/>
                    <a:pt x="36" y="145"/>
                    <a:pt x="36" y="145"/>
                  </a:cubicBezTo>
                  <a:cubicBezTo>
                    <a:pt x="36" y="26"/>
                    <a:pt x="36" y="26"/>
                    <a:pt x="36" y="26"/>
                  </a:cubicBezTo>
                  <a:lnTo>
                    <a:pt x="39" y="26"/>
                  </a:lnTo>
                  <a:close/>
                  <a:moveTo>
                    <a:pt x="0" y="171"/>
                  </a:moveTo>
                  <a:cubicBezTo>
                    <a:pt x="34" y="171"/>
                    <a:pt x="34" y="171"/>
                    <a:pt x="34" y="171"/>
                  </a:cubicBezTo>
                  <a:cubicBezTo>
                    <a:pt x="47" y="171"/>
                    <a:pt x="57" y="170"/>
                    <a:pt x="64" y="168"/>
                  </a:cubicBezTo>
                  <a:cubicBezTo>
                    <a:pt x="71" y="166"/>
                    <a:pt x="77" y="163"/>
                    <a:pt x="81" y="158"/>
                  </a:cubicBezTo>
                  <a:cubicBezTo>
                    <a:pt x="86" y="153"/>
                    <a:pt x="89" y="147"/>
                    <a:pt x="91" y="139"/>
                  </a:cubicBezTo>
                  <a:cubicBezTo>
                    <a:pt x="92" y="131"/>
                    <a:pt x="93" y="121"/>
                    <a:pt x="93" y="107"/>
                  </a:cubicBezTo>
                  <a:cubicBezTo>
                    <a:pt x="93" y="64"/>
                    <a:pt x="93" y="64"/>
                    <a:pt x="93" y="64"/>
                  </a:cubicBezTo>
                  <a:cubicBezTo>
                    <a:pt x="93" y="51"/>
                    <a:pt x="92" y="40"/>
                    <a:pt x="91" y="32"/>
                  </a:cubicBezTo>
                  <a:cubicBezTo>
                    <a:pt x="89" y="25"/>
                    <a:pt x="86" y="19"/>
                    <a:pt x="81" y="14"/>
                  </a:cubicBezTo>
                  <a:cubicBezTo>
                    <a:pt x="77" y="9"/>
                    <a:pt x="71" y="5"/>
                    <a:pt x="64" y="3"/>
                  </a:cubicBezTo>
                  <a:cubicBezTo>
                    <a:pt x="58" y="1"/>
                    <a:pt x="48" y="0"/>
                    <a:pt x="34" y="0"/>
                  </a:cubicBezTo>
                  <a:cubicBezTo>
                    <a:pt x="0" y="0"/>
                    <a:pt x="0" y="0"/>
                    <a:pt x="0" y="0"/>
                  </a:cubicBezTo>
                  <a:lnTo>
                    <a:pt x="0" y="171"/>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19" name="Freeform 13"/>
            <p:cNvSpPr>
              <a:spLocks/>
            </p:cNvSpPr>
            <p:nvPr/>
          </p:nvSpPr>
          <p:spPr bwMode="auto">
            <a:xfrm>
              <a:off x="3987800" y="449600"/>
              <a:ext cx="333375" cy="641350"/>
            </a:xfrm>
            <a:custGeom>
              <a:avLst/>
              <a:gdLst>
                <a:gd name="T0" fmla="*/ 0 w 210"/>
                <a:gd name="T1" fmla="*/ 0 h 404"/>
                <a:gd name="T2" fmla="*/ 210 w 210"/>
                <a:gd name="T3" fmla="*/ 0 h 404"/>
                <a:gd name="T4" fmla="*/ 210 w 210"/>
                <a:gd name="T5" fmla="*/ 78 h 404"/>
                <a:gd name="T6" fmla="*/ 149 w 210"/>
                <a:gd name="T7" fmla="*/ 78 h 404"/>
                <a:gd name="T8" fmla="*/ 149 w 210"/>
                <a:gd name="T9" fmla="*/ 404 h 404"/>
                <a:gd name="T10" fmla="*/ 61 w 210"/>
                <a:gd name="T11" fmla="*/ 404 h 404"/>
                <a:gd name="T12" fmla="*/ 61 w 210"/>
                <a:gd name="T13" fmla="*/ 78 h 404"/>
                <a:gd name="T14" fmla="*/ 0 w 210"/>
                <a:gd name="T15" fmla="*/ 78 h 404"/>
                <a:gd name="T16" fmla="*/ 0 w 210"/>
                <a:gd name="T1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 h="404">
                  <a:moveTo>
                    <a:pt x="0" y="0"/>
                  </a:moveTo>
                  <a:lnTo>
                    <a:pt x="210" y="0"/>
                  </a:lnTo>
                  <a:lnTo>
                    <a:pt x="210" y="78"/>
                  </a:lnTo>
                  <a:lnTo>
                    <a:pt x="149" y="78"/>
                  </a:lnTo>
                  <a:lnTo>
                    <a:pt x="149" y="404"/>
                  </a:lnTo>
                  <a:lnTo>
                    <a:pt x="61" y="404"/>
                  </a:lnTo>
                  <a:lnTo>
                    <a:pt x="61" y="78"/>
                  </a:lnTo>
                  <a:lnTo>
                    <a:pt x="0" y="78"/>
                  </a:lnTo>
                  <a:lnTo>
                    <a:pt x="0" y="0"/>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20" name="Freeform 14"/>
            <p:cNvSpPr>
              <a:spLocks noEditPoints="1"/>
            </p:cNvSpPr>
            <p:nvPr/>
          </p:nvSpPr>
          <p:spPr bwMode="auto">
            <a:xfrm>
              <a:off x="4354513" y="449600"/>
              <a:ext cx="338138" cy="641350"/>
            </a:xfrm>
            <a:custGeom>
              <a:avLst/>
              <a:gdLst>
                <a:gd name="T0" fmla="*/ 37 w 90"/>
                <a:gd name="T1" fmla="*/ 26 h 171"/>
                <a:gd name="T2" fmla="*/ 51 w 90"/>
                <a:gd name="T3" fmla="*/ 30 h 171"/>
                <a:gd name="T4" fmla="*/ 55 w 90"/>
                <a:gd name="T5" fmla="*/ 45 h 171"/>
                <a:gd name="T6" fmla="*/ 55 w 90"/>
                <a:gd name="T7" fmla="*/ 54 h 171"/>
                <a:gd name="T8" fmla="*/ 51 w 90"/>
                <a:gd name="T9" fmla="*/ 70 h 171"/>
                <a:gd name="T10" fmla="*/ 37 w 90"/>
                <a:gd name="T11" fmla="*/ 74 h 171"/>
                <a:gd name="T12" fmla="*/ 34 w 90"/>
                <a:gd name="T13" fmla="*/ 74 h 171"/>
                <a:gd name="T14" fmla="*/ 34 w 90"/>
                <a:gd name="T15" fmla="*/ 26 h 171"/>
                <a:gd name="T16" fmla="*/ 37 w 90"/>
                <a:gd name="T17" fmla="*/ 26 h 171"/>
                <a:gd name="T18" fmla="*/ 0 w 90"/>
                <a:gd name="T19" fmla="*/ 171 h 171"/>
                <a:gd name="T20" fmla="*/ 34 w 90"/>
                <a:gd name="T21" fmla="*/ 171 h 171"/>
                <a:gd name="T22" fmla="*/ 34 w 90"/>
                <a:gd name="T23" fmla="*/ 99 h 171"/>
                <a:gd name="T24" fmla="*/ 37 w 90"/>
                <a:gd name="T25" fmla="*/ 99 h 171"/>
                <a:gd name="T26" fmla="*/ 51 w 90"/>
                <a:gd name="T27" fmla="*/ 103 h 171"/>
                <a:gd name="T28" fmla="*/ 55 w 90"/>
                <a:gd name="T29" fmla="*/ 119 h 171"/>
                <a:gd name="T30" fmla="*/ 55 w 90"/>
                <a:gd name="T31" fmla="*/ 171 h 171"/>
                <a:gd name="T32" fmla="*/ 90 w 90"/>
                <a:gd name="T33" fmla="*/ 171 h 171"/>
                <a:gd name="T34" fmla="*/ 90 w 90"/>
                <a:gd name="T35" fmla="*/ 129 h 171"/>
                <a:gd name="T36" fmla="*/ 83 w 90"/>
                <a:gd name="T37" fmla="*/ 97 h 171"/>
                <a:gd name="T38" fmla="*/ 56 w 90"/>
                <a:gd name="T39" fmla="*/ 86 h 171"/>
                <a:gd name="T40" fmla="*/ 83 w 90"/>
                <a:gd name="T41" fmla="*/ 74 h 171"/>
                <a:gd name="T42" fmla="*/ 90 w 90"/>
                <a:gd name="T43" fmla="*/ 47 h 171"/>
                <a:gd name="T44" fmla="*/ 90 w 90"/>
                <a:gd name="T45" fmla="*/ 40 h 171"/>
                <a:gd name="T46" fmla="*/ 79 w 90"/>
                <a:gd name="T47" fmla="*/ 9 h 171"/>
                <a:gd name="T48" fmla="*/ 43 w 90"/>
                <a:gd name="T49" fmla="*/ 0 h 171"/>
                <a:gd name="T50" fmla="*/ 0 w 90"/>
                <a:gd name="T51" fmla="*/ 0 h 171"/>
                <a:gd name="T52" fmla="*/ 0 w 90"/>
                <a:gd name="T53"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171">
                  <a:moveTo>
                    <a:pt x="37" y="26"/>
                  </a:moveTo>
                  <a:cubicBezTo>
                    <a:pt x="44" y="26"/>
                    <a:pt x="48" y="27"/>
                    <a:pt x="51" y="30"/>
                  </a:cubicBezTo>
                  <a:cubicBezTo>
                    <a:pt x="54" y="33"/>
                    <a:pt x="55" y="38"/>
                    <a:pt x="55" y="45"/>
                  </a:cubicBezTo>
                  <a:cubicBezTo>
                    <a:pt x="55" y="54"/>
                    <a:pt x="55" y="54"/>
                    <a:pt x="55" y="54"/>
                  </a:cubicBezTo>
                  <a:cubicBezTo>
                    <a:pt x="55" y="62"/>
                    <a:pt x="54" y="67"/>
                    <a:pt x="51" y="70"/>
                  </a:cubicBezTo>
                  <a:cubicBezTo>
                    <a:pt x="48" y="73"/>
                    <a:pt x="44" y="74"/>
                    <a:pt x="37" y="74"/>
                  </a:cubicBezTo>
                  <a:cubicBezTo>
                    <a:pt x="34" y="74"/>
                    <a:pt x="34" y="74"/>
                    <a:pt x="34" y="74"/>
                  </a:cubicBezTo>
                  <a:cubicBezTo>
                    <a:pt x="34" y="26"/>
                    <a:pt x="34" y="26"/>
                    <a:pt x="34" y="26"/>
                  </a:cubicBezTo>
                  <a:lnTo>
                    <a:pt x="37" y="26"/>
                  </a:lnTo>
                  <a:close/>
                  <a:moveTo>
                    <a:pt x="0" y="171"/>
                  </a:moveTo>
                  <a:cubicBezTo>
                    <a:pt x="34" y="171"/>
                    <a:pt x="34" y="171"/>
                    <a:pt x="34" y="171"/>
                  </a:cubicBezTo>
                  <a:cubicBezTo>
                    <a:pt x="34" y="99"/>
                    <a:pt x="34" y="99"/>
                    <a:pt x="34" y="99"/>
                  </a:cubicBezTo>
                  <a:cubicBezTo>
                    <a:pt x="37" y="99"/>
                    <a:pt x="37" y="99"/>
                    <a:pt x="37" y="99"/>
                  </a:cubicBezTo>
                  <a:cubicBezTo>
                    <a:pt x="44" y="99"/>
                    <a:pt x="49" y="100"/>
                    <a:pt x="51" y="103"/>
                  </a:cubicBezTo>
                  <a:cubicBezTo>
                    <a:pt x="54" y="105"/>
                    <a:pt x="55" y="110"/>
                    <a:pt x="55" y="119"/>
                  </a:cubicBezTo>
                  <a:cubicBezTo>
                    <a:pt x="55" y="171"/>
                    <a:pt x="55" y="171"/>
                    <a:pt x="55" y="171"/>
                  </a:cubicBezTo>
                  <a:cubicBezTo>
                    <a:pt x="90" y="171"/>
                    <a:pt x="90" y="171"/>
                    <a:pt x="90" y="171"/>
                  </a:cubicBezTo>
                  <a:cubicBezTo>
                    <a:pt x="90" y="129"/>
                    <a:pt x="90" y="129"/>
                    <a:pt x="90" y="129"/>
                  </a:cubicBezTo>
                  <a:cubicBezTo>
                    <a:pt x="90" y="114"/>
                    <a:pt x="88" y="103"/>
                    <a:pt x="83" y="97"/>
                  </a:cubicBezTo>
                  <a:cubicBezTo>
                    <a:pt x="78" y="91"/>
                    <a:pt x="69" y="87"/>
                    <a:pt x="56" y="86"/>
                  </a:cubicBezTo>
                  <a:cubicBezTo>
                    <a:pt x="69" y="84"/>
                    <a:pt x="77" y="80"/>
                    <a:pt x="83" y="74"/>
                  </a:cubicBezTo>
                  <a:cubicBezTo>
                    <a:pt x="88" y="69"/>
                    <a:pt x="90" y="59"/>
                    <a:pt x="90" y="47"/>
                  </a:cubicBezTo>
                  <a:cubicBezTo>
                    <a:pt x="90" y="40"/>
                    <a:pt x="90" y="40"/>
                    <a:pt x="90" y="40"/>
                  </a:cubicBezTo>
                  <a:cubicBezTo>
                    <a:pt x="90" y="26"/>
                    <a:pt x="87" y="16"/>
                    <a:pt x="79" y="9"/>
                  </a:cubicBezTo>
                  <a:cubicBezTo>
                    <a:pt x="72" y="3"/>
                    <a:pt x="60" y="0"/>
                    <a:pt x="43" y="0"/>
                  </a:cubicBezTo>
                  <a:cubicBezTo>
                    <a:pt x="0" y="0"/>
                    <a:pt x="0" y="0"/>
                    <a:pt x="0" y="0"/>
                  </a:cubicBezTo>
                  <a:lnTo>
                    <a:pt x="0" y="171"/>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21" name="Freeform 15"/>
            <p:cNvSpPr>
              <a:spLocks/>
            </p:cNvSpPr>
            <p:nvPr/>
          </p:nvSpPr>
          <p:spPr bwMode="auto">
            <a:xfrm>
              <a:off x="4730750" y="449600"/>
              <a:ext cx="352425" cy="652463"/>
            </a:xfrm>
            <a:custGeom>
              <a:avLst/>
              <a:gdLst>
                <a:gd name="T0" fmla="*/ 0 w 94"/>
                <a:gd name="T1" fmla="*/ 0 h 174"/>
                <a:gd name="T2" fmla="*/ 35 w 94"/>
                <a:gd name="T3" fmla="*/ 0 h 174"/>
                <a:gd name="T4" fmla="*/ 35 w 94"/>
                <a:gd name="T5" fmla="*/ 121 h 174"/>
                <a:gd name="T6" fmla="*/ 38 w 94"/>
                <a:gd name="T7" fmla="*/ 143 h 174"/>
                <a:gd name="T8" fmla="*/ 47 w 94"/>
                <a:gd name="T9" fmla="*/ 148 h 174"/>
                <a:gd name="T10" fmla="*/ 56 w 94"/>
                <a:gd name="T11" fmla="*/ 143 h 174"/>
                <a:gd name="T12" fmla="*/ 59 w 94"/>
                <a:gd name="T13" fmla="*/ 121 h 174"/>
                <a:gd name="T14" fmla="*/ 59 w 94"/>
                <a:gd name="T15" fmla="*/ 0 h 174"/>
                <a:gd name="T16" fmla="*/ 94 w 94"/>
                <a:gd name="T17" fmla="*/ 0 h 174"/>
                <a:gd name="T18" fmla="*/ 94 w 94"/>
                <a:gd name="T19" fmla="*/ 113 h 174"/>
                <a:gd name="T20" fmla="*/ 84 w 94"/>
                <a:gd name="T21" fmla="*/ 161 h 174"/>
                <a:gd name="T22" fmla="*/ 47 w 94"/>
                <a:gd name="T23" fmla="*/ 174 h 174"/>
                <a:gd name="T24" fmla="*/ 10 w 94"/>
                <a:gd name="T25" fmla="*/ 161 h 174"/>
                <a:gd name="T26" fmla="*/ 0 w 94"/>
                <a:gd name="T27" fmla="*/ 113 h 174"/>
                <a:gd name="T28" fmla="*/ 0 w 94"/>
                <a:gd name="T2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74">
                  <a:moveTo>
                    <a:pt x="0" y="0"/>
                  </a:moveTo>
                  <a:cubicBezTo>
                    <a:pt x="35" y="0"/>
                    <a:pt x="35" y="0"/>
                    <a:pt x="35" y="0"/>
                  </a:cubicBezTo>
                  <a:cubicBezTo>
                    <a:pt x="35" y="121"/>
                    <a:pt x="35" y="121"/>
                    <a:pt x="35" y="121"/>
                  </a:cubicBezTo>
                  <a:cubicBezTo>
                    <a:pt x="35" y="132"/>
                    <a:pt x="36" y="139"/>
                    <a:pt x="38" y="143"/>
                  </a:cubicBezTo>
                  <a:cubicBezTo>
                    <a:pt x="40" y="146"/>
                    <a:pt x="43" y="148"/>
                    <a:pt x="47" y="148"/>
                  </a:cubicBezTo>
                  <a:cubicBezTo>
                    <a:pt x="51" y="148"/>
                    <a:pt x="54" y="146"/>
                    <a:pt x="56" y="143"/>
                  </a:cubicBezTo>
                  <a:cubicBezTo>
                    <a:pt x="58" y="139"/>
                    <a:pt x="59" y="132"/>
                    <a:pt x="59" y="121"/>
                  </a:cubicBezTo>
                  <a:cubicBezTo>
                    <a:pt x="59" y="0"/>
                    <a:pt x="59" y="0"/>
                    <a:pt x="59" y="0"/>
                  </a:cubicBezTo>
                  <a:cubicBezTo>
                    <a:pt x="94" y="0"/>
                    <a:pt x="94" y="0"/>
                    <a:pt x="94" y="0"/>
                  </a:cubicBezTo>
                  <a:cubicBezTo>
                    <a:pt x="94" y="113"/>
                    <a:pt x="94" y="113"/>
                    <a:pt x="94" y="113"/>
                  </a:cubicBezTo>
                  <a:cubicBezTo>
                    <a:pt x="94" y="137"/>
                    <a:pt x="91" y="152"/>
                    <a:pt x="84" y="161"/>
                  </a:cubicBezTo>
                  <a:cubicBezTo>
                    <a:pt x="77" y="170"/>
                    <a:pt x="64" y="174"/>
                    <a:pt x="47" y="174"/>
                  </a:cubicBezTo>
                  <a:cubicBezTo>
                    <a:pt x="29" y="174"/>
                    <a:pt x="17" y="170"/>
                    <a:pt x="10" y="161"/>
                  </a:cubicBezTo>
                  <a:cubicBezTo>
                    <a:pt x="3" y="153"/>
                    <a:pt x="0" y="137"/>
                    <a:pt x="0" y="113"/>
                  </a:cubicBezTo>
                  <a:lnTo>
                    <a:pt x="0" y="0"/>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22" name="Freeform 16"/>
            <p:cNvSpPr>
              <a:spLocks/>
            </p:cNvSpPr>
            <p:nvPr/>
          </p:nvSpPr>
          <p:spPr bwMode="auto">
            <a:xfrm>
              <a:off x="5116513" y="449600"/>
              <a:ext cx="490538" cy="641350"/>
            </a:xfrm>
            <a:custGeom>
              <a:avLst/>
              <a:gdLst>
                <a:gd name="T0" fmla="*/ 0 w 309"/>
                <a:gd name="T1" fmla="*/ 0 h 404"/>
                <a:gd name="T2" fmla="*/ 127 w 309"/>
                <a:gd name="T3" fmla="*/ 0 h 404"/>
                <a:gd name="T4" fmla="*/ 153 w 309"/>
                <a:gd name="T5" fmla="*/ 227 h 404"/>
                <a:gd name="T6" fmla="*/ 182 w 309"/>
                <a:gd name="T7" fmla="*/ 0 h 404"/>
                <a:gd name="T8" fmla="*/ 309 w 309"/>
                <a:gd name="T9" fmla="*/ 0 h 404"/>
                <a:gd name="T10" fmla="*/ 309 w 309"/>
                <a:gd name="T11" fmla="*/ 404 h 404"/>
                <a:gd name="T12" fmla="*/ 241 w 309"/>
                <a:gd name="T13" fmla="*/ 404 h 404"/>
                <a:gd name="T14" fmla="*/ 241 w 309"/>
                <a:gd name="T15" fmla="*/ 78 h 404"/>
                <a:gd name="T16" fmla="*/ 189 w 309"/>
                <a:gd name="T17" fmla="*/ 404 h 404"/>
                <a:gd name="T18" fmla="*/ 113 w 309"/>
                <a:gd name="T19" fmla="*/ 404 h 404"/>
                <a:gd name="T20" fmla="*/ 66 w 309"/>
                <a:gd name="T21" fmla="*/ 78 h 404"/>
                <a:gd name="T22" fmla="*/ 66 w 309"/>
                <a:gd name="T23" fmla="*/ 404 h 404"/>
                <a:gd name="T24" fmla="*/ 0 w 309"/>
                <a:gd name="T25" fmla="*/ 404 h 404"/>
                <a:gd name="T26" fmla="*/ 0 w 309"/>
                <a:gd name="T2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9" h="404">
                  <a:moveTo>
                    <a:pt x="0" y="0"/>
                  </a:moveTo>
                  <a:lnTo>
                    <a:pt x="127" y="0"/>
                  </a:lnTo>
                  <a:lnTo>
                    <a:pt x="153" y="227"/>
                  </a:lnTo>
                  <a:lnTo>
                    <a:pt x="182" y="0"/>
                  </a:lnTo>
                  <a:lnTo>
                    <a:pt x="309" y="0"/>
                  </a:lnTo>
                  <a:lnTo>
                    <a:pt x="309" y="404"/>
                  </a:lnTo>
                  <a:lnTo>
                    <a:pt x="241" y="404"/>
                  </a:lnTo>
                  <a:lnTo>
                    <a:pt x="241" y="78"/>
                  </a:lnTo>
                  <a:lnTo>
                    <a:pt x="189" y="404"/>
                  </a:lnTo>
                  <a:lnTo>
                    <a:pt x="113" y="404"/>
                  </a:lnTo>
                  <a:lnTo>
                    <a:pt x="66" y="78"/>
                  </a:lnTo>
                  <a:lnTo>
                    <a:pt x="66" y="404"/>
                  </a:lnTo>
                  <a:lnTo>
                    <a:pt x="0" y="404"/>
                  </a:lnTo>
                  <a:lnTo>
                    <a:pt x="0" y="0"/>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23" name="Freeform 17"/>
            <p:cNvSpPr>
              <a:spLocks/>
            </p:cNvSpPr>
            <p:nvPr/>
          </p:nvSpPr>
          <p:spPr bwMode="auto">
            <a:xfrm>
              <a:off x="1133475" y="344825"/>
              <a:ext cx="542925" cy="833438"/>
            </a:xfrm>
            <a:custGeom>
              <a:avLst/>
              <a:gdLst>
                <a:gd name="T0" fmla="*/ 113 w 145"/>
                <a:gd name="T1" fmla="*/ 0 h 222"/>
                <a:gd name="T2" fmla="*/ 16 w 145"/>
                <a:gd name="T3" fmla="*/ 0 h 222"/>
                <a:gd name="T4" fmla="*/ 0 w 145"/>
                <a:gd name="T5" fmla="*/ 53 h 222"/>
                <a:gd name="T6" fmla="*/ 61 w 145"/>
                <a:gd name="T7" fmla="*/ 163 h 222"/>
                <a:gd name="T8" fmla="*/ 2 w 145"/>
                <a:gd name="T9" fmla="*/ 222 h 222"/>
                <a:gd name="T10" fmla="*/ 113 w 145"/>
                <a:gd name="T11" fmla="*/ 222 h 222"/>
                <a:gd name="T12" fmla="*/ 145 w 145"/>
                <a:gd name="T13" fmla="*/ 190 h 222"/>
                <a:gd name="T14" fmla="*/ 145 w 145"/>
                <a:gd name="T15" fmla="*/ 33 h 222"/>
                <a:gd name="T16" fmla="*/ 113 w 145"/>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22">
                  <a:moveTo>
                    <a:pt x="113" y="0"/>
                  </a:moveTo>
                  <a:cubicBezTo>
                    <a:pt x="16" y="0"/>
                    <a:pt x="16" y="0"/>
                    <a:pt x="16" y="0"/>
                  </a:cubicBezTo>
                  <a:cubicBezTo>
                    <a:pt x="0" y="53"/>
                    <a:pt x="0" y="53"/>
                    <a:pt x="0" y="53"/>
                  </a:cubicBezTo>
                  <a:cubicBezTo>
                    <a:pt x="48" y="67"/>
                    <a:pt x="76" y="116"/>
                    <a:pt x="61" y="163"/>
                  </a:cubicBezTo>
                  <a:cubicBezTo>
                    <a:pt x="53" y="191"/>
                    <a:pt x="32" y="212"/>
                    <a:pt x="2" y="222"/>
                  </a:cubicBezTo>
                  <a:cubicBezTo>
                    <a:pt x="113" y="222"/>
                    <a:pt x="113" y="222"/>
                    <a:pt x="113" y="222"/>
                  </a:cubicBezTo>
                  <a:cubicBezTo>
                    <a:pt x="131" y="222"/>
                    <a:pt x="145" y="208"/>
                    <a:pt x="145" y="190"/>
                  </a:cubicBezTo>
                  <a:cubicBezTo>
                    <a:pt x="145" y="33"/>
                    <a:pt x="145" y="33"/>
                    <a:pt x="145" y="33"/>
                  </a:cubicBezTo>
                  <a:cubicBezTo>
                    <a:pt x="145" y="15"/>
                    <a:pt x="131" y="0"/>
                    <a:pt x="113" y="0"/>
                  </a:cubicBez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24" name="Freeform 18"/>
            <p:cNvSpPr>
              <a:spLocks/>
            </p:cNvSpPr>
            <p:nvPr/>
          </p:nvSpPr>
          <p:spPr bwMode="auto">
            <a:xfrm>
              <a:off x="450850" y="344825"/>
              <a:ext cx="547688" cy="833438"/>
            </a:xfrm>
            <a:custGeom>
              <a:avLst/>
              <a:gdLst>
                <a:gd name="T0" fmla="*/ 146 w 146"/>
                <a:gd name="T1" fmla="*/ 170 h 222"/>
                <a:gd name="T2" fmla="*/ 84 w 146"/>
                <a:gd name="T3" fmla="*/ 60 h 222"/>
                <a:gd name="T4" fmla="*/ 145 w 146"/>
                <a:gd name="T5" fmla="*/ 0 h 222"/>
                <a:gd name="T6" fmla="*/ 33 w 146"/>
                <a:gd name="T7" fmla="*/ 0 h 222"/>
                <a:gd name="T8" fmla="*/ 0 w 146"/>
                <a:gd name="T9" fmla="*/ 33 h 222"/>
                <a:gd name="T10" fmla="*/ 0 w 146"/>
                <a:gd name="T11" fmla="*/ 190 h 222"/>
                <a:gd name="T12" fmla="*/ 33 w 146"/>
                <a:gd name="T13" fmla="*/ 222 h 222"/>
                <a:gd name="T14" fmla="*/ 129 w 146"/>
                <a:gd name="T15" fmla="*/ 222 h 222"/>
                <a:gd name="T16" fmla="*/ 146 w 146"/>
                <a:gd name="T17" fmla="*/ 17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222">
                  <a:moveTo>
                    <a:pt x="146" y="170"/>
                  </a:moveTo>
                  <a:cubicBezTo>
                    <a:pt x="97" y="156"/>
                    <a:pt x="70" y="106"/>
                    <a:pt x="84" y="60"/>
                  </a:cubicBezTo>
                  <a:cubicBezTo>
                    <a:pt x="93" y="30"/>
                    <a:pt x="117" y="9"/>
                    <a:pt x="145" y="0"/>
                  </a:cubicBezTo>
                  <a:cubicBezTo>
                    <a:pt x="33" y="0"/>
                    <a:pt x="33" y="0"/>
                    <a:pt x="33" y="0"/>
                  </a:cubicBezTo>
                  <a:cubicBezTo>
                    <a:pt x="15" y="0"/>
                    <a:pt x="0" y="15"/>
                    <a:pt x="0" y="33"/>
                  </a:cubicBezTo>
                  <a:cubicBezTo>
                    <a:pt x="0" y="190"/>
                    <a:pt x="0" y="190"/>
                    <a:pt x="0" y="190"/>
                  </a:cubicBezTo>
                  <a:cubicBezTo>
                    <a:pt x="0" y="208"/>
                    <a:pt x="15" y="222"/>
                    <a:pt x="33" y="222"/>
                  </a:cubicBezTo>
                  <a:cubicBezTo>
                    <a:pt x="129" y="222"/>
                    <a:pt x="129" y="222"/>
                    <a:pt x="129" y="222"/>
                  </a:cubicBezTo>
                  <a:lnTo>
                    <a:pt x="146" y="170"/>
                  </a:lnTo>
                  <a:close/>
                </a:path>
              </a:pathLst>
            </a:custGeom>
            <a:grpFill/>
            <a:ln>
              <a:noFill/>
            </a:ln>
            <a:sp3d extrusionH="63500"/>
            <a:extLst>
              <a:ext uri="{91240B29-F687-4F45-9708-019B960494DF}"/>
            </a:extLst>
          </p:spPr>
          <p:txBody>
            <a:bodyPr/>
            <a:lstStyle/>
            <a:p>
              <a:pPr fontAlgn="auto">
                <a:spcBef>
                  <a:spcPts val="0"/>
                </a:spcBef>
                <a:spcAft>
                  <a:spcPts val="0"/>
                </a:spcAft>
                <a:defRPr/>
              </a:pPr>
              <a:endParaRPr lang="zh-CN" altLang="en-US" b="0">
                <a:solidFill>
                  <a:schemeClr val="tx1"/>
                </a:solidFill>
                <a:latin typeface="+mn-lt"/>
                <a:ea typeface="+mn-ea"/>
              </a:endParaRPr>
            </a:p>
          </p:txBody>
        </p:sp>
      </p:grpSp>
      <p:sp>
        <p:nvSpPr>
          <p:cNvPr id="26" name="Rectangle 2"/>
          <p:cNvSpPr txBox="1">
            <a:spLocks noChangeArrowheads="1"/>
          </p:cNvSpPr>
          <p:nvPr/>
        </p:nvSpPr>
        <p:spPr bwMode="auto">
          <a:xfrm>
            <a:off x="2552734" y="2855957"/>
            <a:ext cx="5410166" cy="627316"/>
          </a:xfrm>
          <a:prstGeom prst="rect">
            <a:avLst/>
          </a:prstGeom>
          <a:noFill/>
          <a:ln>
            <a:noFill/>
          </a:ln>
          <a:scene3d>
            <a:camera prst="orthographicFront"/>
            <a:lightRig rig="balanced" dir="t"/>
          </a:scene3d>
          <a:sp3d prstMaterial="matte"/>
          <a:extLst>
            <a:ext uri="{909E8E84-426E-40DD-AFC4-6F175D3DCCD1}"/>
            <a:ext uri="{91240B29-F687-4F45-9708-019B960494DF}"/>
          </a:extLst>
        </p:spPr>
        <p:txBody>
          <a:bodyPr/>
          <a:lstStyle/>
          <a:p>
            <a:pPr eaLnBrk="0" hangingPunct="0">
              <a:defRPr/>
            </a:pPr>
            <a:r>
              <a:rPr lang="en-US" altLang="zh-CN" sz="3200" dirty="0" smtClean="0">
                <a:solidFill>
                  <a:srgbClr val="008EDE"/>
                </a:solidFill>
                <a:latin typeface="微软雅黑"/>
                <a:ea typeface="微软雅黑"/>
                <a:cs typeface="微软雅黑"/>
              </a:rPr>
              <a:t>Android  WIFI</a:t>
            </a:r>
            <a:r>
              <a:rPr lang="zh-CN" altLang="en-US" sz="3200" dirty="0" smtClean="0">
                <a:solidFill>
                  <a:srgbClr val="008EDE"/>
                </a:solidFill>
                <a:latin typeface="微软雅黑"/>
                <a:ea typeface="微软雅黑"/>
                <a:cs typeface="微软雅黑"/>
              </a:rPr>
              <a:t>模块介</a:t>
            </a:r>
            <a:r>
              <a:rPr lang="zh-CN" altLang="en-US" sz="3200" dirty="0">
                <a:solidFill>
                  <a:srgbClr val="008EDE"/>
                </a:solidFill>
                <a:latin typeface="微软雅黑"/>
                <a:ea typeface="微软雅黑"/>
                <a:cs typeface="微软雅黑"/>
              </a:rPr>
              <a:t>绍</a:t>
            </a:r>
          </a:p>
        </p:txBody>
      </p:sp>
      <p:sp>
        <p:nvSpPr>
          <p:cNvPr id="45066" name="TextBox 19"/>
          <p:cNvSpPr txBox="1">
            <a:spLocks noChangeArrowheads="1"/>
          </p:cNvSpPr>
          <p:nvPr/>
        </p:nvSpPr>
        <p:spPr bwMode="auto">
          <a:xfrm>
            <a:off x="90488" y="84138"/>
            <a:ext cx="2092325" cy="307975"/>
          </a:xfrm>
          <a:prstGeom prst="rect">
            <a:avLst/>
          </a:prstGeom>
          <a:noFill/>
          <a:ln w="9525">
            <a:noFill/>
            <a:miter lim="800000"/>
            <a:headEnd/>
            <a:tailEnd/>
          </a:ln>
        </p:spPr>
        <p:txBody>
          <a:bodyPr>
            <a:spAutoFit/>
          </a:bodyPr>
          <a:lstStyle/>
          <a:p>
            <a:r>
              <a:rPr lang="en-US" altLang="zh-CN" sz="1400">
                <a:solidFill>
                  <a:srgbClr val="008EDE"/>
                </a:solidFill>
                <a:latin typeface="Calibri" pitchFamily="34" charset="0"/>
              </a:rPr>
              <a:t>www.spreadtrum.com</a:t>
            </a:r>
            <a:endParaRPr lang="zh-CN" altLang="zh-CN" b="0">
              <a:solidFill>
                <a:srgbClr val="008EDE"/>
              </a:solidFill>
              <a:latin typeface="Calibri" pitchFamily="34" charset="0"/>
            </a:endParaRPr>
          </a:p>
        </p:txBody>
      </p:sp>
      <p:sp>
        <p:nvSpPr>
          <p:cNvPr id="45067" name="矩形 34"/>
          <p:cNvSpPr>
            <a:spLocks noChangeArrowheads="1"/>
          </p:cNvSpPr>
          <p:nvPr/>
        </p:nvSpPr>
        <p:spPr bwMode="auto">
          <a:xfrm>
            <a:off x="2012950" y="6316663"/>
            <a:ext cx="4778375" cy="350837"/>
          </a:xfrm>
          <a:prstGeom prst="rect">
            <a:avLst/>
          </a:prstGeom>
          <a:noFill/>
          <a:ln w="9525">
            <a:noFill/>
            <a:miter lim="800000"/>
            <a:headEnd/>
            <a:tailEnd/>
          </a:ln>
        </p:spPr>
        <p:txBody>
          <a:bodyPr>
            <a:spAutoFit/>
          </a:bodyPr>
          <a:lstStyle/>
          <a:p>
            <a:pPr algn="ctr">
              <a:lnSpc>
                <a:spcPct val="140000"/>
              </a:lnSpc>
            </a:pPr>
            <a:r>
              <a:rPr lang="zh-CN" altLang="en-US" sz="1200" b="0">
                <a:solidFill>
                  <a:srgbClr val="008EDE"/>
                </a:solidFill>
                <a:latin typeface="Calibri" pitchFamily="34" charset="0"/>
              </a:rPr>
              <a:t>上海</a:t>
            </a:r>
            <a:r>
              <a:rPr lang="en-US" altLang="zh-CN" sz="1200" b="0">
                <a:solidFill>
                  <a:srgbClr val="008EDE"/>
                </a:solidFill>
                <a:latin typeface="Calibri" pitchFamily="34" charset="0"/>
              </a:rPr>
              <a:t>· </a:t>
            </a:r>
            <a:r>
              <a:rPr lang="zh-CN" altLang="en-US" sz="1200" b="0">
                <a:solidFill>
                  <a:srgbClr val="008EDE"/>
                </a:solidFill>
                <a:latin typeface="Calibri" pitchFamily="34" charset="0"/>
              </a:rPr>
              <a:t>北京</a:t>
            </a:r>
            <a:r>
              <a:rPr lang="en-US" altLang="zh-CN" sz="1200" b="0">
                <a:solidFill>
                  <a:srgbClr val="008EDE"/>
                </a:solidFill>
                <a:latin typeface="Calibri" pitchFamily="34" charset="0"/>
              </a:rPr>
              <a:t>·</a:t>
            </a:r>
            <a:r>
              <a:rPr lang="zh-CN" altLang="en-US" sz="1200" b="0">
                <a:solidFill>
                  <a:srgbClr val="008EDE"/>
                </a:solidFill>
                <a:latin typeface="Calibri" pitchFamily="34" charset="0"/>
              </a:rPr>
              <a:t>深圳</a:t>
            </a:r>
            <a:r>
              <a:rPr lang="en-US" altLang="zh-CN" sz="1200" b="0">
                <a:solidFill>
                  <a:srgbClr val="008EDE"/>
                </a:solidFill>
                <a:latin typeface="Calibri" pitchFamily="34" charset="0"/>
              </a:rPr>
              <a:t>·</a:t>
            </a:r>
            <a:r>
              <a:rPr lang="zh-CN" altLang="en-US" sz="1200" b="0">
                <a:solidFill>
                  <a:srgbClr val="008EDE"/>
                </a:solidFill>
                <a:latin typeface="Calibri" pitchFamily="34" charset="0"/>
              </a:rPr>
              <a:t>圣迭戈</a:t>
            </a:r>
            <a:r>
              <a:rPr lang="en-US" altLang="zh-CN" sz="1200" b="0">
                <a:solidFill>
                  <a:srgbClr val="008EDE"/>
                </a:solidFill>
                <a:latin typeface="Calibri" pitchFamily="34" charset="0"/>
              </a:rPr>
              <a:t>·</a:t>
            </a:r>
            <a:r>
              <a:rPr lang="zh-CN" altLang="en-US" sz="1200" b="0">
                <a:solidFill>
                  <a:srgbClr val="008EDE"/>
                </a:solidFill>
                <a:latin typeface="Calibri" pitchFamily="34" charset="0"/>
              </a:rPr>
              <a:t>韩国</a:t>
            </a:r>
            <a:r>
              <a:rPr lang="en-US" altLang="zh-CN" sz="1200" b="0">
                <a:solidFill>
                  <a:srgbClr val="008EDE"/>
                </a:solidFill>
                <a:latin typeface="Calibri" pitchFamily="34" charset="0"/>
              </a:rPr>
              <a:t>·</a:t>
            </a:r>
            <a:r>
              <a:rPr lang="zh-CN" altLang="en-US" sz="1200" b="0">
                <a:solidFill>
                  <a:srgbClr val="008EDE"/>
                </a:solidFill>
                <a:latin typeface="Calibri" pitchFamily="34" charset="0"/>
              </a:rPr>
              <a:t>印度</a:t>
            </a:r>
          </a:p>
        </p:txBody>
      </p:sp>
      <p:sp>
        <p:nvSpPr>
          <p:cNvPr id="25" name="Rectangle 2"/>
          <p:cNvSpPr txBox="1">
            <a:spLocks noChangeArrowheads="1"/>
          </p:cNvSpPr>
          <p:nvPr/>
        </p:nvSpPr>
        <p:spPr bwMode="auto">
          <a:xfrm>
            <a:off x="4058378" y="4601884"/>
            <a:ext cx="5410166" cy="627316"/>
          </a:xfrm>
          <a:prstGeom prst="rect">
            <a:avLst/>
          </a:prstGeom>
          <a:noFill/>
          <a:ln>
            <a:noFill/>
          </a:ln>
          <a:scene3d>
            <a:camera prst="orthographicFront"/>
            <a:lightRig rig="balanced" dir="t"/>
          </a:scene3d>
          <a:sp3d prstMaterial="matte"/>
          <a:extLst>
            <a:ext uri="{909E8E84-426E-40DD-AFC4-6F175D3DCCD1}"/>
            <a:ext uri="{91240B29-F687-4F45-9708-019B960494DF}"/>
          </a:extLst>
        </p:spPr>
        <p:txBody>
          <a:bodyPr/>
          <a:lstStyle/>
          <a:p>
            <a:pPr eaLnBrk="0" hangingPunct="0">
              <a:defRPr/>
            </a:pPr>
            <a:r>
              <a:rPr lang="zh-CN" altLang="en-US" sz="2000" dirty="0" smtClean="0">
                <a:solidFill>
                  <a:srgbClr val="008EDE"/>
                </a:solidFill>
                <a:latin typeface="微软雅黑"/>
                <a:ea typeface="微软雅黑"/>
                <a:cs typeface="微软雅黑"/>
              </a:rPr>
              <a:t>主讲人：</a:t>
            </a:r>
            <a:r>
              <a:rPr lang="en-US" altLang="zh-CN" sz="2000" dirty="0" err="1" smtClean="0">
                <a:solidFill>
                  <a:srgbClr val="008EDE"/>
                </a:solidFill>
                <a:latin typeface="微软雅黑"/>
                <a:ea typeface="微软雅黑"/>
                <a:cs typeface="微软雅黑"/>
              </a:rPr>
              <a:t>joseph</a:t>
            </a:r>
            <a:r>
              <a:rPr lang="zh-CN" altLang="en-US" sz="2000" dirty="0" smtClean="0">
                <a:solidFill>
                  <a:srgbClr val="008EDE"/>
                </a:solidFill>
                <a:latin typeface="微软雅黑"/>
                <a:ea typeface="微软雅黑"/>
                <a:cs typeface="微软雅黑"/>
              </a:rPr>
              <a:t> </a:t>
            </a:r>
            <a:r>
              <a:rPr lang="en-US" altLang="zh-CN" sz="2000" dirty="0" err="1" smtClean="0">
                <a:solidFill>
                  <a:srgbClr val="008EDE"/>
                </a:solidFill>
                <a:latin typeface="微软雅黑"/>
                <a:ea typeface="微软雅黑"/>
                <a:cs typeface="微软雅黑"/>
              </a:rPr>
              <a:t>zhang</a:t>
            </a:r>
            <a:endParaRPr lang="zh-CN" altLang="en-US" sz="2000" dirty="0">
              <a:solidFill>
                <a:srgbClr val="008EDE"/>
              </a:solidFill>
              <a:latin typeface="微软雅黑"/>
              <a:ea typeface="微软雅黑"/>
              <a:cs typeface="微软雅黑"/>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a:lstStyle/>
          <a:p>
            <a:r>
              <a:rPr lang="en-US" altLang="zh-CN" dirty="0" smtClean="0"/>
              <a:t>WIFI</a:t>
            </a:r>
            <a:r>
              <a:rPr lang="zh-CN" altLang="en-US" dirty="0" smtClean="0"/>
              <a:t>硬件接口</a:t>
            </a:r>
            <a:endParaRPr lang="en-US" altLang="zh-CN" dirty="0" smtClean="0"/>
          </a:p>
        </p:txBody>
      </p:sp>
      <p:sp>
        <p:nvSpPr>
          <p:cNvPr id="61442" name="Rectangle 3"/>
          <p:cNvSpPr>
            <a:spLocks noGrp="1"/>
          </p:cNvSpPr>
          <p:nvPr>
            <p:ph type="body" idx="1"/>
          </p:nvPr>
        </p:nvSpPr>
        <p:spPr>
          <a:xfrm>
            <a:off x="323850" y="764704"/>
            <a:ext cx="8229600" cy="5760639"/>
          </a:xfrm>
        </p:spPr>
        <p:txBody>
          <a:bodyPr/>
          <a:lstStyle/>
          <a:p>
            <a:pPr>
              <a:buNone/>
            </a:pPr>
            <a:r>
              <a:rPr lang="en-US" altLang="zh-CN" sz="2400" dirty="0" smtClean="0">
                <a:solidFill>
                  <a:srgbClr val="000000"/>
                </a:solidFill>
                <a:ea typeface="宋体" charset="-122"/>
              </a:rPr>
              <a:t>WIFI</a:t>
            </a:r>
            <a:r>
              <a:rPr lang="zh-CN" altLang="en-US" sz="2400" dirty="0" smtClean="0">
                <a:solidFill>
                  <a:srgbClr val="000000"/>
                </a:solidFill>
                <a:ea typeface="宋体" charset="-122"/>
              </a:rPr>
              <a:t>常见接口</a:t>
            </a:r>
            <a:r>
              <a:rPr lang="en-US" altLang="zh-CN" sz="2400" dirty="0" smtClean="0">
                <a:solidFill>
                  <a:srgbClr val="000000"/>
                </a:solidFill>
                <a:ea typeface="宋体" charset="-122"/>
              </a:rPr>
              <a:t>:SDIO,SPI,PCMCIA,CF,USB</a:t>
            </a:r>
          </a:p>
          <a:p>
            <a:pPr>
              <a:buFont typeface="Arial" pitchFamily="34" charset="0"/>
              <a:buChar char="•"/>
            </a:pPr>
            <a:r>
              <a:rPr lang="en-US" altLang="zh-CN" sz="2400" dirty="0" smtClean="0">
                <a:solidFill>
                  <a:srgbClr val="000000"/>
                </a:solidFill>
                <a:ea typeface="宋体" charset="-122"/>
              </a:rPr>
              <a:t>SDIO</a:t>
            </a:r>
            <a:r>
              <a:rPr lang="zh-CN" altLang="en-US" sz="2400" dirty="0" smtClean="0">
                <a:solidFill>
                  <a:srgbClr val="000000"/>
                </a:solidFill>
                <a:ea typeface="宋体" charset="-122"/>
              </a:rPr>
              <a:t>硬件接口</a:t>
            </a:r>
            <a:endParaRPr lang="en-US" altLang="zh-CN" sz="2400" dirty="0" smtClean="0">
              <a:solidFill>
                <a:srgbClr val="000000"/>
              </a:solidFill>
              <a:ea typeface="宋体" charset="-122"/>
            </a:endParaRPr>
          </a:p>
          <a:p>
            <a:pPr>
              <a:buNone/>
            </a:pPr>
            <a:endParaRPr lang="en-US" altLang="zh-CN" sz="2400" dirty="0" smtClean="0">
              <a:ea typeface="宋体" charset="-122"/>
            </a:endParaRPr>
          </a:p>
          <a:p>
            <a:pPr>
              <a:buNone/>
            </a:pPr>
            <a:endParaRPr lang="en-US" altLang="zh-CN" sz="2400" dirty="0" smtClean="0">
              <a:ea typeface="宋体" charset="-122"/>
            </a:endParaRPr>
          </a:p>
          <a:p>
            <a:pPr>
              <a:buNone/>
            </a:pPr>
            <a:endParaRPr lang="en-US" altLang="zh-CN" sz="2400" dirty="0" smtClean="0">
              <a:ea typeface="宋体" charset="-122"/>
            </a:endParaRPr>
          </a:p>
          <a:p>
            <a:pPr>
              <a:buNone/>
            </a:pPr>
            <a:endParaRPr lang="en-US" altLang="zh-CN" sz="2400" dirty="0" smtClean="0">
              <a:ea typeface="宋体" charset="-122"/>
            </a:endParaRPr>
          </a:p>
          <a:p>
            <a:pPr>
              <a:buNone/>
            </a:pPr>
            <a:endParaRPr lang="en-US" altLang="zh-CN" sz="2400" dirty="0" smtClean="0">
              <a:solidFill>
                <a:srgbClr val="000000"/>
              </a:solidFill>
              <a:ea typeface="宋体" charset="-122"/>
            </a:endParaRPr>
          </a:p>
          <a:p>
            <a:pPr>
              <a:buFont typeface="Arial" pitchFamily="34" charset="0"/>
              <a:buChar char="•"/>
            </a:pPr>
            <a:r>
              <a:rPr lang="en-US" altLang="zh-CN" sz="2400" dirty="0" smtClean="0">
                <a:solidFill>
                  <a:srgbClr val="000000"/>
                </a:solidFill>
                <a:ea typeface="宋体" charset="-122"/>
              </a:rPr>
              <a:t>SPI</a:t>
            </a:r>
            <a:r>
              <a:rPr lang="zh-CN" altLang="en-US" sz="2400" dirty="0" smtClean="0">
                <a:solidFill>
                  <a:srgbClr val="000000"/>
                </a:solidFill>
                <a:ea typeface="宋体" charset="-122"/>
              </a:rPr>
              <a:t>硬件接口</a:t>
            </a:r>
            <a:endParaRPr lang="en-US" altLang="zh-CN" sz="2400" dirty="0" smtClean="0">
              <a:solidFill>
                <a:srgbClr val="000000"/>
              </a:solidFill>
              <a:ea typeface="宋体" charset="-122"/>
            </a:endParaRPr>
          </a:p>
          <a:p>
            <a:pPr>
              <a:buNone/>
            </a:pPr>
            <a:endParaRPr lang="zh-CN" altLang="en-US" sz="2400" dirty="0" smtClean="0">
              <a:ea typeface="宋体" charset="-122"/>
            </a:endParaRPr>
          </a:p>
          <a:p>
            <a:pPr>
              <a:buNone/>
            </a:pPr>
            <a:endParaRPr lang="en-US" altLang="zh-CN" sz="2400" dirty="0" smtClean="0">
              <a:solidFill>
                <a:srgbClr val="000000"/>
              </a:solidFill>
              <a:ea typeface="宋体" charset="-122"/>
            </a:endParaRPr>
          </a:p>
        </p:txBody>
      </p:sp>
      <p:pic>
        <p:nvPicPr>
          <p:cNvPr id="4" name="Picture 5"/>
          <p:cNvPicPr>
            <a:picLocks noChangeAspect="1" noChangeArrowheads="1"/>
          </p:cNvPicPr>
          <p:nvPr/>
        </p:nvPicPr>
        <p:blipFill>
          <a:blip r:embed="rId3" cstate="print"/>
          <a:srcRect/>
          <a:stretch>
            <a:fillRect/>
          </a:stretch>
        </p:blipFill>
        <p:spPr bwMode="auto">
          <a:xfrm>
            <a:off x="611560" y="1700808"/>
            <a:ext cx="4290060" cy="211836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a:off x="683568" y="4293096"/>
            <a:ext cx="4290060" cy="2103120"/>
          </a:xfrm>
          <a:prstGeom prst="rect">
            <a:avLst/>
          </a:prstGeom>
          <a:noFill/>
          <a:ln w="9525">
            <a:noFill/>
            <a:miter lim="800000"/>
            <a:headEnd/>
            <a:tailEnd/>
          </a:ln>
        </p:spPr>
      </p:pic>
      <p:sp>
        <p:nvSpPr>
          <p:cNvPr id="6" name="TextBox 5"/>
          <p:cNvSpPr txBox="1"/>
          <p:nvPr/>
        </p:nvSpPr>
        <p:spPr>
          <a:xfrm>
            <a:off x="4932040" y="1772816"/>
            <a:ext cx="3960440" cy="5293757"/>
          </a:xfrm>
          <a:prstGeom prst="rect">
            <a:avLst/>
          </a:prstGeom>
          <a:noFill/>
        </p:spPr>
        <p:txBody>
          <a:bodyPr wrap="square" rtlCol="0">
            <a:spAutoFit/>
          </a:bodyPr>
          <a:lstStyle/>
          <a:p>
            <a:r>
              <a:rPr lang="en-US" altLang="zh-CN" sz="1600" dirty="0" smtClean="0"/>
              <a:t>SDIO</a:t>
            </a:r>
            <a:r>
              <a:rPr lang="zh-CN" altLang="en-US" sz="1600" dirty="0" smtClean="0"/>
              <a:t>基本信号</a:t>
            </a:r>
            <a:endParaRPr lang="en-US" altLang="zh-CN" sz="1600" dirty="0" smtClean="0"/>
          </a:p>
          <a:p>
            <a:r>
              <a:rPr lang="en-US" altLang="zh-CN" sz="1600" b="0" dirty="0" smtClean="0"/>
              <a:t>CLK</a:t>
            </a:r>
            <a:r>
              <a:rPr lang="zh-CN" altLang="zh-CN" sz="1600" b="0" dirty="0" smtClean="0"/>
              <a:t>信号</a:t>
            </a:r>
            <a:r>
              <a:rPr lang="en-US" altLang="zh-CN" sz="1600" b="0" dirty="0" smtClean="0"/>
              <a:t>:HOST</a:t>
            </a:r>
            <a:r>
              <a:rPr lang="zh-CN" altLang="zh-CN" sz="1600" b="0" dirty="0" smtClean="0"/>
              <a:t>给</a:t>
            </a:r>
            <a:r>
              <a:rPr lang="en-US" altLang="zh-CN" sz="1600" b="0" dirty="0" smtClean="0"/>
              <a:t>DEVICE</a:t>
            </a:r>
            <a:r>
              <a:rPr lang="zh-CN" altLang="zh-CN" sz="1600" b="0" dirty="0" smtClean="0"/>
              <a:t>的时钟信号</a:t>
            </a:r>
            <a:r>
              <a:rPr lang="en-US" altLang="zh-CN" sz="1600" b="0" dirty="0" smtClean="0"/>
              <a:t>.</a:t>
            </a:r>
            <a:endParaRPr lang="zh-CN" altLang="zh-CN" sz="1600" b="0" dirty="0" smtClean="0"/>
          </a:p>
          <a:p>
            <a:r>
              <a:rPr lang="en-US" altLang="zh-CN" sz="1600" b="0" dirty="0" smtClean="0"/>
              <a:t>CMD</a:t>
            </a:r>
            <a:r>
              <a:rPr lang="zh-CN" altLang="zh-CN" sz="1600" b="0" dirty="0" smtClean="0"/>
              <a:t>信号：双向的信号，用于传送命令和反应。</a:t>
            </a:r>
          </a:p>
          <a:p>
            <a:r>
              <a:rPr lang="en-US" altLang="zh-CN" sz="1600" b="0" dirty="0" smtClean="0"/>
              <a:t>DAT0-DAT3 </a:t>
            </a:r>
            <a:r>
              <a:rPr lang="zh-CN" altLang="zh-CN" sz="1600" b="0" dirty="0" smtClean="0"/>
              <a:t>信号</a:t>
            </a:r>
            <a:r>
              <a:rPr lang="en-US" altLang="zh-CN" sz="1600" b="0" dirty="0" smtClean="0"/>
              <a:t>:</a:t>
            </a:r>
            <a:r>
              <a:rPr lang="zh-CN" altLang="zh-CN" sz="1600" b="0" dirty="0" smtClean="0"/>
              <a:t>四条用于传送的数据线。</a:t>
            </a:r>
          </a:p>
          <a:p>
            <a:r>
              <a:rPr lang="en-US" altLang="zh-CN" sz="1600" b="0" dirty="0" smtClean="0"/>
              <a:t>VDD</a:t>
            </a:r>
            <a:r>
              <a:rPr lang="zh-CN" altLang="zh-CN" sz="1600" b="0" dirty="0" smtClean="0"/>
              <a:t>信号</a:t>
            </a:r>
            <a:r>
              <a:rPr lang="en-US" altLang="zh-CN" sz="1600" b="0" dirty="0" smtClean="0"/>
              <a:t>:</a:t>
            </a:r>
            <a:r>
              <a:rPr lang="zh-CN" altLang="zh-CN" sz="1600" b="0" dirty="0" smtClean="0"/>
              <a:t>电源信号。</a:t>
            </a:r>
          </a:p>
          <a:p>
            <a:r>
              <a:rPr lang="en-US" altLang="zh-CN" sz="1600" b="0" dirty="0" smtClean="0"/>
              <a:t>VSS1</a:t>
            </a:r>
            <a:r>
              <a:rPr lang="zh-CN" altLang="zh-CN" sz="1600" b="0" dirty="0" smtClean="0"/>
              <a:t>，</a:t>
            </a:r>
            <a:r>
              <a:rPr lang="en-US" altLang="zh-CN" sz="1600" b="0" dirty="0" smtClean="0"/>
              <a:t>VSS2:</a:t>
            </a:r>
            <a:r>
              <a:rPr lang="zh-CN" altLang="zh-CN" sz="1600" b="0" dirty="0" smtClean="0"/>
              <a:t>电源地信号。</a:t>
            </a:r>
            <a:endParaRPr lang="en-US" altLang="zh-CN" sz="1600" b="0" dirty="0" smtClean="0"/>
          </a:p>
          <a:p>
            <a:endParaRPr lang="en-US" altLang="zh-CN" sz="1600" dirty="0" smtClean="0"/>
          </a:p>
          <a:p>
            <a:r>
              <a:rPr lang="en-US" altLang="zh-CN" sz="1600" dirty="0" smtClean="0"/>
              <a:t>SDIO</a:t>
            </a:r>
            <a:r>
              <a:rPr lang="zh-CN" altLang="en-US" sz="1600" dirty="0" smtClean="0"/>
              <a:t>常见命令</a:t>
            </a:r>
            <a:endParaRPr lang="en-US" altLang="zh-CN" sz="1600" dirty="0" smtClean="0"/>
          </a:p>
          <a:p>
            <a:pPr>
              <a:buFont typeface="Calibri" pitchFamily="34" charset="0"/>
              <a:buNone/>
            </a:pPr>
            <a:r>
              <a:rPr lang="en-US" altLang="zh-CN" sz="1600" b="0" dirty="0" smtClean="0"/>
              <a:t>CMD5:</a:t>
            </a:r>
            <a:r>
              <a:rPr lang="zh-CN" altLang="en-US" sz="1600" b="0" dirty="0" smtClean="0"/>
              <a:t>用于匹配</a:t>
            </a:r>
            <a:r>
              <a:rPr lang="en-US" altLang="zh-CN" sz="1600" b="0" dirty="0" smtClean="0"/>
              <a:t>SDIO</a:t>
            </a:r>
            <a:r>
              <a:rPr lang="zh-CN" altLang="en-US" sz="1600" b="0" dirty="0" smtClean="0"/>
              <a:t>卡的电压</a:t>
            </a:r>
            <a:endParaRPr lang="en-US" altLang="zh-CN" sz="1600" b="0" dirty="0" smtClean="0"/>
          </a:p>
          <a:p>
            <a:pPr>
              <a:buFont typeface="Calibri" pitchFamily="34" charset="0"/>
              <a:buNone/>
            </a:pPr>
            <a:r>
              <a:rPr lang="en-US" altLang="zh-CN" sz="1600" b="0" dirty="0" smtClean="0"/>
              <a:t>CMD52:</a:t>
            </a:r>
            <a:r>
              <a:rPr lang="zh-CN" altLang="en-US" sz="1600" b="0" dirty="0" smtClean="0"/>
              <a:t>单个寄存器的读写（有返回）</a:t>
            </a:r>
            <a:endParaRPr lang="en-US" altLang="zh-CN" sz="1600" b="0" dirty="0" smtClean="0"/>
          </a:p>
          <a:p>
            <a:pPr>
              <a:buFont typeface="Calibri" pitchFamily="34" charset="0"/>
              <a:buNone/>
            </a:pPr>
            <a:r>
              <a:rPr lang="en-US" altLang="zh-CN" sz="1600" b="0" dirty="0" smtClean="0"/>
              <a:t>CMD53</a:t>
            </a:r>
            <a:r>
              <a:rPr lang="zh-CN" altLang="en-US" sz="1600" b="0" dirty="0" smtClean="0"/>
              <a:t>：分字节和块传输 （无返回）</a:t>
            </a:r>
            <a:endParaRPr lang="en-US" altLang="zh-CN" sz="1600" b="0" dirty="0" smtClean="0"/>
          </a:p>
          <a:p>
            <a:pPr>
              <a:buFont typeface="Calibri" pitchFamily="34" charset="0"/>
              <a:buNone/>
            </a:pPr>
            <a:endParaRPr lang="en-US" altLang="zh-CN" sz="1600" b="0" dirty="0" smtClean="0"/>
          </a:p>
          <a:p>
            <a:pPr>
              <a:buFont typeface="Calibri" pitchFamily="34" charset="0"/>
              <a:buNone/>
            </a:pPr>
            <a:r>
              <a:rPr lang="zh-CN" altLang="en-US" sz="1600" dirty="0" smtClean="0"/>
              <a:t>注：</a:t>
            </a:r>
            <a:endParaRPr lang="en-US" altLang="zh-CN" sz="1600" dirty="0" smtClean="0"/>
          </a:p>
          <a:p>
            <a:pPr>
              <a:buFont typeface="Calibri" pitchFamily="34" charset="0"/>
              <a:buNone/>
            </a:pPr>
            <a:r>
              <a:rPr lang="zh-CN" altLang="en-US" sz="1600" b="0" dirty="0" smtClean="0"/>
              <a:t>对于字节传输模式可以是</a:t>
            </a:r>
            <a:r>
              <a:rPr lang="en-US" altLang="zh-CN" sz="1600" b="0" dirty="0" smtClean="0"/>
              <a:t>1-512</a:t>
            </a:r>
            <a:r>
              <a:rPr lang="zh-CN" altLang="en-US" sz="1600" b="0" dirty="0" smtClean="0"/>
              <a:t>任意长度</a:t>
            </a:r>
            <a:endParaRPr lang="en-US" altLang="zh-CN" sz="1600" b="0" dirty="0" smtClean="0"/>
          </a:p>
          <a:p>
            <a:pPr>
              <a:buFont typeface="Calibri" pitchFamily="34" charset="0"/>
              <a:buNone/>
            </a:pPr>
            <a:r>
              <a:rPr lang="zh-CN" altLang="en-US" sz="1600" b="0" dirty="0" smtClean="0"/>
              <a:t>对于块传输，不能超过规定的最大长度</a:t>
            </a:r>
            <a:endParaRPr lang="en-US" altLang="zh-CN" sz="1600" b="0" dirty="0" smtClean="0"/>
          </a:p>
          <a:p>
            <a:pPr>
              <a:buFont typeface="Calibri" pitchFamily="34" charset="0"/>
              <a:buNone/>
            </a:pPr>
            <a:r>
              <a:rPr lang="zh-CN" altLang="en-US" sz="1600" b="0" dirty="0" smtClean="0"/>
              <a:t>上电发送</a:t>
            </a:r>
            <a:r>
              <a:rPr lang="en-US" altLang="zh-CN" sz="1600" b="0" dirty="0" smtClean="0"/>
              <a:t>CMD5</a:t>
            </a:r>
            <a:r>
              <a:rPr lang="zh-CN" altLang="en-US" sz="1600" b="0" dirty="0" smtClean="0"/>
              <a:t>，如果有响应，并且响应中的 </a:t>
            </a:r>
            <a:r>
              <a:rPr lang="en-US" altLang="zh-CN" sz="1600" b="0" dirty="0" smtClean="0"/>
              <a:t>MP</a:t>
            </a:r>
            <a:r>
              <a:rPr lang="zh-CN" altLang="en-US" sz="1600" b="0" dirty="0" smtClean="0"/>
              <a:t>为</a:t>
            </a:r>
            <a:r>
              <a:rPr lang="en-US" altLang="zh-CN" sz="1600" b="0" dirty="0" smtClean="0"/>
              <a:t>0</a:t>
            </a:r>
            <a:r>
              <a:rPr lang="zh-CN" altLang="en-US" sz="1600" b="0" dirty="0" smtClean="0"/>
              <a:t>，说明为</a:t>
            </a:r>
            <a:r>
              <a:rPr lang="en-US" altLang="zh-CN" sz="1600" b="0" dirty="0" smtClean="0"/>
              <a:t>SDIO</a:t>
            </a:r>
            <a:r>
              <a:rPr lang="zh-CN" altLang="en-US" sz="1600" b="0" dirty="0" smtClean="0"/>
              <a:t>卡，开始</a:t>
            </a:r>
            <a:r>
              <a:rPr lang="en-US" altLang="zh-CN" sz="1600" b="0" dirty="0" smtClean="0"/>
              <a:t>SDIO</a:t>
            </a:r>
            <a:r>
              <a:rPr lang="zh-CN" altLang="en-US" sz="1600" b="0" dirty="0" smtClean="0"/>
              <a:t>卡初始化流程</a:t>
            </a:r>
            <a:endParaRPr lang="en-US" altLang="zh-CN" sz="1600" b="0" dirty="0" smtClean="0"/>
          </a:p>
          <a:p>
            <a:endParaRPr lang="zh-CN" altLang="zh-CN" sz="16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a:lstStyle/>
          <a:p>
            <a:r>
              <a:rPr lang="zh-CN" altLang="en-US" dirty="0" smtClean="0"/>
              <a:t>注册</a:t>
            </a:r>
            <a:r>
              <a:rPr lang="en-US" altLang="zh-CN" dirty="0" smtClean="0"/>
              <a:t>SDIO</a:t>
            </a:r>
            <a:r>
              <a:rPr lang="zh-CN" altLang="en-US" dirty="0" smtClean="0"/>
              <a:t>流程</a:t>
            </a:r>
            <a:endParaRPr lang="en-US" altLang="zh-CN" dirty="0" smtClean="0"/>
          </a:p>
        </p:txBody>
      </p:sp>
      <p:sp>
        <p:nvSpPr>
          <p:cNvPr id="61442" name="Rectangle 3"/>
          <p:cNvSpPr>
            <a:spLocks noGrp="1"/>
          </p:cNvSpPr>
          <p:nvPr>
            <p:ph type="body" idx="1"/>
          </p:nvPr>
        </p:nvSpPr>
        <p:spPr>
          <a:xfrm>
            <a:off x="323850" y="764704"/>
            <a:ext cx="8229600" cy="5760639"/>
          </a:xfrm>
        </p:spPr>
        <p:txBody>
          <a:bodyPr/>
          <a:lstStyle/>
          <a:p>
            <a:pPr>
              <a:buNone/>
            </a:pPr>
            <a:r>
              <a:rPr lang="en-US" altLang="zh-CN" sz="2400" dirty="0" smtClean="0">
                <a:ea typeface="宋体" charset="-122"/>
              </a:rPr>
              <a:t>Kernel</a:t>
            </a:r>
            <a:r>
              <a:rPr lang="zh-CN" altLang="en-US" sz="2400" dirty="0" smtClean="0">
                <a:ea typeface="宋体" charset="-122"/>
              </a:rPr>
              <a:t>入口</a:t>
            </a:r>
            <a:r>
              <a:rPr lang="en-US" altLang="zh-CN" sz="2400" dirty="0" smtClean="0">
                <a:ea typeface="宋体" charset="-122"/>
              </a:rPr>
              <a:t>kernel/init/</a:t>
            </a:r>
            <a:r>
              <a:rPr lang="en-US" altLang="zh-CN" sz="2400" dirty="0" err="1" smtClean="0">
                <a:ea typeface="宋体" charset="-122"/>
              </a:rPr>
              <a:t>main.c</a:t>
            </a:r>
            <a:r>
              <a:rPr lang="zh-CN" altLang="en-US" sz="2400" dirty="0" smtClean="0">
                <a:ea typeface="宋体" charset="-122"/>
              </a:rPr>
              <a:t>的</a:t>
            </a:r>
            <a:r>
              <a:rPr lang="en-US" altLang="zh-CN" sz="2400" dirty="0" err="1" smtClean="0">
                <a:ea typeface="宋体" charset="-122"/>
              </a:rPr>
              <a:t>start_kernel</a:t>
            </a:r>
            <a:r>
              <a:rPr lang="en-US" altLang="zh-CN" sz="2400" dirty="0" smtClean="0">
                <a:ea typeface="宋体" charset="-122"/>
              </a:rPr>
              <a:t>==&gt; </a:t>
            </a:r>
            <a:r>
              <a:rPr lang="en-US" altLang="zh-CN" sz="2400" dirty="0" err="1" smtClean="0">
                <a:ea typeface="宋体" charset="-122"/>
              </a:rPr>
              <a:t>setup_arch</a:t>
            </a:r>
            <a:r>
              <a:rPr lang="en-US" altLang="zh-CN" sz="2400" dirty="0" smtClean="0">
                <a:ea typeface="宋体" charset="-122"/>
              </a:rPr>
              <a:t>(&amp;</a:t>
            </a:r>
            <a:r>
              <a:rPr lang="en-US" altLang="zh-CN" sz="2400" dirty="0" err="1" smtClean="0">
                <a:ea typeface="宋体" charset="-122"/>
              </a:rPr>
              <a:t>command_line</a:t>
            </a:r>
            <a:r>
              <a:rPr lang="en-US" altLang="zh-CN" sz="2400" dirty="0" smtClean="0">
                <a:ea typeface="宋体" charset="-122"/>
              </a:rPr>
              <a:t>);</a:t>
            </a:r>
          </a:p>
          <a:p>
            <a:pPr>
              <a:buNone/>
            </a:pPr>
            <a:r>
              <a:rPr lang="zh-CN" altLang="en-US" sz="2400" dirty="0" smtClean="0">
                <a:ea typeface="宋体" charset="-122"/>
              </a:rPr>
              <a:t>进入</a:t>
            </a:r>
            <a:r>
              <a:rPr lang="en-US" altLang="zh-CN" sz="2400" dirty="0" smtClean="0">
                <a:ea typeface="宋体" charset="-122"/>
              </a:rPr>
              <a:t>kernel/</a:t>
            </a:r>
            <a:r>
              <a:rPr lang="en-US" altLang="zh-CN" sz="2400" dirty="0" smtClean="0"/>
              <a:t>arch/arm/kernel/</a:t>
            </a:r>
            <a:r>
              <a:rPr lang="en-US" altLang="zh-CN" sz="2400" dirty="0" err="1" smtClean="0"/>
              <a:t>setup.c</a:t>
            </a:r>
            <a:r>
              <a:rPr lang="zh-CN" altLang="en-US" sz="2400" dirty="0" smtClean="0"/>
              <a:t>的</a:t>
            </a:r>
            <a:r>
              <a:rPr lang="en-US" altLang="zh-CN" sz="2400" dirty="0" err="1" smtClean="0"/>
              <a:t>setup_arch</a:t>
            </a:r>
            <a:endParaRPr lang="en-US" altLang="zh-CN" sz="2400" dirty="0" smtClean="0"/>
          </a:p>
          <a:p>
            <a:pPr>
              <a:buNone/>
            </a:pPr>
            <a:r>
              <a:rPr lang="zh-CN" altLang="en-US" sz="2400" dirty="0" smtClean="0"/>
              <a:t>参考代码</a:t>
            </a:r>
            <a:r>
              <a:rPr lang="en-US" altLang="zh-CN" sz="2400" dirty="0" smtClean="0"/>
              <a:t/>
            </a:r>
            <a:br>
              <a:rPr lang="en-US" altLang="zh-CN" sz="2400" dirty="0" smtClean="0"/>
            </a:br>
            <a:r>
              <a:rPr lang="en-US" altLang="zh-CN" sz="2400" dirty="0" smtClean="0"/>
              <a:t>    </a:t>
            </a:r>
            <a:r>
              <a:rPr lang="en-US" altLang="zh-CN" sz="2400" dirty="0" err="1" smtClean="0"/>
              <a:t>init_arch_irq</a:t>
            </a:r>
            <a:r>
              <a:rPr lang="en-US" altLang="zh-CN" sz="2400" dirty="0" smtClean="0"/>
              <a:t> = </a:t>
            </a:r>
            <a:r>
              <a:rPr lang="en-US" altLang="zh-CN" sz="2400" dirty="0" err="1" smtClean="0"/>
              <a:t>mdesc</a:t>
            </a:r>
            <a:r>
              <a:rPr lang="en-US" altLang="zh-CN" sz="2400" dirty="0" smtClean="0"/>
              <a:t>-&gt;</a:t>
            </a:r>
            <a:r>
              <a:rPr lang="en-US" altLang="zh-CN" sz="2400" dirty="0" err="1" smtClean="0"/>
              <a:t>init_irq</a:t>
            </a:r>
            <a:r>
              <a:rPr lang="en-US" altLang="zh-CN" sz="2400" dirty="0" smtClean="0"/>
              <a:t>;</a:t>
            </a:r>
            <a:br>
              <a:rPr lang="en-US" altLang="zh-CN" sz="2400" dirty="0" smtClean="0"/>
            </a:br>
            <a:r>
              <a:rPr lang="en-US" altLang="zh-CN" sz="2400" dirty="0" smtClean="0"/>
              <a:t>    </a:t>
            </a:r>
            <a:r>
              <a:rPr lang="en-US" altLang="zh-CN" sz="2400" dirty="0" err="1" smtClean="0"/>
              <a:t>system_timer</a:t>
            </a:r>
            <a:r>
              <a:rPr lang="en-US" altLang="zh-CN" sz="2400" dirty="0" smtClean="0"/>
              <a:t> = </a:t>
            </a:r>
            <a:r>
              <a:rPr lang="en-US" altLang="zh-CN" sz="2400" dirty="0" err="1" smtClean="0"/>
              <a:t>mdesc</a:t>
            </a:r>
            <a:r>
              <a:rPr lang="en-US" altLang="zh-CN" sz="2400" dirty="0" smtClean="0"/>
              <a:t>-&gt;timer;</a:t>
            </a:r>
            <a:br>
              <a:rPr lang="en-US" altLang="zh-CN" sz="2400" dirty="0" smtClean="0"/>
            </a:br>
            <a:r>
              <a:rPr lang="en-US" altLang="zh-CN" sz="2400" dirty="0" smtClean="0"/>
              <a:t>    </a:t>
            </a:r>
            <a:r>
              <a:rPr lang="en-US" altLang="zh-CN" sz="2400" dirty="0" err="1" smtClean="0"/>
              <a:t>init_machine</a:t>
            </a:r>
            <a:r>
              <a:rPr lang="en-US" altLang="zh-CN" sz="2400" dirty="0" smtClean="0"/>
              <a:t> = </a:t>
            </a:r>
            <a:r>
              <a:rPr lang="en-US" altLang="zh-CN" sz="2400" dirty="0" err="1" smtClean="0"/>
              <a:t>mdesc</a:t>
            </a:r>
            <a:r>
              <a:rPr lang="en-US" altLang="zh-CN" sz="2400" dirty="0" smtClean="0"/>
              <a:t>-&gt;</a:t>
            </a:r>
            <a:r>
              <a:rPr lang="en-US" altLang="zh-CN" sz="2400" dirty="0" err="1" smtClean="0"/>
              <a:t>init_machine</a:t>
            </a:r>
            <a:r>
              <a:rPr lang="en-US" altLang="zh-CN" sz="2400" dirty="0" smtClean="0"/>
              <a:t>;</a:t>
            </a:r>
            <a:br>
              <a:rPr lang="en-US" altLang="zh-CN" sz="2400" dirty="0" smtClean="0"/>
            </a:br>
            <a:endParaRPr lang="en-US" altLang="zh-CN" sz="2400" dirty="0" smtClean="0">
              <a:ea typeface="宋体" charset="-122"/>
            </a:endParaRPr>
          </a:p>
          <a:p>
            <a:pPr>
              <a:buNone/>
            </a:pPr>
            <a:endParaRPr lang="en-US" altLang="zh-CN" sz="2400" dirty="0" smtClean="0">
              <a:ea typeface="宋体" charset="-122"/>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SDIO</a:t>
            </a:r>
            <a:r>
              <a:rPr lang="zh-CN" altLang="en-US" smtClean="0"/>
              <a:t>驱动代码</a:t>
            </a:r>
          </a:p>
        </p:txBody>
      </p:sp>
      <p:sp>
        <p:nvSpPr>
          <p:cNvPr id="11267" name="内容占位符 2"/>
          <p:cNvSpPr>
            <a:spLocks noGrp="1"/>
          </p:cNvSpPr>
          <p:nvPr>
            <p:ph idx="1"/>
          </p:nvPr>
        </p:nvSpPr>
        <p:spPr>
          <a:xfrm>
            <a:off x="142875" y="857250"/>
            <a:ext cx="9001125" cy="5572125"/>
          </a:xfrm>
        </p:spPr>
        <p:txBody>
          <a:bodyPr/>
          <a:lstStyle/>
          <a:p>
            <a:pPr>
              <a:buFont typeface="Calibri" pitchFamily="34" charset="0"/>
              <a:buNone/>
            </a:pPr>
            <a:r>
              <a:rPr lang="en-US" altLang="zh-CN" sz="1800" dirty="0" smtClean="0">
                <a:ea typeface="宋体" charset="-122"/>
              </a:rPr>
              <a:t>MMC</a:t>
            </a:r>
            <a:r>
              <a:rPr lang="zh-CN" altLang="en-US" sz="1800" dirty="0" smtClean="0">
                <a:ea typeface="宋体" charset="-122"/>
              </a:rPr>
              <a:t>子系统</a:t>
            </a:r>
            <a:endParaRPr lang="en-US" altLang="zh-CN" sz="1800" dirty="0" smtClean="0">
              <a:ea typeface="宋体" charset="-122"/>
            </a:endParaRPr>
          </a:p>
          <a:p>
            <a:pPr>
              <a:buFont typeface="Calibri" pitchFamily="34" charset="0"/>
              <a:buNone/>
            </a:pPr>
            <a:r>
              <a:rPr lang="zh-CN" altLang="en-US" sz="1800" dirty="0" smtClean="0">
                <a:ea typeface="宋体" charset="-122"/>
              </a:rPr>
              <a:t>代码路径</a:t>
            </a:r>
            <a:r>
              <a:rPr lang="en-US" altLang="zh-CN" sz="1800" dirty="0" smtClean="0">
                <a:ea typeface="宋体" charset="-122"/>
              </a:rPr>
              <a:t>kernel/drivers/</a:t>
            </a:r>
            <a:r>
              <a:rPr lang="en-US" altLang="zh-CN" sz="1800" dirty="0" err="1" smtClean="0">
                <a:ea typeface="宋体" charset="-122"/>
              </a:rPr>
              <a:t>mmc</a:t>
            </a:r>
            <a:endParaRPr lang="en-US" altLang="zh-CN" sz="1800" dirty="0" smtClean="0">
              <a:ea typeface="宋体" charset="-122"/>
            </a:endParaRPr>
          </a:p>
          <a:p>
            <a:pPr>
              <a:buFont typeface="Calibri" pitchFamily="34" charset="0"/>
              <a:buNone/>
            </a:pPr>
            <a:r>
              <a:rPr lang="en-US" altLang="zh-CN" sz="1800" dirty="0" smtClean="0">
                <a:ea typeface="宋体" charset="-122"/>
              </a:rPr>
              <a:t>1.Host</a:t>
            </a:r>
          </a:p>
          <a:p>
            <a:pPr>
              <a:buFont typeface="Calibri" pitchFamily="34" charset="0"/>
              <a:buNone/>
            </a:pPr>
            <a:r>
              <a:rPr lang="zh-CN" altLang="en-US" sz="1800" dirty="0" smtClean="0">
                <a:ea typeface="宋体" charset="-122"/>
              </a:rPr>
              <a:t>这一部分是根据自己芯片特点来完成的，比如</a:t>
            </a:r>
            <a:r>
              <a:rPr lang="en-US" altLang="zh-CN" sz="1800" dirty="0" smtClean="0">
                <a:ea typeface="宋体" charset="-122"/>
              </a:rPr>
              <a:t>sc8810</a:t>
            </a:r>
            <a:r>
              <a:rPr lang="zh-CN" altLang="en-US" sz="1800" dirty="0" smtClean="0">
                <a:ea typeface="宋体" charset="-122"/>
              </a:rPr>
              <a:t>：</a:t>
            </a:r>
            <a:endParaRPr lang="en-US" altLang="zh-CN" sz="1800" dirty="0" smtClean="0">
              <a:ea typeface="宋体" charset="-122"/>
            </a:endParaRPr>
          </a:p>
          <a:p>
            <a:pPr>
              <a:buFont typeface="Calibri" pitchFamily="34" charset="0"/>
              <a:buNone/>
            </a:pPr>
            <a:r>
              <a:rPr lang="en-US" altLang="zh-CN" sz="1800" dirty="0" smtClean="0">
                <a:ea typeface="宋体" charset="-122"/>
              </a:rPr>
              <a:t>kernel/drivers/</a:t>
            </a:r>
            <a:r>
              <a:rPr lang="en-US" altLang="zh-CN" sz="1800" dirty="0" err="1" smtClean="0">
                <a:ea typeface="宋体" charset="-122"/>
              </a:rPr>
              <a:t>mmc</a:t>
            </a:r>
            <a:r>
              <a:rPr lang="en-US" altLang="zh-CN" sz="1800" dirty="0" smtClean="0">
                <a:ea typeface="宋体" charset="-122"/>
              </a:rPr>
              <a:t>/host/sc8800g.c</a:t>
            </a:r>
          </a:p>
          <a:p>
            <a:pPr>
              <a:buFont typeface="Calibri" pitchFamily="34" charset="0"/>
              <a:buNone/>
            </a:pPr>
            <a:r>
              <a:rPr lang="en-US" altLang="zh-CN" sz="1800" dirty="0" smtClean="0">
                <a:ea typeface="宋体" charset="-122"/>
              </a:rPr>
              <a:t>kernel/drivers/</a:t>
            </a:r>
            <a:r>
              <a:rPr lang="en-US" altLang="zh-CN" sz="1800" dirty="0" err="1" smtClean="0">
                <a:ea typeface="宋体" charset="-122"/>
              </a:rPr>
              <a:t>mmc</a:t>
            </a:r>
            <a:r>
              <a:rPr lang="en-US" altLang="zh-CN" sz="1800" dirty="0" smtClean="0">
                <a:ea typeface="宋体" charset="-122"/>
              </a:rPr>
              <a:t>/host/</a:t>
            </a:r>
            <a:r>
              <a:rPr lang="en-US" altLang="zh-CN" sz="1800" dirty="0" err="1" smtClean="0">
                <a:ea typeface="宋体" charset="-122"/>
              </a:rPr>
              <a:t>sprdmci.c</a:t>
            </a:r>
            <a:endParaRPr lang="en-US" altLang="zh-CN" sz="1800" dirty="0" smtClean="0">
              <a:ea typeface="宋体" charset="-122"/>
            </a:endParaRPr>
          </a:p>
          <a:p>
            <a:pPr>
              <a:buFont typeface="Calibri" pitchFamily="34" charset="0"/>
              <a:buNone/>
            </a:pPr>
            <a:r>
              <a:rPr lang="zh-CN" altLang="en-US" sz="1800" dirty="0" smtClean="0">
                <a:ea typeface="宋体" charset="-122"/>
              </a:rPr>
              <a:t>具体可以看同目录下的 </a:t>
            </a:r>
            <a:r>
              <a:rPr lang="en-US" altLang="zh-CN" sz="1800" dirty="0" err="1" smtClean="0">
                <a:ea typeface="宋体" charset="-122"/>
              </a:rPr>
              <a:t>Makefile</a:t>
            </a:r>
            <a:endParaRPr lang="en-US" altLang="zh-CN" sz="1800" dirty="0" smtClean="0">
              <a:ea typeface="宋体" charset="-122"/>
            </a:endParaRPr>
          </a:p>
          <a:p>
            <a:pPr>
              <a:buFont typeface="Calibri" pitchFamily="34" charset="0"/>
              <a:buNone/>
            </a:pPr>
            <a:r>
              <a:rPr lang="en-US" altLang="zh-CN" sz="1800" dirty="0" err="1" smtClean="0">
                <a:ea typeface="宋体" charset="-122"/>
              </a:rPr>
              <a:t>obj</a:t>
            </a:r>
            <a:r>
              <a:rPr lang="en-US" altLang="zh-CN" sz="1800" dirty="0" smtClean="0">
                <a:ea typeface="宋体" charset="-122"/>
              </a:rPr>
              <a:t>-$(CONFIG_MMC_SDHCI_SP8800G) += </a:t>
            </a:r>
            <a:r>
              <a:rPr lang="en-US" altLang="zh-CN" sz="1800" dirty="0" err="1" smtClean="0">
                <a:ea typeface="宋体" charset="-122"/>
              </a:rPr>
              <a:t>sprdmci.o</a:t>
            </a:r>
            <a:r>
              <a:rPr lang="en-US" altLang="zh-CN" sz="1800" dirty="0" smtClean="0">
                <a:ea typeface="宋体" charset="-122"/>
              </a:rPr>
              <a:t> sc8800g.o</a:t>
            </a:r>
          </a:p>
          <a:p>
            <a:pPr>
              <a:buFont typeface="Calibri" pitchFamily="34" charset="0"/>
              <a:buNone/>
            </a:pPr>
            <a:r>
              <a:rPr lang="en-US" altLang="zh-CN" sz="1800" dirty="0" smtClean="0">
                <a:ea typeface="宋体" charset="-122"/>
              </a:rPr>
              <a:t>Kernel/arch/arm/mach-sc8810/</a:t>
            </a:r>
            <a:r>
              <a:rPr lang="en-US" altLang="zh-CN" sz="1800" dirty="0" err="1" smtClean="0">
                <a:ea typeface="宋体" charset="-122"/>
              </a:rPr>
              <a:t>common.c</a:t>
            </a:r>
            <a:endParaRPr lang="en-US" altLang="zh-CN" sz="1800" dirty="0" smtClean="0">
              <a:ea typeface="宋体" charset="-122"/>
            </a:endParaRPr>
          </a:p>
          <a:p>
            <a:pPr>
              <a:buFont typeface="Calibri" pitchFamily="34" charset="0"/>
              <a:buNone/>
            </a:pPr>
            <a:r>
              <a:rPr lang="en-US" altLang="zh-CN" sz="1800" dirty="0" smtClean="0">
                <a:ea typeface="宋体" charset="-122"/>
              </a:rPr>
              <a:t>void __init </a:t>
            </a:r>
            <a:r>
              <a:rPr lang="en-US" altLang="zh-CN" sz="1800" dirty="0" err="1" smtClean="0">
                <a:ea typeface="宋体" charset="-122"/>
              </a:rPr>
              <a:t>sprd_add_sdio_device</a:t>
            </a:r>
            <a:r>
              <a:rPr lang="en-US" altLang="zh-CN" sz="1800" dirty="0" smtClean="0">
                <a:ea typeface="宋体" charset="-122"/>
              </a:rPr>
              <a:t>(void) </a:t>
            </a:r>
          </a:p>
          <a:p>
            <a:pPr>
              <a:buFont typeface="Calibri" pitchFamily="34" charset="0"/>
              <a:buNone/>
            </a:pPr>
            <a:r>
              <a:rPr lang="en-US" altLang="zh-CN" sz="1800" dirty="0" smtClean="0">
                <a:ea typeface="宋体" charset="-122"/>
              </a:rPr>
              <a:t>{</a:t>
            </a:r>
          </a:p>
          <a:p>
            <a:pPr>
              <a:buFont typeface="Calibri" pitchFamily="34" charset="0"/>
              <a:buNone/>
            </a:pPr>
            <a:r>
              <a:rPr lang="en-US" altLang="zh-CN" sz="1800" dirty="0" smtClean="0">
                <a:ea typeface="宋体" charset="-122"/>
              </a:rPr>
              <a:t>	__</a:t>
            </a:r>
            <a:r>
              <a:rPr lang="en-US" altLang="zh-CN" sz="1800" dirty="0" err="1" smtClean="0">
                <a:ea typeface="宋体" charset="-122"/>
              </a:rPr>
              <a:t>raw_bits_or</a:t>
            </a:r>
            <a:r>
              <a:rPr lang="en-US" altLang="zh-CN" sz="1800" dirty="0" smtClean="0">
                <a:ea typeface="宋体" charset="-122"/>
              </a:rPr>
              <a:t>(BIT_4, AHB_CTL0); </a:t>
            </a:r>
            <a:r>
              <a:rPr lang="en-US" altLang="zh-CN" sz="1800" dirty="0" smtClean="0">
                <a:solidFill>
                  <a:srgbClr val="FF0000"/>
                </a:solidFill>
                <a:ea typeface="宋体" charset="-122"/>
              </a:rPr>
              <a:t>///* Enable SDIO0 Module */</a:t>
            </a:r>
          </a:p>
          <a:p>
            <a:pPr>
              <a:buFont typeface="Calibri" pitchFamily="34" charset="0"/>
              <a:buNone/>
            </a:pPr>
            <a:r>
              <a:rPr lang="en-US" altLang="zh-CN" sz="1800" dirty="0" smtClean="0">
                <a:ea typeface="宋体" charset="-122"/>
              </a:rPr>
              <a:t>   __</a:t>
            </a:r>
            <a:r>
              <a:rPr lang="en-US" altLang="zh-CN" sz="1800" dirty="0" err="1" smtClean="0">
                <a:ea typeface="宋体" charset="-122"/>
              </a:rPr>
              <a:t>raw_bits_or</a:t>
            </a:r>
            <a:r>
              <a:rPr lang="en-US" altLang="zh-CN" sz="1800" dirty="0" smtClean="0">
                <a:ea typeface="宋体" charset="-122"/>
              </a:rPr>
              <a:t>(BIT_19, AHB_CTL0); </a:t>
            </a:r>
            <a:r>
              <a:rPr lang="en-US" altLang="zh-CN" sz="1800" dirty="0" smtClean="0">
                <a:solidFill>
                  <a:srgbClr val="FF0000"/>
                </a:solidFill>
                <a:ea typeface="宋体" charset="-122"/>
              </a:rPr>
              <a:t>///* Enable SDIO1 Module */</a:t>
            </a:r>
          </a:p>
          <a:p>
            <a:pPr>
              <a:buFont typeface="Calibri" pitchFamily="34" charset="0"/>
              <a:buNone/>
            </a:pPr>
            <a:r>
              <a:rPr lang="en-US" altLang="zh-CN" sz="1800" dirty="0" smtClean="0">
                <a:ea typeface="宋体" charset="-122"/>
              </a:rPr>
              <a:t>	</a:t>
            </a:r>
            <a:r>
              <a:rPr lang="en-US" altLang="zh-CN" sz="1800" dirty="0" err="1" smtClean="0">
                <a:ea typeface="宋体" charset="-122"/>
              </a:rPr>
              <a:t>sprd_config_sdio_pins</a:t>
            </a:r>
            <a:r>
              <a:rPr lang="en-US" altLang="zh-CN" sz="1800" dirty="0" smtClean="0">
                <a:ea typeface="宋体" charset="-122"/>
              </a:rPr>
              <a:t>();//</a:t>
            </a:r>
            <a:r>
              <a:rPr lang="en-US" altLang="zh-CN" sz="1800" dirty="0" err="1" smtClean="0">
                <a:solidFill>
                  <a:srgbClr val="FF0000"/>
                </a:solidFill>
                <a:ea typeface="宋体" charset="-122"/>
              </a:rPr>
              <a:t>sdio</a:t>
            </a:r>
            <a:r>
              <a:rPr lang="en-US" altLang="zh-CN" sz="1800" dirty="0" smtClean="0">
                <a:solidFill>
                  <a:srgbClr val="FF0000"/>
                </a:solidFill>
                <a:ea typeface="宋体" charset="-122"/>
              </a:rPr>
              <a:t> </a:t>
            </a:r>
            <a:r>
              <a:rPr lang="zh-CN" altLang="en-US" sz="1800" dirty="0" smtClean="0">
                <a:solidFill>
                  <a:srgbClr val="FF0000"/>
                </a:solidFill>
                <a:ea typeface="宋体" charset="-122"/>
              </a:rPr>
              <a:t>管脚配置</a:t>
            </a:r>
            <a:endParaRPr lang="en-US" altLang="zh-CN" sz="1800" dirty="0" smtClean="0">
              <a:solidFill>
                <a:srgbClr val="FF0000"/>
              </a:solidFill>
              <a:ea typeface="宋体" charset="-122"/>
            </a:endParaRPr>
          </a:p>
          <a:p>
            <a:pPr>
              <a:buFont typeface="Calibri" pitchFamily="34" charset="0"/>
              <a:buNone/>
            </a:pPr>
            <a:r>
              <a:rPr lang="en-US" altLang="zh-CN" sz="1800" dirty="0" smtClean="0">
                <a:ea typeface="宋体" charset="-122"/>
              </a:rPr>
              <a:t>	</a:t>
            </a:r>
            <a:r>
              <a:rPr lang="en-US" altLang="zh-CN" sz="1800" dirty="0" err="1" smtClean="0">
                <a:ea typeface="宋体" charset="-122"/>
              </a:rPr>
              <a:t>platform_device_register</a:t>
            </a:r>
            <a:r>
              <a:rPr lang="en-US" altLang="zh-CN" sz="1800" dirty="0" smtClean="0">
                <a:ea typeface="宋体" charset="-122"/>
              </a:rPr>
              <a:t>(&amp;</a:t>
            </a:r>
            <a:r>
              <a:rPr lang="en-US" altLang="zh-CN" sz="1800" dirty="0" err="1" smtClean="0">
                <a:ea typeface="宋体" charset="-122"/>
              </a:rPr>
              <a:t>sprd_sdio_device</a:t>
            </a:r>
            <a:r>
              <a:rPr lang="en-US" altLang="zh-CN" sz="1800" dirty="0" smtClean="0">
                <a:ea typeface="宋体" charset="-122"/>
              </a:rPr>
              <a:t>[0]);</a:t>
            </a:r>
            <a:r>
              <a:rPr lang="zh-CN" altLang="en-US" sz="1800" dirty="0" smtClean="0">
                <a:ea typeface="宋体" charset="-122"/>
              </a:rPr>
              <a:t> </a:t>
            </a:r>
            <a:r>
              <a:rPr lang="en-US" altLang="zh-CN" sz="1800" dirty="0" smtClean="0">
                <a:solidFill>
                  <a:srgbClr val="FF0000"/>
                </a:solidFill>
                <a:ea typeface="宋体" charset="-122"/>
              </a:rPr>
              <a:t>//sdio0</a:t>
            </a:r>
            <a:r>
              <a:rPr lang="zh-CN" altLang="en-US" sz="1800" dirty="0" smtClean="0">
                <a:solidFill>
                  <a:srgbClr val="FF0000"/>
                </a:solidFill>
                <a:ea typeface="宋体" charset="-122"/>
              </a:rPr>
              <a:t>设备注册</a:t>
            </a:r>
            <a:endParaRPr lang="en-US" altLang="zh-CN" sz="1800" dirty="0" smtClean="0">
              <a:solidFill>
                <a:srgbClr val="FF0000"/>
              </a:solidFill>
              <a:ea typeface="宋体" charset="-122"/>
            </a:endParaRPr>
          </a:p>
          <a:p>
            <a:pPr>
              <a:buFont typeface="Calibri" pitchFamily="34" charset="0"/>
              <a:buNone/>
            </a:pPr>
            <a:r>
              <a:rPr lang="en-US" altLang="zh-CN" sz="1800" dirty="0" smtClean="0">
                <a:ea typeface="宋体" charset="-122"/>
              </a:rPr>
              <a:t>	</a:t>
            </a:r>
            <a:r>
              <a:rPr lang="en-US" altLang="zh-CN" sz="1800" dirty="0" err="1" smtClean="0">
                <a:ea typeface="宋体" charset="-122"/>
              </a:rPr>
              <a:t>platform_device_register</a:t>
            </a:r>
            <a:r>
              <a:rPr lang="en-US" altLang="zh-CN" sz="1800" dirty="0" smtClean="0">
                <a:ea typeface="宋体" charset="-122"/>
              </a:rPr>
              <a:t>(&amp;</a:t>
            </a:r>
            <a:r>
              <a:rPr lang="en-US" altLang="zh-CN" sz="1800" dirty="0" err="1" smtClean="0">
                <a:ea typeface="宋体" charset="-122"/>
              </a:rPr>
              <a:t>sprd_sdio_device</a:t>
            </a:r>
            <a:r>
              <a:rPr lang="en-US" altLang="zh-CN" sz="1800" dirty="0" smtClean="0">
                <a:ea typeface="宋体" charset="-122"/>
              </a:rPr>
              <a:t>[1]);//</a:t>
            </a:r>
            <a:r>
              <a:rPr lang="en-US" altLang="zh-CN" sz="1800" dirty="0" smtClean="0">
                <a:solidFill>
                  <a:srgbClr val="FF0000"/>
                </a:solidFill>
                <a:ea typeface="宋体" charset="-122"/>
              </a:rPr>
              <a:t>sdio1 </a:t>
            </a:r>
            <a:r>
              <a:rPr lang="zh-CN" altLang="en-US" sz="1800" dirty="0" smtClean="0">
                <a:solidFill>
                  <a:srgbClr val="FF0000"/>
                </a:solidFill>
                <a:ea typeface="宋体" charset="-122"/>
              </a:rPr>
              <a:t>设备注册</a:t>
            </a:r>
            <a:endParaRPr lang="en-US" altLang="zh-CN" sz="1800" dirty="0" smtClean="0">
              <a:solidFill>
                <a:srgbClr val="FF0000"/>
              </a:solidFill>
              <a:ea typeface="宋体" charset="-122"/>
            </a:endParaRPr>
          </a:p>
          <a:p>
            <a:pPr>
              <a:buFont typeface="Calibri" pitchFamily="34" charset="0"/>
              <a:buNone/>
            </a:pPr>
            <a:r>
              <a:rPr lang="en-US" altLang="zh-CN" sz="1800" dirty="0" smtClean="0">
                <a:ea typeface="宋体" charset="-122"/>
              </a:rPr>
              <a:t>}</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SDIO</a:t>
            </a:r>
            <a:r>
              <a:rPr lang="zh-CN" altLang="en-US" smtClean="0"/>
              <a:t>驱动代码</a:t>
            </a:r>
          </a:p>
        </p:txBody>
      </p:sp>
      <p:sp>
        <p:nvSpPr>
          <p:cNvPr id="13315" name="内容占位符 2"/>
          <p:cNvSpPr>
            <a:spLocks noGrp="1"/>
          </p:cNvSpPr>
          <p:nvPr>
            <p:ph idx="1"/>
          </p:nvPr>
        </p:nvSpPr>
        <p:spPr>
          <a:xfrm>
            <a:off x="0" y="785813"/>
            <a:ext cx="9144000" cy="5643562"/>
          </a:xfrm>
        </p:spPr>
        <p:txBody>
          <a:bodyPr/>
          <a:lstStyle/>
          <a:p>
            <a:pPr>
              <a:buFont typeface="Calibri" pitchFamily="34" charset="0"/>
              <a:buNone/>
            </a:pPr>
            <a:r>
              <a:rPr lang="en-US" altLang="zh-CN" sz="1800" dirty="0" smtClean="0">
                <a:ea typeface="宋体" charset="-122"/>
              </a:rPr>
              <a:t>3.mmc-&gt;ops = &amp;</a:t>
            </a:r>
            <a:r>
              <a:rPr lang="en-US" altLang="zh-CN" sz="1800" dirty="0" err="1" smtClean="0">
                <a:ea typeface="宋体" charset="-122"/>
              </a:rPr>
              <a:t>sdhci_ops</a:t>
            </a:r>
            <a:r>
              <a:rPr lang="en-US" altLang="zh-CN" sz="1800" dirty="0" smtClean="0">
                <a:ea typeface="宋体" charset="-122"/>
              </a:rPr>
              <a:t>; kernel/drivers/</a:t>
            </a:r>
            <a:r>
              <a:rPr lang="en-US" altLang="zh-CN" sz="1800" dirty="0" err="1" smtClean="0">
                <a:ea typeface="宋体" charset="-122"/>
              </a:rPr>
              <a:t>mmc</a:t>
            </a:r>
            <a:r>
              <a:rPr lang="en-US" altLang="zh-CN" sz="1800" dirty="0" smtClean="0">
                <a:ea typeface="宋体" charset="-122"/>
              </a:rPr>
              <a:t>/host/</a:t>
            </a:r>
            <a:r>
              <a:rPr lang="en-US" altLang="zh-CN" sz="1800" dirty="0" err="1" smtClean="0">
                <a:ea typeface="宋体" charset="-122"/>
              </a:rPr>
              <a:t>sprdmci.c</a:t>
            </a:r>
            <a:endParaRPr lang="en-US" altLang="zh-CN" sz="1800" dirty="0" smtClean="0">
              <a:ea typeface="宋体" charset="-122"/>
            </a:endParaRPr>
          </a:p>
          <a:p>
            <a:pPr>
              <a:buFont typeface="Calibri" pitchFamily="34" charset="0"/>
              <a:buNone/>
            </a:pPr>
            <a:r>
              <a:rPr lang="en-US" altLang="zh-CN" sz="1800" dirty="0" smtClean="0">
                <a:ea typeface="宋体" charset="-122"/>
              </a:rPr>
              <a:t>static const </a:t>
            </a:r>
            <a:r>
              <a:rPr lang="en-US" altLang="zh-CN" sz="1800" dirty="0" err="1" smtClean="0">
                <a:ea typeface="宋体" charset="-122"/>
              </a:rPr>
              <a:t>struct</a:t>
            </a:r>
            <a:r>
              <a:rPr lang="en-US" altLang="zh-CN" sz="1800" dirty="0" smtClean="0">
                <a:ea typeface="宋体" charset="-122"/>
              </a:rPr>
              <a:t> </a:t>
            </a:r>
            <a:r>
              <a:rPr lang="en-US" altLang="zh-CN" sz="1800" dirty="0" err="1" smtClean="0">
                <a:ea typeface="宋体" charset="-122"/>
              </a:rPr>
              <a:t>mmc_host_ops</a:t>
            </a:r>
            <a:r>
              <a:rPr lang="en-US" altLang="zh-CN" sz="1800" dirty="0" smtClean="0">
                <a:ea typeface="宋体" charset="-122"/>
              </a:rPr>
              <a:t> </a:t>
            </a:r>
            <a:r>
              <a:rPr lang="en-US" altLang="zh-CN" sz="1800" dirty="0" err="1" smtClean="0">
                <a:ea typeface="宋体" charset="-122"/>
              </a:rPr>
              <a:t>sdhci_ops</a:t>
            </a:r>
            <a:r>
              <a:rPr lang="en-US" altLang="zh-CN" sz="1800" dirty="0" smtClean="0">
                <a:ea typeface="宋体" charset="-122"/>
              </a:rPr>
              <a:t> = {</a:t>
            </a:r>
          </a:p>
          <a:p>
            <a:pPr>
              <a:buFont typeface="Calibri" pitchFamily="34" charset="0"/>
              <a:buNone/>
            </a:pPr>
            <a:r>
              <a:rPr lang="en-US" altLang="zh-CN" sz="1800" dirty="0" smtClean="0">
                <a:ea typeface="宋体" charset="-122"/>
              </a:rPr>
              <a:t>	.request	= </a:t>
            </a:r>
            <a:r>
              <a:rPr lang="en-US" altLang="zh-CN" sz="1800" dirty="0" err="1" smtClean="0">
                <a:ea typeface="宋体" charset="-122"/>
              </a:rPr>
              <a:t>sdhci_request</a:t>
            </a:r>
            <a:r>
              <a:rPr lang="en-US" altLang="zh-CN" sz="1800" dirty="0" smtClean="0">
                <a:ea typeface="宋体" charset="-122"/>
              </a:rPr>
              <a:t>,</a:t>
            </a:r>
          </a:p>
          <a:p>
            <a:pPr>
              <a:buFont typeface="Calibri" pitchFamily="34" charset="0"/>
              <a:buNone/>
            </a:pPr>
            <a:r>
              <a:rPr lang="en-US" altLang="zh-CN" sz="1800" dirty="0" smtClean="0">
                <a:ea typeface="宋体" charset="-122"/>
              </a:rPr>
              <a:t>	.</a:t>
            </a:r>
            <a:r>
              <a:rPr lang="en-US" altLang="zh-CN" sz="1800" dirty="0" err="1" smtClean="0">
                <a:ea typeface="宋体" charset="-122"/>
              </a:rPr>
              <a:t>set_ios</a:t>
            </a:r>
            <a:r>
              <a:rPr lang="en-US" altLang="zh-CN" sz="1800" dirty="0" smtClean="0">
                <a:ea typeface="宋体" charset="-122"/>
              </a:rPr>
              <a:t>	= </a:t>
            </a:r>
            <a:r>
              <a:rPr lang="en-US" altLang="zh-CN" sz="1800" dirty="0" err="1" smtClean="0">
                <a:ea typeface="宋体" charset="-122"/>
              </a:rPr>
              <a:t>sdhci_set_ios</a:t>
            </a:r>
            <a:r>
              <a:rPr lang="en-US" altLang="zh-CN" sz="1800" dirty="0" smtClean="0">
                <a:ea typeface="宋体" charset="-122"/>
              </a:rPr>
              <a:t>,</a:t>
            </a:r>
          </a:p>
          <a:p>
            <a:pPr>
              <a:buFont typeface="Calibri" pitchFamily="34" charset="0"/>
              <a:buNone/>
            </a:pPr>
            <a:r>
              <a:rPr lang="en-US" altLang="zh-CN" sz="1800" dirty="0" smtClean="0">
                <a:ea typeface="宋体" charset="-122"/>
              </a:rPr>
              <a:t>	.</a:t>
            </a:r>
            <a:r>
              <a:rPr lang="en-US" altLang="zh-CN" sz="1800" dirty="0" err="1" smtClean="0">
                <a:ea typeface="宋体" charset="-122"/>
              </a:rPr>
              <a:t>get_ro</a:t>
            </a:r>
            <a:r>
              <a:rPr lang="en-US" altLang="zh-CN" sz="1800" dirty="0" smtClean="0">
                <a:ea typeface="宋体" charset="-122"/>
              </a:rPr>
              <a:t>		= </a:t>
            </a:r>
            <a:r>
              <a:rPr lang="en-US" altLang="zh-CN" sz="1800" dirty="0" err="1" smtClean="0">
                <a:ea typeface="宋体" charset="-122"/>
              </a:rPr>
              <a:t>sdhci_get_ro</a:t>
            </a:r>
            <a:r>
              <a:rPr lang="en-US" altLang="zh-CN" sz="1800" dirty="0" smtClean="0">
                <a:ea typeface="宋体" charset="-122"/>
              </a:rPr>
              <a:t>,</a:t>
            </a:r>
          </a:p>
          <a:p>
            <a:pPr>
              <a:buFont typeface="Calibri" pitchFamily="34" charset="0"/>
              <a:buNone/>
            </a:pPr>
            <a:r>
              <a:rPr lang="en-US" altLang="zh-CN" sz="1800" dirty="0" smtClean="0">
                <a:ea typeface="宋体" charset="-122"/>
              </a:rPr>
              <a:t>	.</a:t>
            </a:r>
            <a:r>
              <a:rPr lang="en-US" altLang="zh-CN" sz="1800" dirty="0" err="1" smtClean="0">
                <a:ea typeface="宋体" charset="-122"/>
              </a:rPr>
              <a:t>enable_sdio_irq</a:t>
            </a:r>
            <a:r>
              <a:rPr lang="en-US" altLang="zh-CN" sz="1800" dirty="0" smtClean="0">
                <a:ea typeface="宋体" charset="-122"/>
              </a:rPr>
              <a:t> = </a:t>
            </a:r>
            <a:r>
              <a:rPr lang="en-US" altLang="zh-CN" sz="1800" dirty="0" err="1" smtClean="0">
                <a:ea typeface="宋体" charset="-122"/>
              </a:rPr>
              <a:t>sdhci_enable_sdio_irq</a:t>
            </a:r>
            <a:r>
              <a:rPr lang="en-US" altLang="zh-CN" sz="1800" dirty="0" smtClean="0">
                <a:ea typeface="宋体" charset="-122"/>
              </a:rPr>
              <a:t>,</a:t>
            </a:r>
          </a:p>
          <a:p>
            <a:pPr>
              <a:buFont typeface="Calibri" pitchFamily="34" charset="0"/>
              <a:buNone/>
            </a:pPr>
            <a:r>
              <a:rPr lang="en-US" altLang="zh-CN" sz="1800" dirty="0" smtClean="0">
                <a:ea typeface="宋体" charset="-122"/>
              </a:rPr>
              <a:t>	.</a:t>
            </a:r>
            <a:r>
              <a:rPr lang="en-US" altLang="zh-CN" sz="1800" dirty="0" err="1" smtClean="0">
                <a:ea typeface="宋体" charset="-122"/>
              </a:rPr>
              <a:t>auto_suspend</a:t>
            </a:r>
            <a:r>
              <a:rPr lang="en-US" altLang="zh-CN" sz="1800" dirty="0" smtClean="0">
                <a:ea typeface="宋体" charset="-122"/>
              </a:rPr>
              <a:t>   = </a:t>
            </a:r>
            <a:r>
              <a:rPr lang="en-US" altLang="zh-CN" sz="1800" dirty="0" err="1" smtClean="0">
                <a:ea typeface="宋体" charset="-122"/>
              </a:rPr>
              <a:t>sdhci_auto_suspend</a:t>
            </a:r>
            <a:r>
              <a:rPr lang="en-US" altLang="zh-CN" sz="1800" dirty="0" smtClean="0">
                <a:ea typeface="宋体" charset="-122"/>
              </a:rPr>
              <a:t>,</a:t>
            </a:r>
          </a:p>
          <a:p>
            <a:pPr>
              <a:buFont typeface="Calibri" pitchFamily="34" charset="0"/>
              <a:buNone/>
            </a:pPr>
            <a:r>
              <a:rPr lang="en-US" altLang="zh-CN" sz="1800" dirty="0" smtClean="0">
                <a:ea typeface="宋体" charset="-122"/>
              </a:rPr>
              <a:t>};</a:t>
            </a:r>
          </a:p>
          <a:p>
            <a:pPr>
              <a:buFont typeface="Calibri" pitchFamily="34" charset="0"/>
              <a:buNone/>
            </a:pPr>
            <a:r>
              <a:rPr lang="en-US" altLang="zh-CN" sz="1800" dirty="0" err="1" smtClean="0">
                <a:ea typeface="宋体" charset="-122"/>
              </a:rPr>
              <a:t>sdhci_request</a:t>
            </a:r>
            <a:r>
              <a:rPr lang="en-US" altLang="zh-CN" sz="1800" dirty="0" smtClean="0">
                <a:ea typeface="宋体" charset="-122"/>
              </a:rPr>
              <a:t>:</a:t>
            </a:r>
            <a:r>
              <a:rPr lang="zh-CN" altLang="en-US" sz="1800" dirty="0" smtClean="0">
                <a:ea typeface="宋体" charset="-122"/>
              </a:rPr>
              <a:t>实现命令和数据的发送和接收，当</a:t>
            </a:r>
            <a:r>
              <a:rPr lang="en-US" altLang="zh-CN" sz="1800" dirty="0" smtClean="0">
                <a:ea typeface="宋体" charset="-122"/>
              </a:rPr>
              <a:t>core</a:t>
            </a:r>
            <a:r>
              <a:rPr lang="zh-CN" altLang="en-US" sz="1800" dirty="0" smtClean="0">
                <a:ea typeface="宋体" charset="-122"/>
              </a:rPr>
              <a:t>需要发送命令或者传输数据时，都会调用这个函数</a:t>
            </a:r>
            <a:endParaRPr lang="en-US" altLang="zh-CN" sz="1800" dirty="0" smtClean="0">
              <a:ea typeface="宋体" charset="-122"/>
            </a:endParaRPr>
          </a:p>
          <a:p>
            <a:pPr>
              <a:buFont typeface="Calibri" pitchFamily="34" charset="0"/>
              <a:buNone/>
            </a:pPr>
            <a:r>
              <a:rPr lang="en-US" altLang="zh-CN" sz="1800" dirty="0" err="1" smtClean="0">
                <a:ea typeface="宋体" charset="-122"/>
              </a:rPr>
              <a:t>sdhci_set_ios</a:t>
            </a:r>
            <a:r>
              <a:rPr lang="zh-CN" altLang="en-US" sz="1800" dirty="0" smtClean="0">
                <a:ea typeface="宋体" charset="-122"/>
              </a:rPr>
              <a:t>：根据</a:t>
            </a:r>
            <a:r>
              <a:rPr lang="en-US" altLang="zh-CN" sz="1800" dirty="0" smtClean="0">
                <a:ea typeface="宋体" charset="-122"/>
              </a:rPr>
              <a:t>core</a:t>
            </a:r>
            <a:r>
              <a:rPr lang="zh-CN" altLang="en-US" sz="1800" dirty="0" smtClean="0">
                <a:ea typeface="宋体" charset="-122"/>
              </a:rPr>
              <a:t>层传过来得参数，来设置电压，使能时钟，和配置总线带宽。</a:t>
            </a:r>
            <a:endParaRPr lang="en-US" altLang="zh-CN" sz="1800" dirty="0" smtClean="0">
              <a:ea typeface="宋体" charset="-122"/>
            </a:endParaRPr>
          </a:p>
          <a:p>
            <a:pPr>
              <a:buFont typeface="Calibri" pitchFamily="34" charset="0"/>
              <a:buNone/>
            </a:pPr>
            <a:r>
              <a:rPr lang="zh-CN" altLang="en-US" sz="1800" dirty="0" smtClean="0">
                <a:ea typeface="宋体" charset="-122"/>
              </a:rPr>
              <a:t>在使能时钟前，</a:t>
            </a:r>
            <a:r>
              <a:rPr lang="en-US" altLang="zh-CN" sz="1800" dirty="0" err="1" smtClean="0">
                <a:ea typeface="宋体" charset="-122"/>
              </a:rPr>
              <a:t>sdio</a:t>
            </a:r>
            <a:r>
              <a:rPr lang="zh-CN" altLang="en-US" sz="1800" dirty="0" smtClean="0">
                <a:ea typeface="宋体" charset="-122"/>
              </a:rPr>
              <a:t>使用最低</a:t>
            </a:r>
            <a:r>
              <a:rPr lang="en-US" altLang="zh-CN" sz="1800" dirty="0" err="1" smtClean="0">
                <a:ea typeface="宋体" charset="-122"/>
              </a:rPr>
              <a:t>clk</a:t>
            </a:r>
            <a:r>
              <a:rPr lang="zh-CN" altLang="en-US" sz="1800" dirty="0" smtClean="0">
                <a:ea typeface="宋体" charset="-122"/>
              </a:rPr>
              <a:t>和缺省槽电压来扫描</a:t>
            </a:r>
            <a:r>
              <a:rPr lang="en-US" altLang="zh-CN" sz="1800" dirty="0" smtClean="0">
                <a:ea typeface="宋体" charset="-122"/>
              </a:rPr>
              <a:t>slot0,slot1.</a:t>
            </a:r>
          </a:p>
          <a:p>
            <a:pPr>
              <a:buFont typeface="Calibri" pitchFamily="34" charset="0"/>
              <a:buNone/>
            </a:pPr>
            <a:r>
              <a:rPr lang="en-US" altLang="zh-CN" sz="1800" dirty="0" err="1" smtClean="0">
                <a:ea typeface="宋体" charset="-122"/>
              </a:rPr>
              <a:t>sdhci_get_ro</a:t>
            </a:r>
            <a:r>
              <a:rPr lang="zh-CN" altLang="en-US" sz="1800" dirty="0" smtClean="0">
                <a:ea typeface="宋体" charset="-122"/>
              </a:rPr>
              <a:t>：判断卡是否是写保护。</a:t>
            </a:r>
            <a:endParaRPr lang="en-US" altLang="zh-CN" sz="1800" dirty="0" smtClean="0">
              <a:ea typeface="宋体" charset="-122"/>
            </a:endParaRPr>
          </a:p>
          <a:p>
            <a:pPr>
              <a:buFont typeface="Calibri" pitchFamily="34" charset="0"/>
              <a:buNone/>
            </a:pPr>
            <a:endParaRPr lang="en-US" altLang="zh-CN" sz="1800" dirty="0" smtClean="0">
              <a:ea typeface="宋体"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SDIO</a:t>
            </a:r>
            <a:r>
              <a:rPr lang="zh-CN" altLang="en-US" smtClean="0"/>
              <a:t>驱动代码</a:t>
            </a:r>
          </a:p>
        </p:txBody>
      </p:sp>
      <p:sp>
        <p:nvSpPr>
          <p:cNvPr id="14339" name="内容占位符 2"/>
          <p:cNvSpPr>
            <a:spLocks noGrp="1"/>
          </p:cNvSpPr>
          <p:nvPr>
            <p:ph idx="1"/>
          </p:nvPr>
        </p:nvSpPr>
        <p:spPr>
          <a:xfrm>
            <a:off x="0" y="857250"/>
            <a:ext cx="9144000" cy="5643563"/>
          </a:xfrm>
        </p:spPr>
        <p:txBody>
          <a:bodyPr/>
          <a:lstStyle/>
          <a:p>
            <a:r>
              <a:rPr lang="en-US" altLang="zh-CN" sz="1800" smtClean="0">
                <a:ea typeface="宋体" charset="-122"/>
              </a:rPr>
              <a:t>SDIO</a:t>
            </a:r>
            <a:r>
              <a:rPr lang="zh-CN" altLang="en-US" sz="1800" smtClean="0">
                <a:ea typeface="宋体" charset="-122"/>
              </a:rPr>
              <a:t>中断</a:t>
            </a:r>
            <a:endParaRPr lang="en-US" altLang="zh-CN" sz="1800" smtClean="0">
              <a:ea typeface="宋体" charset="-122"/>
            </a:endParaRPr>
          </a:p>
          <a:p>
            <a:pPr>
              <a:buFont typeface="Calibri" pitchFamily="34" charset="0"/>
              <a:buNone/>
            </a:pPr>
            <a:r>
              <a:rPr lang="zh-CN" altLang="en-US" sz="1800" smtClean="0">
                <a:ea typeface="宋体" charset="-122"/>
              </a:rPr>
              <a:t> </a:t>
            </a:r>
            <a:r>
              <a:rPr lang="en-US" altLang="zh-CN" sz="1800" smtClean="0">
                <a:ea typeface="宋体" charset="-122"/>
              </a:rPr>
              <a:t>SDIO</a:t>
            </a:r>
            <a:r>
              <a:rPr lang="zh-CN" altLang="en-US" sz="1800" smtClean="0">
                <a:ea typeface="宋体" charset="-122"/>
              </a:rPr>
              <a:t>中断触发，表明</a:t>
            </a:r>
            <a:r>
              <a:rPr lang="en-US" altLang="zh-CN" sz="1800" smtClean="0">
                <a:ea typeface="宋体" charset="-122"/>
              </a:rPr>
              <a:t>sdio</a:t>
            </a:r>
            <a:r>
              <a:rPr lang="zh-CN" altLang="en-US" sz="1800" smtClean="0">
                <a:ea typeface="宋体" charset="-122"/>
              </a:rPr>
              <a:t>下发的命令和数据有了回馈。</a:t>
            </a:r>
            <a:endParaRPr lang="en-US" altLang="zh-CN" sz="1800" smtClean="0">
              <a:ea typeface="宋体" charset="-122"/>
            </a:endParaRPr>
          </a:p>
          <a:p>
            <a:pPr>
              <a:buFont typeface="Calibri" pitchFamily="34" charset="0"/>
              <a:buNone/>
            </a:pPr>
            <a:r>
              <a:rPr lang="en-US" altLang="zh-CN" sz="1800" smtClean="0">
                <a:ea typeface="宋体" charset="-122"/>
              </a:rPr>
              <a:t>SDIO</a:t>
            </a:r>
            <a:r>
              <a:rPr lang="zh-CN" altLang="en-US" sz="1800" smtClean="0">
                <a:ea typeface="宋体" charset="-122"/>
              </a:rPr>
              <a:t>发送请求流程：</a:t>
            </a:r>
            <a:endParaRPr lang="en-US" altLang="zh-CN" sz="1800" smtClean="0">
              <a:ea typeface="宋体" charset="-122"/>
            </a:endParaRPr>
          </a:p>
          <a:p>
            <a:pPr>
              <a:buFont typeface="Calibri" pitchFamily="34" charset="0"/>
              <a:buNone/>
            </a:pPr>
            <a:r>
              <a:rPr lang="en-US" altLang="zh-CN" sz="1800" smtClean="0">
                <a:ea typeface="宋体" charset="-122"/>
              </a:rPr>
              <a:t>sdhci_request()</a:t>
            </a:r>
            <a:r>
              <a:rPr lang="en-US" altLang="zh-CN" sz="1800" smtClean="0">
                <a:ea typeface="宋体" charset="-122"/>
                <a:sym typeface="Wingdings" pitchFamily="2" charset="2"/>
              </a:rPr>
              <a:t>  sdhci_send_command() </a:t>
            </a:r>
            <a:r>
              <a:rPr lang="zh-CN" altLang="en-US" sz="1800" smtClean="0">
                <a:ea typeface="宋体" charset="-122"/>
                <a:sym typeface="Wingdings" pitchFamily="2" charset="2"/>
              </a:rPr>
              <a:t>同时启动</a:t>
            </a:r>
            <a:r>
              <a:rPr lang="en-US" altLang="zh-CN" sz="1800" smtClean="0">
                <a:ea typeface="宋体" charset="-122"/>
                <a:sym typeface="Wingdings" pitchFamily="2" charset="2"/>
              </a:rPr>
              <a:t>timer</a:t>
            </a:r>
            <a:r>
              <a:rPr lang="da-DK" altLang="zh-CN" sz="1800" smtClean="0">
                <a:ea typeface="宋体" charset="-122"/>
                <a:sym typeface="Wingdings" pitchFamily="2" charset="2"/>
              </a:rPr>
              <a:t> mod_timer(&amp;host-&gt;timer, jiffies + 10 * HZ);</a:t>
            </a:r>
          </a:p>
          <a:p>
            <a:pPr>
              <a:buFont typeface="Calibri" pitchFamily="34" charset="0"/>
              <a:buNone/>
            </a:pPr>
            <a:endParaRPr lang="da-DK" altLang="zh-CN" sz="1800" smtClean="0">
              <a:ea typeface="宋体" charset="-122"/>
              <a:sym typeface="Wingdings" pitchFamily="2" charset="2"/>
            </a:endParaRPr>
          </a:p>
          <a:p>
            <a:pPr>
              <a:buFont typeface="Calibri" pitchFamily="34" charset="0"/>
              <a:buNone/>
            </a:pPr>
            <a:r>
              <a:rPr lang="en-US" altLang="zh-CN" sz="1800" smtClean="0">
                <a:ea typeface="宋体" charset="-122"/>
              </a:rPr>
              <a:t>SDIO</a:t>
            </a:r>
            <a:r>
              <a:rPr lang="zh-CN" altLang="en-US" sz="1800" smtClean="0">
                <a:ea typeface="宋体" charset="-122"/>
              </a:rPr>
              <a:t>中断触发</a:t>
            </a:r>
            <a:r>
              <a:rPr lang="en-US" altLang="zh-CN" sz="1800" smtClean="0">
                <a:ea typeface="宋体" charset="-122"/>
                <a:sym typeface="Wingdings" pitchFamily="2" charset="2"/>
              </a:rPr>
              <a:t> sdhci_irq </a:t>
            </a:r>
            <a:r>
              <a:rPr lang="zh-CN" altLang="en-US" sz="1800" smtClean="0">
                <a:ea typeface="宋体" charset="-122"/>
                <a:sym typeface="Wingdings" pitchFamily="2" charset="2"/>
              </a:rPr>
              <a:t>读起中断状态</a:t>
            </a:r>
            <a:r>
              <a:rPr lang="en-US" altLang="zh-CN" sz="1800" smtClean="0">
                <a:ea typeface="宋体" charset="-122"/>
                <a:sym typeface="Wingdings" pitchFamily="2" charset="2"/>
              </a:rPr>
              <a:t></a:t>
            </a:r>
            <a:r>
              <a:rPr lang="zh-CN" altLang="en-US" sz="1800" smtClean="0">
                <a:ea typeface="宋体" charset="-122"/>
                <a:sym typeface="Wingdings" pitchFamily="2" charset="2"/>
              </a:rPr>
              <a:t>销毁</a:t>
            </a:r>
            <a:r>
              <a:rPr lang="en-US" altLang="zh-CN" sz="1800" smtClean="0">
                <a:ea typeface="宋体" charset="-122"/>
                <a:sym typeface="Wingdings" pitchFamily="2" charset="2"/>
              </a:rPr>
              <a:t>timer</a:t>
            </a:r>
          </a:p>
          <a:p>
            <a:pPr>
              <a:buFont typeface="Calibri" pitchFamily="34" charset="0"/>
              <a:buNone/>
            </a:pPr>
            <a:endParaRPr lang="en-US" altLang="zh-CN" sz="1800" smtClean="0">
              <a:ea typeface="宋体" charset="-122"/>
              <a:sym typeface="Wingdings" pitchFamily="2" charset="2"/>
            </a:endParaRPr>
          </a:p>
          <a:p>
            <a:pPr>
              <a:buFont typeface="Calibri" pitchFamily="34" charset="0"/>
              <a:buNone/>
            </a:pPr>
            <a:r>
              <a:rPr lang="en-US" altLang="zh-CN" sz="1800" smtClean="0">
                <a:ea typeface="宋体" charset="-122"/>
                <a:sym typeface="Wingdings" pitchFamily="2" charset="2"/>
              </a:rPr>
              <a:t>2</a:t>
            </a:r>
            <a:r>
              <a:rPr lang="zh-CN" altLang="en-US" sz="1800" smtClean="0">
                <a:ea typeface="宋体" charset="-122"/>
                <a:sym typeface="Wingdings" pitchFamily="2" charset="2"/>
              </a:rPr>
              <a:t>。</a:t>
            </a:r>
            <a:r>
              <a:rPr lang="en-US" altLang="zh-CN" sz="1800" smtClean="0">
                <a:ea typeface="宋体" charset="-122"/>
                <a:sym typeface="Wingdings" pitchFamily="2" charset="2"/>
              </a:rPr>
              <a:t>Core</a:t>
            </a:r>
            <a:r>
              <a:rPr lang="zh-CN" altLang="en-US" sz="1800" smtClean="0">
                <a:ea typeface="宋体" charset="-122"/>
                <a:sym typeface="Wingdings" pitchFamily="2" charset="2"/>
              </a:rPr>
              <a:t>层代码</a:t>
            </a:r>
            <a:endParaRPr lang="en-US" altLang="zh-CN" sz="1800" smtClean="0">
              <a:ea typeface="宋体" charset="-122"/>
              <a:sym typeface="Wingdings" pitchFamily="2" charset="2"/>
            </a:endParaRPr>
          </a:p>
          <a:p>
            <a:pPr>
              <a:buFont typeface="Calibri" pitchFamily="34" charset="0"/>
              <a:buNone/>
            </a:pPr>
            <a:r>
              <a:rPr lang="en-US" altLang="zh-CN" sz="1800" smtClean="0">
                <a:ea typeface="宋体" charset="-122"/>
              </a:rPr>
              <a:t>Host</a:t>
            </a:r>
            <a:r>
              <a:rPr lang="zh-CN" altLang="en-US" sz="1800" smtClean="0">
                <a:ea typeface="宋体" charset="-122"/>
              </a:rPr>
              <a:t>层调用</a:t>
            </a:r>
            <a:r>
              <a:rPr lang="en-US" altLang="zh-CN" sz="1800" smtClean="0">
                <a:ea typeface="宋体" charset="-122"/>
              </a:rPr>
              <a:t>2</a:t>
            </a:r>
            <a:r>
              <a:rPr lang="zh-CN" altLang="en-US" sz="1800" smtClean="0">
                <a:ea typeface="宋体" charset="-122"/>
              </a:rPr>
              <a:t>个函数</a:t>
            </a:r>
            <a:r>
              <a:rPr lang="en-US" altLang="zh-CN" sz="1800" smtClean="0">
                <a:ea typeface="宋体" charset="-122"/>
              </a:rPr>
              <a:t>mmc_alloc_host()</a:t>
            </a:r>
            <a:r>
              <a:rPr lang="zh-CN" altLang="en-US" sz="1800" smtClean="0">
                <a:ea typeface="宋体" charset="-122"/>
              </a:rPr>
              <a:t>和</a:t>
            </a:r>
            <a:r>
              <a:rPr lang="en-US" altLang="zh-CN" sz="1800" smtClean="0">
                <a:ea typeface="宋体" charset="-122"/>
              </a:rPr>
              <a:t>mmc_add_host()</a:t>
            </a:r>
          </a:p>
          <a:p>
            <a:pPr>
              <a:buFont typeface="Calibri" pitchFamily="34" charset="0"/>
              <a:buNone/>
            </a:pPr>
            <a:r>
              <a:rPr lang="en-US" altLang="zh-CN" sz="1800" smtClean="0">
                <a:ea typeface="宋体" charset="-122"/>
              </a:rPr>
              <a:t>mmc_add_host()</a:t>
            </a:r>
            <a:r>
              <a:rPr lang="en-US" altLang="zh-CN" sz="1800" smtClean="0">
                <a:ea typeface="宋体" charset="-122"/>
                <a:sym typeface="Wingdings" pitchFamily="2" charset="2"/>
              </a:rPr>
              <a:t>  mmc_start_host(host);  mmc_power_off(host); </a:t>
            </a:r>
            <a:r>
              <a:rPr lang="en-US" altLang="zh-CN" sz="1800" smtClean="0">
                <a:ea typeface="宋体" charset="-122"/>
              </a:rPr>
              <a:t> sdhci_set_ios()</a:t>
            </a:r>
          </a:p>
          <a:p>
            <a:pPr>
              <a:buFont typeface="Calibri" pitchFamily="34" charset="0"/>
              <a:buNone/>
            </a:pPr>
            <a:r>
              <a:rPr lang="zh-CN" altLang="en-US" sz="1800" smtClean="0">
                <a:ea typeface="宋体" charset="-122"/>
              </a:rPr>
              <a:t>同时</a:t>
            </a:r>
            <a:r>
              <a:rPr lang="en-US" altLang="zh-CN" sz="1800" smtClean="0">
                <a:ea typeface="宋体" charset="-122"/>
                <a:sym typeface="Wingdings" pitchFamily="2" charset="2"/>
              </a:rPr>
              <a:t> mmc_detect_change(host, 0);  mmc_schedule_delayed_work(&amp;host-&gt;detect, delay);  mmc_rescan()</a:t>
            </a:r>
            <a:r>
              <a:rPr lang="zh-CN" altLang="en-US" sz="1800" smtClean="0">
                <a:ea typeface="宋体" charset="-122"/>
                <a:sym typeface="Wingdings" pitchFamily="2" charset="2"/>
              </a:rPr>
              <a:t>开始扫描卡槽</a:t>
            </a:r>
            <a:endParaRPr lang="en-US" altLang="zh-CN" sz="1800" smtClean="0">
              <a:ea typeface="宋体"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SDIO</a:t>
            </a:r>
            <a:r>
              <a:rPr lang="zh-CN" altLang="en-US" smtClean="0"/>
              <a:t>驱动代码</a:t>
            </a:r>
          </a:p>
        </p:txBody>
      </p:sp>
      <p:sp>
        <p:nvSpPr>
          <p:cNvPr id="15363" name="内容占位符 2"/>
          <p:cNvSpPr>
            <a:spLocks noGrp="1"/>
          </p:cNvSpPr>
          <p:nvPr>
            <p:ph idx="1"/>
          </p:nvPr>
        </p:nvSpPr>
        <p:spPr>
          <a:xfrm>
            <a:off x="214313" y="857250"/>
            <a:ext cx="8472487" cy="5268913"/>
          </a:xfrm>
        </p:spPr>
        <p:txBody>
          <a:bodyPr/>
          <a:lstStyle/>
          <a:p>
            <a:r>
              <a:rPr lang="en-US" altLang="zh-CN" sz="1800" dirty="0" err="1" smtClean="0">
                <a:ea typeface="宋体" charset="-122"/>
                <a:sym typeface="Wingdings" pitchFamily="2" charset="2"/>
              </a:rPr>
              <a:t>mmc_rescan</a:t>
            </a:r>
            <a:r>
              <a:rPr lang="zh-CN" altLang="en-US" sz="1800" dirty="0" smtClean="0">
                <a:ea typeface="宋体" charset="-122"/>
                <a:sym typeface="Wingdings" pitchFamily="2" charset="2"/>
              </a:rPr>
              <a:t>函数分析 ，以</a:t>
            </a:r>
            <a:r>
              <a:rPr lang="en-US" altLang="zh-CN" sz="1800" dirty="0" smtClean="0">
                <a:ea typeface="宋体" charset="-122"/>
                <a:sym typeface="Wingdings" pitchFamily="2" charset="2"/>
              </a:rPr>
              <a:t>SDIO</a:t>
            </a:r>
            <a:r>
              <a:rPr lang="zh-CN" altLang="en-US" sz="1800" dirty="0" smtClean="0">
                <a:ea typeface="宋体" charset="-122"/>
                <a:sym typeface="Wingdings" pitchFamily="2" charset="2"/>
              </a:rPr>
              <a:t>卡为例</a:t>
            </a:r>
            <a:endParaRPr lang="en-US" altLang="zh-CN" sz="1800" dirty="0" smtClean="0">
              <a:ea typeface="宋体" charset="-122"/>
            </a:endParaRPr>
          </a:p>
          <a:p>
            <a:pPr>
              <a:buFont typeface="Calibri" pitchFamily="34" charset="0"/>
              <a:buNone/>
            </a:pPr>
            <a:r>
              <a:rPr lang="en-US" altLang="zh-CN" sz="1800" dirty="0" smtClean="0">
                <a:ea typeface="宋体" charset="-122"/>
              </a:rPr>
              <a:t>err = </a:t>
            </a:r>
            <a:r>
              <a:rPr lang="en-US" altLang="zh-CN" sz="1800" dirty="0" err="1" smtClean="0">
                <a:ea typeface="宋体" charset="-122"/>
              </a:rPr>
              <a:t>mmc_send_io_op_cond</a:t>
            </a:r>
            <a:r>
              <a:rPr lang="en-US" altLang="zh-CN" sz="1800" dirty="0" smtClean="0">
                <a:ea typeface="宋体" charset="-122"/>
              </a:rPr>
              <a:t>(host, 0, &amp;</a:t>
            </a:r>
            <a:r>
              <a:rPr lang="en-US" altLang="zh-CN" sz="1800" dirty="0" err="1" smtClean="0">
                <a:ea typeface="宋体" charset="-122"/>
              </a:rPr>
              <a:t>ocr</a:t>
            </a:r>
            <a:r>
              <a:rPr lang="en-US" altLang="zh-CN" sz="1800" dirty="0" smtClean="0">
                <a:ea typeface="宋体" charset="-122"/>
              </a:rPr>
              <a:t>);</a:t>
            </a:r>
            <a:r>
              <a:rPr lang="zh-CN" altLang="en-US" sz="1800" dirty="0" smtClean="0">
                <a:ea typeface="宋体" charset="-122"/>
              </a:rPr>
              <a:t>执行完后获得电压范围保存在</a:t>
            </a:r>
            <a:r>
              <a:rPr lang="en-US" altLang="zh-CN" sz="1800" dirty="0" err="1" smtClean="0">
                <a:ea typeface="宋体" charset="-122"/>
              </a:rPr>
              <a:t>ocr</a:t>
            </a:r>
            <a:endParaRPr lang="en-US" altLang="zh-CN" sz="1800" dirty="0" smtClean="0">
              <a:ea typeface="宋体" charset="-122"/>
            </a:endParaRPr>
          </a:p>
          <a:p>
            <a:pPr>
              <a:buFont typeface="Calibri" pitchFamily="34" charset="0"/>
              <a:buNone/>
            </a:pPr>
            <a:r>
              <a:rPr lang="zh-CN" altLang="en-US" sz="1800" dirty="0" smtClean="0">
                <a:ea typeface="宋体" charset="-122"/>
              </a:rPr>
              <a:t>再调用</a:t>
            </a:r>
            <a:r>
              <a:rPr lang="en-US" altLang="zh-CN" sz="1800" dirty="0" err="1" smtClean="0">
                <a:ea typeface="宋体" charset="-122"/>
              </a:rPr>
              <a:t>mmc_attach_sdio</a:t>
            </a:r>
            <a:r>
              <a:rPr lang="zh-CN" altLang="en-US" sz="1800" dirty="0" smtClean="0">
                <a:ea typeface="宋体" charset="-122"/>
              </a:rPr>
              <a:t>（）看看这个电压是否满足，否则</a:t>
            </a:r>
            <a:r>
              <a:rPr lang="en-US" altLang="zh-CN" sz="1800" dirty="0" err="1" smtClean="0">
                <a:ea typeface="宋体" charset="-122"/>
              </a:rPr>
              <a:t>power_off</a:t>
            </a:r>
            <a:r>
              <a:rPr lang="en-US" altLang="zh-CN" sz="1800" dirty="0" smtClean="0">
                <a:ea typeface="宋体" charset="-122"/>
              </a:rPr>
              <a:t>()</a:t>
            </a:r>
          </a:p>
          <a:p>
            <a:pPr>
              <a:buFont typeface="Calibri" pitchFamily="34" charset="0"/>
              <a:buNone/>
            </a:pPr>
            <a:r>
              <a:rPr lang="en-US" altLang="zh-CN" sz="1800" dirty="0" err="1" smtClean="0">
                <a:ea typeface="宋体" charset="-122"/>
              </a:rPr>
              <a:t>mmc_attach_sdio</a:t>
            </a:r>
            <a:r>
              <a:rPr lang="en-US" altLang="zh-CN" sz="1800" dirty="0" smtClean="0">
                <a:ea typeface="宋体" charset="-122"/>
              </a:rPr>
              <a:t>()</a:t>
            </a:r>
            <a:r>
              <a:rPr lang="en-US" altLang="zh-CN" sz="1800" dirty="0" smtClean="0">
                <a:ea typeface="宋体" charset="-122"/>
                <a:sym typeface="Wingdings" pitchFamily="2" charset="2"/>
              </a:rPr>
              <a:t>  </a:t>
            </a:r>
            <a:r>
              <a:rPr lang="en-US" altLang="zh-CN" sz="1800" dirty="0" err="1" smtClean="0">
                <a:ea typeface="宋体" charset="-122"/>
              </a:rPr>
              <a:t>mmc_sdio_init_card</a:t>
            </a:r>
            <a:r>
              <a:rPr lang="zh-CN" altLang="en-US" sz="1800" dirty="0" smtClean="0">
                <a:ea typeface="宋体" charset="-122"/>
              </a:rPr>
              <a:t>（）初始化卡</a:t>
            </a:r>
            <a:r>
              <a:rPr lang="en-US" altLang="zh-CN" sz="1800" dirty="0" smtClean="0">
                <a:ea typeface="宋体" charset="-122"/>
                <a:sym typeface="Wingdings" pitchFamily="2" charset="2"/>
              </a:rPr>
              <a:t></a:t>
            </a:r>
            <a:r>
              <a:rPr lang="zh-CN" altLang="en-US" sz="1800" dirty="0" smtClean="0">
                <a:ea typeface="宋体" charset="-122"/>
              </a:rPr>
              <a:t>获取卡的身份信息</a:t>
            </a:r>
            <a:endParaRPr lang="en-US" altLang="zh-CN" sz="1800" dirty="0" smtClean="0">
              <a:ea typeface="宋体" charset="-122"/>
            </a:endParaRPr>
          </a:p>
          <a:p>
            <a:pPr>
              <a:buFont typeface="Calibri" pitchFamily="34" charset="0"/>
              <a:buNone/>
            </a:pPr>
            <a:r>
              <a:rPr lang="en-US" altLang="zh-CN" sz="1800" dirty="0" smtClean="0">
                <a:ea typeface="宋体" charset="-122"/>
                <a:sym typeface="Wingdings" pitchFamily="2" charset="2"/>
              </a:rPr>
              <a:t> </a:t>
            </a:r>
            <a:r>
              <a:rPr lang="en-US" altLang="zh-CN" sz="1800" dirty="0" err="1" smtClean="0">
                <a:ea typeface="宋体" charset="-122"/>
                <a:sym typeface="Wingdings" pitchFamily="2" charset="2"/>
              </a:rPr>
              <a:t>mmc_alloc_card</a:t>
            </a:r>
            <a:r>
              <a:rPr lang="en-US" altLang="zh-CN" sz="1800" dirty="0" smtClean="0">
                <a:ea typeface="宋体" charset="-122"/>
                <a:sym typeface="Wingdings" pitchFamily="2" charset="2"/>
              </a:rPr>
              <a:t>()</a:t>
            </a:r>
            <a:r>
              <a:rPr lang="zh-CN" altLang="en-US" sz="1800" dirty="0" smtClean="0">
                <a:ea typeface="宋体" charset="-122"/>
                <a:sym typeface="Wingdings" pitchFamily="2" charset="2"/>
              </a:rPr>
              <a:t>分配一张卡</a:t>
            </a:r>
            <a:r>
              <a:rPr lang="en-US" altLang="zh-CN" sz="1800" dirty="0" smtClean="0">
                <a:ea typeface="宋体" charset="-122"/>
                <a:sym typeface="Wingdings" pitchFamily="2" charset="2"/>
              </a:rPr>
              <a:t> </a:t>
            </a:r>
            <a:r>
              <a:rPr lang="en-US" altLang="zh-CN" sz="1800" dirty="0" err="1" smtClean="0">
                <a:ea typeface="宋体" charset="-122"/>
                <a:sym typeface="Wingdings" pitchFamily="2" charset="2"/>
              </a:rPr>
              <a:t>mmc_send_relative_addr</a:t>
            </a:r>
            <a:r>
              <a:rPr lang="en-US" altLang="zh-CN" sz="1800" dirty="0" smtClean="0">
                <a:ea typeface="宋体" charset="-122"/>
                <a:sym typeface="Wingdings" pitchFamily="2" charset="2"/>
              </a:rPr>
              <a:t>(host, &amp;card-&gt;</a:t>
            </a:r>
            <a:r>
              <a:rPr lang="en-US" altLang="zh-CN" sz="1800" dirty="0" err="1" smtClean="0">
                <a:ea typeface="宋体" charset="-122"/>
                <a:sym typeface="Wingdings" pitchFamily="2" charset="2"/>
              </a:rPr>
              <a:t>rca</a:t>
            </a:r>
            <a:r>
              <a:rPr lang="en-US" altLang="zh-CN" sz="1800" dirty="0" smtClean="0">
                <a:ea typeface="宋体" charset="-122"/>
                <a:sym typeface="Wingdings" pitchFamily="2" charset="2"/>
              </a:rPr>
              <a:t>)</a:t>
            </a:r>
            <a:endParaRPr lang="en-US" altLang="zh-CN" sz="1800" dirty="0" smtClean="0">
              <a:ea typeface="宋体" charset="-122"/>
            </a:endParaRPr>
          </a:p>
          <a:p>
            <a:pPr>
              <a:buFont typeface="Calibri" pitchFamily="34" charset="0"/>
              <a:buNone/>
            </a:pPr>
            <a:r>
              <a:rPr lang="zh-CN" altLang="en-US" sz="1800" dirty="0" smtClean="0">
                <a:ea typeface="宋体" charset="-122"/>
              </a:rPr>
              <a:t>获取卡的相对地址，以前通信采用默认地址</a:t>
            </a:r>
            <a:r>
              <a:rPr lang="en-US" altLang="zh-CN" sz="1800" dirty="0" smtClean="0">
                <a:ea typeface="宋体" charset="-122"/>
                <a:sym typeface="Wingdings" pitchFamily="2" charset="2"/>
              </a:rPr>
              <a:t> </a:t>
            </a:r>
            <a:r>
              <a:rPr lang="en-US" altLang="zh-CN" sz="1800" dirty="0" err="1" smtClean="0">
                <a:ea typeface="宋体" charset="-122"/>
                <a:sym typeface="Wingdings" pitchFamily="2" charset="2"/>
              </a:rPr>
              <a:t>mmc_set_bus_mode</a:t>
            </a:r>
            <a:r>
              <a:rPr lang="zh-CN" altLang="en-US" sz="1800" dirty="0" smtClean="0">
                <a:ea typeface="宋体" charset="-122"/>
                <a:sym typeface="Wingdings" pitchFamily="2" charset="2"/>
              </a:rPr>
              <a:t>（）设置总线模式</a:t>
            </a:r>
            <a:r>
              <a:rPr lang="en-US" altLang="zh-CN" sz="1800" dirty="0" smtClean="0">
                <a:ea typeface="宋体" charset="-122"/>
                <a:sym typeface="Wingdings" pitchFamily="2" charset="2"/>
              </a:rPr>
              <a:t> </a:t>
            </a:r>
            <a:r>
              <a:rPr lang="en-US" altLang="zh-CN" sz="1800" dirty="0" err="1" smtClean="0">
                <a:ea typeface="宋体" charset="-122"/>
                <a:sym typeface="Wingdings" pitchFamily="2" charset="2"/>
              </a:rPr>
              <a:t>mmc_select_card</a:t>
            </a:r>
            <a:r>
              <a:rPr lang="zh-CN" altLang="en-US" sz="1800" dirty="0" smtClean="0">
                <a:ea typeface="宋体" charset="-122"/>
                <a:sym typeface="Wingdings" pitchFamily="2" charset="2"/>
              </a:rPr>
              <a:t>（）然后选中该卡（如何时候总线只有一张卡允许选中）</a:t>
            </a:r>
            <a:r>
              <a:rPr lang="en-US" altLang="zh-CN" sz="1800" dirty="0" smtClean="0">
                <a:ea typeface="宋体" charset="-122"/>
                <a:sym typeface="Wingdings" pitchFamily="2" charset="2"/>
              </a:rPr>
              <a:t>  </a:t>
            </a:r>
            <a:r>
              <a:rPr lang="en-US" altLang="zh-CN" sz="1800" dirty="0" err="1" smtClean="0">
                <a:ea typeface="宋体" charset="-122"/>
                <a:sym typeface="Wingdings" pitchFamily="2" charset="2"/>
              </a:rPr>
              <a:t>mmc_card_highspeed</a:t>
            </a:r>
            <a:r>
              <a:rPr lang="zh-CN" altLang="en-US" sz="1800" dirty="0" smtClean="0">
                <a:ea typeface="宋体" charset="-122"/>
                <a:sym typeface="Wingdings" pitchFamily="2" charset="2"/>
              </a:rPr>
              <a:t>（）切换到高速开始工作</a:t>
            </a:r>
            <a:endParaRPr lang="zh-CN" altLang="en-US" sz="1800" dirty="0" smtClean="0">
              <a:ea typeface="宋体"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t>SDIO</a:t>
            </a:r>
            <a:r>
              <a:rPr lang="zh-CN" altLang="en-US" smtClean="0"/>
              <a:t>驱动代码</a:t>
            </a:r>
          </a:p>
        </p:txBody>
      </p:sp>
      <p:sp>
        <p:nvSpPr>
          <p:cNvPr id="16387" name="内容占位符 2"/>
          <p:cNvSpPr>
            <a:spLocks noGrp="1"/>
          </p:cNvSpPr>
          <p:nvPr>
            <p:ph idx="1"/>
          </p:nvPr>
        </p:nvSpPr>
        <p:spPr>
          <a:xfrm>
            <a:off x="214313" y="857250"/>
            <a:ext cx="8929687" cy="6000750"/>
          </a:xfrm>
        </p:spPr>
        <p:txBody>
          <a:bodyPr/>
          <a:lstStyle/>
          <a:p>
            <a:pPr>
              <a:buFont typeface="Calibri" pitchFamily="34" charset="0"/>
              <a:buNone/>
            </a:pPr>
            <a:r>
              <a:rPr lang="en-US" altLang="zh-CN" sz="1800" smtClean="0">
                <a:ea typeface="宋体" charset="-122"/>
                <a:cs typeface="Arial" charset="0"/>
              </a:rPr>
              <a:t>SDIO</a:t>
            </a:r>
            <a:r>
              <a:rPr lang="zh-CN" altLang="en-US" sz="1800" smtClean="0">
                <a:ea typeface="宋体" charset="-122"/>
                <a:cs typeface="Arial" charset="0"/>
              </a:rPr>
              <a:t>工作频率设置</a:t>
            </a:r>
            <a:endParaRPr lang="en-US" altLang="zh-CN" sz="1800" smtClean="0">
              <a:ea typeface="宋体" charset="-122"/>
              <a:cs typeface="Arial" charset="0"/>
            </a:endParaRPr>
          </a:p>
          <a:p>
            <a:pPr>
              <a:buFont typeface="Calibri" pitchFamily="34" charset="0"/>
              <a:buNone/>
            </a:pPr>
            <a:r>
              <a:rPr lang="en-US" altLang="zh-CN" sz="1800" smtClean="0">
                <a:ea typeface="宋体" charset="-122"/>
                <a:cs typeface="Arial" charset="0"/>
              </a:rPr>
              <a:t> //Select the clk source of SDIO</a:t>
            </a:r>
          </a:p>
          <a:p>
            <a:pPr>
              <a:buFont typeface="Calibri" pitchFamily="34" charset="0"/>
              <a:buNone/>
            </a:pPr>
            <a:r>
              <a:rPr lang="en-US" altLang="zh-CN" sz="1800" smtClean="0">
                <a:ea typeface="宋体" charset="-122"/>
                <a:cs typeface="Arial" charset="0"/>
              </a:rPr>
              <a:t>	__raw_bits_and(~(BIT_17|BIT_18), GR_CLK_GEN5);</a:t>
            </a:r>
            <a:r>
              <a:rPr lang="zh-CN" altLang="en-US" sz="1800" smtClean="0">
                <a:ea typeface="宋体" charset="-122"/>
                <a:cs typeface="Arial" charset="0"/>
              </a:rPr>
              <a:t> </a:t>
            </a:r>
            <a:r>
              <a:rPr lang="en-US" altLang="zh-CN" sz="1800" smtClean="0">
                <a:ea typeface="宋体" charset="-122"/>
                <a:cs typeface="Arial" charset="0"/>
              </a:rPr>
              <a:t>//</a:t>
            </a:r>
            <a:r>
              <a:rPr lang="zh-CN" altLang="en-US" sz="1800" smtClean="0">
                <a:ea typeface="宋体" charset="-122"/>
                <a:cs typeface="Arial" charset="0"/>
              </a:rPr>
              <a:t>设置基准频率</a:t>
            </a:r>
            <a:endParaRPr lang="en-US" altLang="zh-CN" sz="1800" smtClean="0">
              <a:ea typeface="宋体" charset="-122"/>
              <a:cs typeface="Arial" charset="0"/>
            </a:endParaRPr>
          </a:p>
          <a:p>
            <a:pPr>
              <a:buFont typeface="Calibri" pitchFamily="34" charset="0"/>
              <a:buNone/>
            </a:pPr>
            <a:r>
              <a:rPr lang="zh-CN" altLang="en-US" sz="1800" smtClean="0">
                <a:ea typeface="宋体" charset="-122"/>
                <a:cs typeface="Arial" charset="0"/>
              </a:rPr>
              <a:t>实际工作频率由</a:t>
            </a:r>
            <a:r>
              <a:rPr lang="en-US" altLang="zh-CN" sz="1800" smtClean="0">
                <a:ea typeface="宋体" charset="-122"/>
                <a:cs typeface="Arial" charset="0"/>
              </a:rPr>
              <a:t>sdhci_set_ios()</a:t>
            </a:r>
            <a:r>
              <a:rPr lang="zh-CN" altLang="en-US" sz="1800" smtClean="0">
                <a:ea typeface="宋体" charset="-122"/>
                <a:cs typeface="Arial" charset="0"/>
              </a:rPr>
              <a:t>函数决定</a:t>
            </a:r>
            <a:endParaRPr lang="en-US" altLang="zh-CN" sz="1800" smtClean="0">
              <a:ea typeface="宋体" charset="-122"/>
              <a:cs typeface="Arial" charset="0"/>
            </a:endParaRPr>
          </a:p>
          <a:p>
            <a:pPr>
              <a:buFont typeface="Calibri" pitchFamily="34" charset="0"/>
              <a:buNone/>
            </a:pPr>
            <a:endParaRPr lang="en-US" altLang="zh-CN" sz="1800" smtClean="0">
              <a:ea typeface="宋体" charset="-122"/>
              <a:cs typeface="Arial" charset="0"/>
            </a:endParaRPr>
          </a:p>
          <a:p>
            <a:pPr>
              <a:buFont typeface="Calibri" pitchFamily="34" charset="0"/>
              <a:buNone/>
            </a:pPr>
            <a:r>
              <a:rPr lang="en-US" altLang="zh-CN" sz="1800" smtClean="0">
                <a:ea typeface="宋体" charset="-122"/>
                <a:cs typeface="Arial" charset="0"/>
              </a:rPr>
              <a:t>SDIO</a:t>
            </a:r>
            <a:r>
              <a:rPr lang="zh-CN" altLang="en-US" sz="1800" smtClean="0">
                <a:ea typeface="宋体" charset="-122"/>
                <a:cs typeface="Arial" charset="0"/>
              </a:rPr>
              <a:t>电源控制</a:t>
            </a:r>
            <a:endParaRPr lang="en-US" altLang="zh-CN" sz="1800" smtClean="0">
              <a:ea typeface="宋体" charset="-122"/>
              <a:cs typeface="Arial" charset="0"/>
            </a:endParaRPr>
          </a:p>
          <a:p>
            <a:pPr>
              <a:buFont typeface="Calibri" pitchFamily="34" charset="0"/>
              <a:buNone/>
            </a:pPr>
            <a:r>
              <a:rPr lang="en-US" altLang="zh-CN" sz="1800" smtClean="0">
                <a:ea typeface="宋体" charset="-122"/>
              </a:rPr>
              <a:t>LDO_SetVoltLevel (LDO_LDO_SDIO1, volt_level);</a:t>
            </a:r>
          </a:p>
          <a:p>
            <a:pPr>
              <a:buFont typeface="Calibri" pitchFamily="34" charset="0"/>
              <a:buNone/>
            </a:pPr>
            <a:r>
              <a:rPr lang="en-US" altLang="zh-CN" sz="1800" smtClean="0">
                <a:ea typeface="宋体" charset="-122"/>
              </a:rPr>
              <a:t>LDO_TurnOnLDO(LDO_LDO_SDI1);</a:t>
            </a:r>
          </a:p>
          <a:p>
            <a:pPr>
              <a:buFont typeface="Calibri" pitchFamily="34" charset="0"/>
              <a:buNone/>
            </a:pPr>
            <a:r>
              <a:rPr lang="en-US" altLang="zh-CN" sz="1800" smtClean="0">
                <a:ea typeface="宋体" charset="-122"/>
              </a:rPr>
              <a:t>static struct ldo_sleep_ctl_info slp_ldo_ctl_data[] = {</a:t>
            </a:r>
          </a:p>
          <a:p>
            <a:pPr>
              <a:buFont typeface="Calibri" pitchFamily="34" charset="0"/>
              <a:buNone/>
            </a:pPr>
            <a:r>
              <a:rPr lang="en-US" altLang="zh-CN" sz="1800" smtClean="0">
                <a:ea typeface="宋体" charset="-122"/>
              </a:rPr>
              <a:t>    {SLP_LDO_SDIO1,    ANA_LDO_SLP0,    BIT_14, 0},</a:t>
            </a:r>
          </a:p>
          <a:p>
            <a:pPr>
              <a:buFont typeface="Calibri" pitchFamily="34" charset="0"/>
              <a:buNone/>
            </a:pPr>
            <a:r>
              <a:rPr lang="en-US" altLang="zh-CN" sz="1800" smtClean="0">
                <a:ea typeface="宋体" charset="-122"/>
              </a:rPr>
              <a:t>}</a:t>
            </a:r>
          </a:p>
          <a:p>
            <a:pPr>
              <a:buFont typeface="Calibri" pitchFamily="34" charset="0"/>
              <a:buNone/>
            </a:pPr>
            <a:r>
              <a:rPr lang="en-US" altLang="zh-CN" sz="1800" smtClean="0">
                <a:ea typeface="宋体" charset="-122"/>
              </a:rPr>
              <a:t>SDIO </a:t>
            </a:r>
            <a:r>
              <a:rPr lang="zh-CN" altLang="en-US" sz="1800" smtClean="0">
                <a:ea typeface="宋体" charset="-122"/>
              </a:rPr>
              <a:t> </a:t>
            </a:r>
            <a:r>
              <a:rPr lang="en-US" altLang="zh-CN" sz="1800" smtClean="0">
                <a:ea typeface="宋体" charset="-122"/>
              </a:rPr>
              <a:t>Sleep</a:t>
            </a:r>
            <a:r>
              <a:rPr lang="zh-CN" altLang="en-US" sz="1800" smtClean="0">
                <a:ea typeface="宋体" charset="-122"/>
              </a:rPr>
              <a:t>状态不关闭</a:t>
            </a:r>
            <a:r>
              <a:rPr lang="en-US" altLang="zh-CN" sz="1800" smtClean="0">
                <a:ea typeface="宋体" charset="-122"/>
              </a:rPr>
              <a:t>LDO_SDIO1</a:t>
            </a:r>
          </a:p>
          <a:p>
            <a:pPr>
              <a:buFont typeface="Calibri" pitchFamily="34" charset="0"/>
              <a:buNone/>
            </a:pPr>
            <a:r>
              <a:rPr lang="en-US" altLang="zh-CN" sz="1800" smtClean="0">
                <a:ea typeface="宋体" charset="-122"/>
              </a:rPr>
              <a:t>SDIO1</a:t>
            </a:r>
            <a:r>
              <a:rPr lang="zh-CN" altLang="en-US" sz="1800" smtClean="0">
                <a:ea typeface="宋体" charset="-122"/>
              </a:rPr>
              <a:t> </a:t>
            </a:r>
            <a:r>
              <a:rPr lang="en-US" altLang="zh-CN" sz="1800" smtClean="0">
                <a:ea typeface="宋体" charset="-122"/>
              </a:rPr>
              <a:t>enable</a:t>
            </a:r>
          </a:p>
          <a:p>
            <a:pPr>
              <a:buFont typeface="Calibri" pitchFamily="34" charset="0"/>
              <a:buNone/>
            </a:pPr>
            <a:r>
              <a:rPr lang="en-US" altLang="zh-CN" sz="1800" smtClean="0">
                <a:ea typeface="宋体" charset="-122"/>
              </a:rPr>
              <a:t> val |= AHB_CTL0_SDIO1_EN;</a:t>
            </a:r>
          </a:p>
          <a:p>
            <a:pPr>
              <a:buFont typeface="Calibri" pitchFamily="34" charset="0"/>
              <a:buNone/>
            </a:pPr>
            <a:r>
              <a:rPr lang="en-US" altLang="zh-CN" sz="1800" smtClean="0">
                <a:ea typeface="宋体" charset="-122"/>
              </a:rPr>
              <a:t>          __raw_writel(val, AHB_CTL0);</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t>SDIO</a:t>
            </a:r>
            <a:r>
              <a:rPr lang="zh-CN" altLang="en-US" smtClean="0"/>
              <a:t>驱动代码</a:t>
            </a:r>
          </a:p>
        </p:txBody>
      </p:sp>
      <p:sp>
        <p:nvSpPr>
          <p:cNvPr id="17411" name="内容占位符 2"/>
          <p:cNvSpPr>
            <a:spLocks noGrp="1"/>
          </p:cNvSpPr>
          <p:nvPr>
            <p:ph idx="1"/>
          </p:nvPr>
        </p:nvSpPr>
        <p:spPr>
          <a:xfrm>
            <a:off x="142875" y="857250"/>
            <a:ext cx="8786813" cy="5500688"/>
          </a:xfrm>
        </p:spPr>
        <p:txBody>
          <a:bodyPr/>
          <a:lstStyle/>
          <a:p>
            <a:r>
              <a:rPr lang="en-US" altLang="zh-CN" sz="1800" dirty="0" err="1" smtClean="0">
                <a:ea typeface="宋体" charset="-122"/>
                <a:cs typeface="Arial" charset="0"/>
              </a:rPr>
              <a:t>Wifi</a:t>
            </a:r>
            <a:r>
              <a:rPr lang="zh-CN" altLang="en-US" sz="1800" dirty="0" smtClean="0">
                <a:ea typeface="宋体" charset="-122"/>
                <a:cs typeface="Arial" charset="0"/>
              </a:rPr>
              <a:t>电源管理</a:t>
            </a:r>
            <a:endParaRPr lang="en-US" altLang="zh-CN" sz="1800" dirty="0" smtClean="0">
              <a:ea typeface="宋体" charset="-122"/>
              <a:cs typeface="Arial" charset="0"/>
            </a:endParaRPr>
          </a:p>
          <a:p>
            <a:pPr>
              <a:buFont typeface="Calibri" pitchFamily="34" charset="0"/>
              <a:buNone/>
            </a:pPr>
            <a:r>
              <a:rPr lang="en-US" altLang="zh-CN" sz="1800" dirty="0" smtClean="0">
                <a:ea typeface="宋体" charset="-122"/>
                <a:cs typeface="Arial" charset="0"/>
              </a:rPr>
              <a:t>1.Wifi</a:t>
            </a:r>
            <a:r>
              <a:rPr lang="zh-CN" altLang="en-US" sz="1800" dirty="0" smtClean="0">
                <a:ea typeface="宋体" charset="-122"/>
                <a:cs typeface="Arial" charset="0"/>
              </a:rPr>
              <a:t>上下电</a:t>
            </a:r>
            <a:endParaRPr lang="en-US" altLang="zh-CN" sz="1800" dirty="0" smtClean="0">
              <a:ea typeface="宋体" charset="-122"/>
              <a:cs typeface="Arial" charset="0"/>
            </a:endParaRPr>
          </a:p>
          <a:p>
            <a:pPr>
              <a:buFont typeface="Calibri" pitchFamily="34" charset="0"/>
              <a:buNone/>
            </a:pPr>
            <a:r>
              <a:rPr lang="en-US" altLang="zh-CN" sz="1800" dirty="0" smtClean="0">
                <a:ea typeface="宋体" charset="-122"/>
                <a:cs typeface="Arial" charset="0"/>
              </a:rPr>
              <a:t>brcm4330</a:t>
            </a:r>
            <a:r>
              <a:rPr lang="zh-CN" altLang="en-US" sz="1800" dirty="0" smtClean="0">
                <a:ea typeface="宋体" charset="-122"/>
                <a:cs typeface="Arial" charset="0"/>
              </a:rPr>
              <a:t>需要完善</a:t>
            </a:r>
            <a:r>
              <a:rPr lang="en-US" altLang="zh-CN" sz="1800" dirty="0" err="1" smtClean="0">
                <a:ea typeface="宋体" charset="-122"/>
                <a:cs typeface="Arial" charset="0"/>
              </a:rPr>
              <a:t>dhd_linux.c</a:t>
            </a:r>
            <a:endParaRPr lang="en-US" altLang="zh-CN" sz="1800" dirty="0" smtClean="0">
              <a:ea typeface="宋体" charset="-122"/>
              <a:cs typeface="Arial" charset="0"/>
            </a:endParaRPr>
          </a:p>
          <a:p>
            <a:pPr>
              <a:buFont typeface="Calibri" pitchFamily="34" charset="0"/>
              <a:buNone/>
            </a:pPr>
            <a:r>
              <a:rPr lang="en-US" altLang="zh-CN" sz="1800" dirty="0" err="1" smtClean="0">
                <a:ea typeface="宋体" charset="-122"/>
                <a:cs typeface="Arial" charset="0"/>
              </a:rPr>
              <a:t>dhd_customer_gpio_wlan_ctrl</a:t>
            </a:r>
            <a:r>
              <a:rPr lang="en-US" altLang="zh-CN" sz="1800" dirty="0" smtClean="0">
                <a:ea typeface="宋体" charset="-122"/>
                <a:cs typeface="Arial" charset="0"/>
              </a:rPr>
              <a:t>(WLAN_POWER_ON);</a:t>
            </a:r>
            <a:r>
              <a:rPr lang="zh-CN" altLang="en-US" sz="1800" dirty="0" smtClean="0">
                <a:ea typeface="宋体" charset="-122"/>
                <a:cs typeface="Arial" charset="0"/>
              </a:rPr>
              <a:t>主要是对</a:t>
            </a:r>
            <a:r>
              <a:rPr lang="en-US" altLang="zh-CN" sz="1800" dirty="0" err="1" smtClean="0">
                <a:ea typeface="宋体" charset="-122"/>
                <a:cs typeface="Arial" charset="0"/>
              </a:rPr>
              <a:t>gpio</a:t>
            </a:r>
            <a:r>
              <a:rPr lang="en-US" altLang="zh-CN" sz="1800" dirty="0" smtClean="0">
                <a:ea typeface="宋体" charset="-122"/>
                <a:cs typeface="Arial" charset="0"/>
              </a:rPr>
              <a:t> </a:t>
            </a:r>
            <a:r>
              <a:rPr lang="en-US" altLang="zh-CN" sz="1800" dirty="0" err="1" smtClean="0">
                <a:ea typeface="宋体" charset="-122"/>
                <a:cs typeface="Arial" charset="0"/>
              </a:rPr>
              <a:t>wifi_reg_on</a:t>
            </a:r>
            <a:r>
              <a:rPr lang="zh-CN" altLang="en-US" sz="1800" dirty="0" smtClean="0">
                <a:ea typeface="宋体" charset="-122"/>
                <a:cs typeface="Arial" charset="0"/>
              </a:rPr>
              <a:t>控制</a:t>
            </a:r>
            <a:endParaRPr lang="en-US" altLang="zh-CN" sz="1800" dirty="0" smtClean="0">
              <a:ea typeface="宋体" charset="-122"/>
              <a:cs typeface="Arial" charset="0"/>
            </a:endParaRPr>
          </a:p>
          <a:p>
            <a:pPr>
              <a:buFont typeface="Calibri" pitchFamily="34" charset="0"/>
              <a:buNone/>
            </a:pPr>
            <a:r>
              <a:rPr lang="en-US" altLang="zh-CN" sz="1800" dirty="0" smtClean="0">
                <a:ea typeface="宋体" charset="-122"/>
                <a:cs typeface="Arial" charset="0"/>
              </a:rPr>
              <a:t>2.Wifi</a:t>
            </a:r>
            <a:r>
              <a:rPr lang="zh-CN" altLang="en-US" sz="1800" dirty="0" smtClean="0">
                <a:ea typeface="宋体" charset="-122"/>
                <a:cs typeface="Arial" charset="0"/>
              </a:rPr>
              <a:t>睡眠</a:t>
            </a:r>
            <a:r>
              <a:rPr lang="en-US" altLang="zh-CN" sz="1800" dirty="0" smtClean="0">
                <a:ea typeface="宋体" charset="-122"/>
                <a:cs typeface="Arial" charset="0"/>
              </a:rPr>
              <a:t>SDIO </a:t>
            </a:r>
            <a:r>
              <a:rPr lang="zh-CN" altLang="en-US" sz="1800" dirty="0" smtClean="0">
                <a:ea typeface="宋体" charset="-122"/>
                <a:cs typeface="Arial" charset="0"/>
              </a:rPr>
              <a:t>控制器处理</a:t>
            </a:r>
            <a:endParaRPr lang="en-US" altLang="zh-CN" sz="1800" dirty="0" smtClean="0">
              <a:ea typeface="宋体" charset="-122"/>
              <a:cs typeface="Arial" charset="0"/>
            </a:endParaRPr>
          </a:p>
          <a:p>
            <a:pPr>
              <a:buFont typeface="Calibri" pitchFamily="34" charset="0"/>
              <a:buNone/>
            </a:pPr>
            <a:r>
              <a:rPr lang="zh-CN" altLang="en-US" sz="1800" dirty="0" smtClean="0">
                <a:ea typeface="宋体" charset="-122"/>
                <a:cs typeface="Arial" charset="0"/>
              </a:rPr>
              <a:t>睡眠是需要保存的寄存器，</a:t>
            </a:r>
            <a:r>
              <a:rPr lang="en-US" altLang="zh-CN" sz="1800" dirty="0" smtClean="0">
                <a:ea typeface="宋体" charset="-122"/>
                <a:cs typeface="Arial" charset="0"/>
              </a:rPr>
              <a:t>resume</a:t>
            </a:r>
            <a:r>
              <a:rPr lang="zh-CN" altLang="en-US" sz="1800" dirty="0" smtClean="0">
                <a:ea typeface="宋体" charset="-122"/>
                <a:cs typeface="Arial" charset="0"/>
              </a:rPr>
              <a:t>需要恢复</a:t>
            </a:r>
            <a:endParaRPr lang="en-US" altLang="zh-CN" sz="1800" dirty="0" smtClean="0">
              <a:ea typeface="宋体" charset="-122"/>
              <a:cs typeface="Arial" charset="0"/>
            </a:endParaRPr>
          </a:p>
          <a:p>
            <a:pPr>
              <a:buFont typeface="Calibri" pitchFamily="34" charset="0"/>
              <a:buNone/>
            </a:pPr>
            <a:r>
              <a:rPr lang="en-US" altLang="zh-CN" sz="1800" dirty="0" smtClean="0">
                <a:ea typeface="宋体" charset="-122"/>
                <a:cs typeface="Arial" charset="0"/>
              </a:rPr>
              <a:t>SDHCI_DMA_ADDRESS</a:t>
            </a:r>
          </a:p>
          <a:p>
            <a:pPr>
              <a:buFont typeface="Calibri" pitchFamily="34" charset="0"/>
              <a:buNone/>
            </a:pPr>
            <a:r>
              <a:rPr lang="en-US" altLang="zh-CN" sz="1800" dirty="0" smtClean="0">
                <a:ea typeface="宋体" charset="-122"/>
                <a:cs typeface="Arial" charset="0"/>
              </a:rPr>
              <a:t>SDHCI_BLOCK_SIZE</a:t>
            </a:r>
          </a:p>
          <a:p>
            <a:pPr>
              <a:buFont typeface="Calibri" pitchFamily="34" charset="0"/>
              <a:buNone/>
            </a:pPr>
            <a:r>
              <a:rPr lang="en-US" altLang="zh-CN" sz="1800" dirty="0" smtClean="0">
                <a:ea typeface="宋体" charset="-122"/>
                <a:cs typeface="Arial" charset="0"/>
              </a:rPr>
              <a:t>SDHCI_BLOCK_COUNT</a:t>
            </a:r>
          </a:p>
          <a:p>
            <a:pPr>
              <a:buFont typeface="Calibri" pitchFamily="34" charset="0"/>
              <a:buNone/>
            </a:pPr>
            <a:r>
              <a:rPr lang="en-US" altLang="zh-CN" sz="1800" dirty="0" smtClean="0">
                <a:ea typeface="宋体" charset="-122"/>
                <a:cs typeface="Arial" charset="0"/>
              </a:rPr>
              <a:t>SDHCI_ARGUMENT</a:t>
            </a:r>
          </a:p>
          <a:p>
            <a:pPr>
              <a:buFont typeface="Calibri" pitchFamily="34" charset="0"/>
              <a:buNone/>
            </a:pPr>
            <a:r>
              <a:rPr lang="en-US" altLang="zh-CN" sz="1800" dirty="0" smtClean="0">
                <a:ea typeface="宋体" charset="-122"/>
                <a:cs typeface="Arial" charset="0"/>
              </a:rPr>
              <a:t>SDHCI_TRANSFER_MODE</a:t>
            </a:r>
          </a:p>
          <a:p>
            <a:pPr>
              <a:buFont typeface="Calibri" pitchFamily="34" charset="0"/>
              <a:buNone/>
            </a:pPr>
            <a:r>
              <a:rPr lang="en-US" altLang="zh-CN" sz="1800" dirty="0" smtClean="0">
                <a:ea typeface="宋体" charset="-122"/>
                <a:cs typeface="Arial" charset="0"/>
              </a:rPr>
              <a:t>SDHCI_HOST_CONTROL</a:t>
            </a:r>
          </a:p>
          <a:p>
            <a:pPr>
              <a:buFont typeface="Calibri" pitchFamily="34" charset="0"/>
              <a:buNone/>
            </a:pPr>
            <a:r>
              <a:rPr lang="en-US" altLang="zh-CN" sz="1800" dirty="0" smtClean="0">
                <a:ea typeface="宋体" charset="-122"/>
                <a:cs typeface="Arial" charset="0"/>
              </a:rPr>
              <a:t>SDHCI_POWER_CONTROL</a:t>
            </a:r>
          </a:p>
          <a:p>
            <a:pPr>
              <a:buFont typeface="Calibri" pitchFamily="34" charset="0"/>
              <a:buNone/>
            </a:pPr>
            <a:r>
              <a:rPr lang="en-US" altLang="zh-CN" sz="1800" dirty="0" smtClean="0">
                <a:ea typeface="宋体" charset="-122"/>
                <a:cs typeface="Arial" charset="0"/>
              </a:rPr>
              <a:t>SDHCI_CLOCK_CONTROL	</a:t>
            </a:r>
          </a:p>
          <a:p>
            <a:pPr>
              <a:buFont typeface="Calibri" pitchFamily="34" charset="0"/>
              <a:buNone/>
            </a:pPr>
            <a:endParaRPr lang="zh-CN" altLang="en-US" sz="1800" dirty="0" smtClean="0">
              <a:ea typeface="宋体" charset="-122"/>
              <a:cs typeface="Arial" charset="0"/>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idx="4294967295"/>
          </p:nvPr>
        </p:nvSpPr>
        <p:spPr/>
        <p:txBody>
          <a:bodyPr/>
          <a:lstStyle/>
          <a:p>
            <a:r>
              <a:rPr lang="zh-CN" altLang="en-US" smtClean="0"/>
              <a:t>主要内容</a:t>
            </a:r>
          </a:p>
        </p:txBody>
      </p:sp>
      <p:grpSp>
        <p:nvGrpSpPr>
          <p:cNvPr id="63490" name="Group 90"/>
          <p:cNvGrpSpPr>
            <a:grpSpLocks/>
          </p:cNvGrpSpPr>
          <p:nvPr/>
        </p:nvGrpSpPr>
        <p:grpSpPr bwMode="auto">
          <a:xfrm>
            <a:off x="-2395538" y="1268413"/>
            <a:ext cx="9137651" cy="5156200"/>
            <a:chOff x="-1509" y="799"/>
            <a:chExt cx="5756" cy="3248"/>
          </a:xfrm>
        </p:grpSpPr>
        <p:sp>
          <p:nvSpPr>
            <p:cNvPr id="1076229" name="AutoShape 5"/>
            <p:cNvSpPr>
              <a:spLocks noChangeArrowheads="1"/>
            </p:cNvSpPr>
            <p:nvPr/>
          </p:nvSpPr>
          <p:spPr bwMode="ltGray">
            <a:xfrm rot="5400000">
              <a:off x="-1651" y="941"/>
              <a:ext cx="3248" cy="2964"/>
            </a:xfrm>
            <a:custGeom>
              <a:avLst/>
              <a:gdLst>
                <a:gd name="T0" fmla="*/ 1520 w 21600"/>
                <a:gd name="T1" fmla="*/ 0 h 21600"/>
                <a:gd name="T2" fmla="*/ 23 w 21600"/>
                <a:gd name="T3" fmla="*/ 1480 h 21600"/>
                <a:gd name="T4" fmla="*/ 1520 w 21600"/>
                <a:gd name="T5" fmla="*/ 45 h 21600"/>
                <a:gd name="T6" fmla="*/ 3016 w 21600"/>
                <a:gd name="T7" fmla="*/ 1480 h 21600"/>
                <a:gd name="T8" fmla="*/ 0 60000 65536"/>
                <a:gd name="T9" fmla="*/ 0 60000 65536"/>
                <a:gd name="T10" fmla="*/ 0 60000 65536"/>
                <a:gd name="T11" fmla="*/ 0 60000 65536"/>
                <a:gd name="T12" fmla="*/ 398 w 21600"/>
                <a:gd name="T13" fmla="*/ 0 h 21600"/>
                <a:gd name="T14" fmla="*/ 21202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7F6F1"/>
                </a:gs>
                <a:gs pos="50000">
                  <a:schemeClr val="bg2"/>
                </a:gs>
                <a:gs pos="100000">
                  <a:srgbClr val="F7F6F1"/>
                </a:gs>
              </a:gsLst>
              <a:lin ang="0" scaled="1"/>
            </a:gradFill>
            <a:ln w="9525" algn="ctr">
              <a:noFill/>
              <a:miter lim="800000"/>
              <a:headEnd/>
              <a:tailEnd/>
            </a:ln>
          </p:spPr>
          <p:txBody>
            <a:bodyPr rot="10800000" vert="eaVert" wrap="none" anchor="ctr"/>
            <a:lstStyle/>
            <a:p>
              <a:pPr>
                <a:defRPr/>
              </a:pPr>
              <a:endParaRPr lang="zh-CN" altLang="en-US">
                <a:solidFill>
                  <a:schemeClr val="tx1"/>
                </a:solidFill>
                <a:ea typeface="宋体" pitchFamily="2" charset="-122"/>
              </a:endParaRPr>
            </a:p>
          </p:txBody>
        </p:sp>
        <p:grpSp>
          <p:nvGrpSpPr>
            <p:cNvPr id="63492" name="Group 92"/>
            <p:cNvGrpSpPr>
              <a:grpSpLocks/>
            </p:cNvGrpSpPr>
            <p:nvPr/>
          </p:nvGrpSpPr>
          <p:grpSpPr bwMode="auto">
            <a:xfrm>
              <a:off x="-1242" y="1050"/>
              <a:ext cx="5489" cy="2740"/>
              <a:chOff x="-1242" y="1050"/>
              <a:chExt cx="5489" cy="2740"/>
            </a:xfrm>
          </p:grpSpPr>
          <p:sp>
            <p:nvSpPr>
              <p:cNvPr id="63493" name="AutoShape 6"/>
              <p:cNvSpPr>
                <a:spLocks noChangeArrowheads="1"/>
              </p:cNvSpPr>
              <p:nvPr/>
            </p:nvSpPr>
            <p:spPr bwMode="blackGray">
              <a:xfrm rot="5400000" flipH="1">
                <a:off x="-1378" y="1212"/>
                <a:ext cx="2714" cy="24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rgbClr val="FFFFFF">
                      <a:alpha val="48000"/>
                    </a:srgbClr>
                  </a:gs>
                </a:gsLst>
                <a:lin ang="5400000" scaled="1"/>
              </a:gradFill>
              <a:ln w="0" algn="ctr">
                <a:noFill/>
                <a:miter lim="800000"/>
                <a:headEnd/>
                <a:tailEnd/>
              </a:ln>
            </p:spPr>
            <p:txBody>
              <a:bodyPr rot="10800000" vert="eaVert" wrap="none" anchor="ctr"/>
              <a:lstStyle/>
              <a:p>
                <a:endParaRPr lang="zh-CN" altLang="en-US">
                  <a:solidFill>
                    <a:schemeClr val="tx1"/>
                  </a:solidFill>
                </a:endParaRPr>
              </a:p>
            </p:txBody>
          </p:sp>
          <p:grpSp>
            <p:nvGrpSpPr>
              <p:cNvPr id="63494" name="Group 7"/>
              <p:cNvGrpSpPr>
                <a:grpSpLocks/>
              </p:cNvGrpSpPr>
              <p:nvPr/>
            </p:nvGrpSpPr>
            <p:grpSpPr bwMode="auto">
              <a:xfrm>
                <a:off x="879" y="1050"/>
                <a:ext cx="2944" cy="342"/>
                <a:chOff x="912" y="1243"/>
                <a:chExt cx="2984" cy="320"/>
              </a:xfrm>
            </p:grpSpPr>
            <p:sp>
              <p:nvSpPr>
                <p:cNvPr id="63522" name="AutoShape 8"/>
                <p:cNvSpPr>
                  <a:spLocks noChangeArrowheads="1"/>
                </p:cNvSpPr>
                <p:nvPr/>
              </p:nvSpPr>
              <p:spPr bwMode="gray">
                <a:xfrm>
                  <a:off x="1112" y="1243"/>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WIFI</a:t>
                  </a:r>
                  <a:r>
                    <a:rPr lang="zh-CN" altLang="en-US" dirty="0" smtClean="0"/>
                    <a:t>模块简介</a:t>
                  </a:r>
                  <a:endParaRPr lang="zh-CN" altLang="en-US" dirty="0"/>
                </a:p>
              </p:txBody>
            </p:sp>
            <p:grpSp>
              <p:nvGrpSpPr>
                <p:cNvPr id="63523" name="Group 9"/>
                <p:cNvGrpSpPr>
                  <a:grpSpLocks/>
                </p:cNvGrpSpPr>
                <p:nvPr/>
              </p:nvGrpSpPr>
              <p:grpSpPr bwMode="auto">
                <a:xfrm>
                  <a:off x="912" y="1277"/>
                  <a:ext cx="240" cy="284"/>
                  <a:chOff x="2078" y="1535"/>
                  <a:chExt cx="1615" cy="1910"/>
                </a:xfrm>
              </p:grpSpPr>
              <p:sp>
                <p:nvSpPr>
                  <p:cNvPr id="63524"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63525" name="Oval 1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36" name="Oval 12"/>
                  <p:cNvSpPr>
                    <a:spLocks noChangeArrowheads="1"/>
                  </p:cNvSpPr>
                  <p:nvPr/>
                </p:nvSpPr>
                <p:spPr bwMode="gray">
                  <a:xfrm>
                    <a:off x="2324" y="1533"/>
                    <a:ext cx="791" cy="190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63527" name="Oval 13"/>
                  <p:cNvSpPr>
                    <a:spLocks noChangeArrowheads="1"/>
                  </p:cNvSpPr>
                  <p:nvPr/>
                </p:nvSpPr>
                <p:spPr bwMode="gray">
                  <a:xfrm>
                    <a:off x="2323" y="1535"/>
                    <a:ext cx="791" cy="1905"/>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38" name="Oval 14"/>
                  <p:cNvSpPr>
                    <a:spLocks noChangeArrowheads="1"/>
                  </p:cNvSpPr>
                  <p:nvPr/>
                </p:nvSpPr>
                <p:spPr bwMode="gray">
                  <a:xfrm>
                    <a:off x="2337" y="1533"/>
                    <a:ext cx="1098" cy="190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63529" name="Oval 15"/>
                  <p:cNvSpPr>
                    <a:spLocks noChangeArrowheads="1"/>
                  </p:cNvSpPr>
                  <p:nvPr/>
                </p:nvSpPr>
                <p:spPr bwMode="gray">
                  <a:xfrm>
                    <a:off x="2337" y="1536"/>
                    <a:ext cx="1097" cy="1909"/>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en-US" altLang="zh-CN">
                      <a:solidFill>
                        <a:schemeClr val="tx1"/>
                      </a:solidFill>
                    </a:endParaRPr>
                  </a:p>
                </p:txBody>
              </p:sp>
            </p:grpSp>
          </p:grpSp>
          <p:grpSp>
            <p:nvGrpSpPr>
              <p:cNvPr id="63495" name="Group 16"/>
              <p:cNvGrpSpPr>
                <a:grpSpLocks/>
              </p:cNvGrpSpPr>
              <p:nvPr/>
            </p:nvGrpSpPr>
            <p:grpSpPr bwMode="auto">
              <a:xfrm>
                <a:off x="1260" y="1763"/>
                <a:ext cx="2935" cy="352"/>
                <a:chOff x="1248" y="1728"/>
                <a:chExt cx="2976" cy="329"/>
              </a:xfrm>
            </p:grpSpPr>
            <p:sp>
              <p:nvSpPr>
                <p:cNvPr id="63514" name="AutoShape 17"/>
                <p:cNvSpPr>
                  <a:spLocks noChangeArrowheads="1"/>
                </p:cNvSpPr>
                <p:nvPr/>
              </p:nvSpPr>
              <p:spPr bwMode="gray">
                <a:xfrm>
                  <a:off x="1440" y="1728"/>
                  <a:ext cx="2784" cy="320"/>
                </a:xfrm>
                <a:prstGeom prst="roundRect">
                  <a:avLst>
                    <a:gd name="adj" fmla="val 50000"/>
                  </a:avLst>
                </a:prstGeom>
                <a:solidFill>
                  <a:srgbClr val="66CCFF"/>
                </a:solidFill>
                <a:ln w="28575" algn="ctr">
                  <a:solidFill>
                    <a:schemeClr val="bg2"/>
                  </a:solidFill>
                  <a:round/>
                  <a:headEnd/>
                  <a:tailEnd/>
                </a:ln>
              </p:spPr>
              <p:txBody>
                <a:bodyPr wrap="none" anchor="ctr"/>
                <a:lstStyle/>
                <a:p>
                  <a:pPr eaLnBrk="0" hangingPunct="0"/>
                  <a:r>
                    <a:rPr lang="en-US" altLang="zh-CN" dirty="0" smtClean="0"/>
                    <a:t>WPA_SUPPLICANT</a:t>
                  </a:r>
                  <a:r>
                    <a:rPr lang="zh-CN" altLang="en-US" dirty="0" smtClean="0"/>
                    <a:t>介绍</a:t>
                  </a:r>
                  <a:endParaRPr lang="en-US" altLang="zh-CN" dirty="0"/>
                </a:p>
              </p:txBody>
            </p:sp>
            <p:grpSp>
              <p:nvGrpSpPr>
                <p:cNvPr id="63515" name="Group 18"/>
                <p:cNvGrpSpPr>
                  <a:grpSpLocks/>
                </p:cNvGrpSpPr>
                <p:nvPr/>
              </p:nvGrpSpPr>
              <p:grpSpPr bwMode="auto">
                <a:xfrm>
                  <a:off x="1248" y="1773"/>
                  <a:ext cx="240" cy="284"/>
                  <a:chOff x="2078" y="1535"/>
                  <a:chExt cx="1615" cy="1911"/>
                </a:xfrm>
              </p:grpSpPr>
              <p:sp>
                <p:nvSpPr>
                  <p:cNvPr id="63516"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63517"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45" name="Oval 21"/>
                  <p:cNvSpPr>
                    <a:spLocks noChangeArrowheads="1"/>
                  </p:cNvSpPr>
                  <p:nvPr/>
                </p:nvSpPr>
                <p:spPr bwMode="gray">
                  <a:xfrm>
                    <a:off x="2324" y="1534"/>
                    <a:ext cx="791" cy="190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63519" name="Oval 22"/>
                  <p:cNvSpPr>
                    <a:spLocks noChangeArrowheads="1"/>
                  </p:cNvSpPr>
                  <p:nvPr/>
                </p:nvSpPr>
                <p:spPr bwMode="gray">
                  <a:xfrm>
                    <a:off x="2323" y="1535"/>
                    <a:ext cx="791" cy="1905"/>
                  </a:xfrm>
                  <a:prstGeom prst="ellipse">
                    <a:avLst/>
                  </a:prstGeom>
                  <a:gradFill rotWithShape="1">
                    <a:gsLst>
                      <a:gs pos="0">
                        <a:srgbClr val="000000"/>
                      </a:gs>
                      <a:gs pos="100000">
                        <a:srgbClr val="48BE67"/>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47" name="Oval 23"/>
                  <p:cNvSpPr>
                    <a:spLocks noChangeArrowheads="1"/>
                  </p:cNvSpPr>
                  <p:nvPr/>
                </p:nvSpPr>
                <p:spPr bwMode="gray">
                  <a:xfrm>
                    <a:off x="2337" y="1534"/>
                    <a:ext cx="1099" cy="190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63521" name="Oval 24"/>
                  <p:cNvSpPr>
                    <a:spLocks noChangeArrowheads="1"/>
                  </p:cNvSpPr>
                  <p:nvPr/>
                </p:nvSpPr>
                <p:spPr bwMode="gray">
                  <a:xfrm>
                    <a:off x="2337" y="1535"/>
                    <a:ext cx="1097" cy="1911"/>
                  </a:xfrm>
                  <a:prstGeom prst="ellipse">
                    <a:avLst/>
                  </a:prstGeom>
                  <a:gradFill rotWithShape="1">
                    <a:gsLst>
                      <a:gs pos="0">
                        <a:srgbClr val="48BE67"/>
                      </a:gs>
                      <a:gs pos="100000">
                        <a:srgbClr val="235C32"/>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nvGrpSpPr>
              <p:cNvPr id="63496" name="Group 34"/>
              <p:cNvGrpSpPr>
                <a:grpSpLocks/>
              </p:cNvGrpSpPr>
              <p:nvPr/>
            </p:nvGrpSpPr>
            <p:grpSpPr bwMode="auto">
              <a:xfrm>
                <a:off x="1292" y="2523"/>
                <a:ext cx="2955" cy="348"/>
                <a:chOff x="1248" y="2787"/>
                <a:chExt cx="2996" cy="326"/>
              </a:xfrm>
            </p:grpSpPr>
            <p:sp>
              <p:nvSpPr>
                <p:cNvPr id="63506" name="AutoShape 35"/>
                <p:cNvSpPr>
                  <a:spLocks noChangeArrowheads="1"/>
                </p:cNvSpPr>
                <p:nvPr/>
              </p:nvSpPr>
              <p:spPr bwMode="gray">
                <a:xfrm>
                  <a:off x="1460" y="2787"/>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WIFI</a:t>
                  </a:r>
                  <a:r>
                    <a:rPr lang="zh-CN" altLang="en-US" dirty="0" smtClean="0"/>
                    <a:t>流程</a:t>
                  </a:r>
                  <a:endParaRPr lang="zh-CN" altLang="en-US" dirty="0"/>
                </a:p>
              </p:txBody>
            </p:sp>
            <p:grpSp>
              <p:nvGrpSpPr>
                <p:cNvPr id="63507" name="Group 36"/>
                <p:cNvGrpSpPr>
                  <a:grpSpLocks/>
                </p:cNvGrpSpPr>
                <p:nvPr/>
              </p:nvGrpSpPr>
              <p:grpSpPr bwMode="auto">
                <a:xfrm>
                  <a:off x="1248" y="2829"/>
                  <a:ext cx="240" cy="284"/>
                  <a:chOff x="2078" y="1535"/>
                  <a:chExt cx="1615" cy="1905"/>
                </a:xfrm>
              </p:grpSpPr>
              <p:sp>
                <p:nvSpPr>
                  <p:cNvPr id="63508"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63509" name="Oval 3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63" name="Oval 39"/>
                  <p:cNvSpPr>
                    <a:spLocks noChangeArrowheads="1"/>
                  </p:cNvSpPr>
                  <p:nvPr/>
                </p:nvSpPr>
                <p:spPr bwMode="gray">
                  <a:xfrm>
                    <a:off x="2324" y="1536"/>
                    <a:ext cx="791" cy="190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63511" name="Oval 40"/>
                  <p:cNvSpPr>
                    <a:spLocks noChangeArrowheads="1"/>
                  </p:cNvSpPr>
                  <p:nvPr/>
                </p:nvSpPr>
                <p:spPr bwMode="gray">
                  <a:xfrm>
                    <a:off x="2323" y="1535"/>
                    <a:ext cx="791" cy="1905"/>
                  </a:xfrm>
                  <a:prstGeom prst="ellipse">
                    <a:avLst/>
                  </a:prstGeom>
                  <a:gradFill rotWithShape="1">
                    <a:gsLst>
                      <a:gs pos="0">
                        <a:srgbClr val="000000"/>
                      </a:gs>
                      <a:gs pos="100000">
                        <a:srgbClr val="8D67E1"/>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65" name="Oval 41"/>
                  <p:cNvSpPr>
                    <a:spLocks noChangeArrowheads="1"/>
                  </p:cNvSpPr>
                  <p:nvPr/>
                </p:nvSpPr>
                <p:spPr bwMode="gray">
                  <a:xfrm>
                    <a:off x="2337" y="1536"/>
                    <a:ext cx="1098" cy="19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63513" name="Oval 42"/>
                  <p:cNvSpPr>
                    <a:spLocks noChangeArrowheads="1"/>
                  </p:cNvSpPr>
                  <p:nvPr/>
                </p:nvSpPr>
                <p:spPr bwMode="gray">
                  <a:xfrm>
                    <a:off x="2337" y="1535"/>
                    <a:ext cx="1097" cy="1905"/>
                  </a:xfrm>
                  <a:prstGeom prst="ellipse">
                    <a:avLst/>
                  </a:prstGeom>
                  <a:gradFill rotWithShape="1">
                    <a:gsLst>
                      <a:gs pos="0">
                        <a:srgbClr val="8D67E1"/>
                      </a:gs>
                      <a:gs pos="100000">
                        <a:srgbClr val="45326D"/>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nvGrpSpPr>
              <p:cNvPr id="63497" name="Group 43"/>
              <p:cNvGrpSpPr>
                <a:grpSpLocks/>
              </p:cNvGrpSpPr>
              <p:nvPr/>
            </p:nvGrpSpPr>
            <p:grpSpPr bwMode="auto">
              <a:xfrm>
                <a:off x="992" y="3257"/>
                <a:ext cx="2931" cy="342"/>
                <a:chOff x="960" y="3308"/>
                <a:chExt cx="2972" cy="320"/>
              </a:xfrm>
            </p:grpSpPr>
            <p:sp>
              <p:nvSpPr>
                <p:cNvPr id="63498" name="AutoShape 44"/>
                <p:cNvSpPr>
                  <a:spLocks noChangeArrowheads="1"/>
                </p:cNvSpPr>
                <p:nvPr/>
              </p:nvSpPr>
              <p:spPr bwMode="gray">
                <a:xfrm>
                  <a:off x="1148" y="3308"/>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zh-CN" altLang="en-US" dirty="0" smtClean="0"/>
                    <a:t>中移入库测试</a:t>
                  </a:r>
                  <a:r>
                    <a:rPr lang="en-US" altLang="zh-CN" dirty="0" smtClean="0"/>
                    <a:t>WLAN</a:t>
                  </a:r>
                  <a:r>
                    <a:rPr lang="zh-CN" altLang="en-US" dirty="0" smtClean="0"/>
                    <a:t>相关</a:t>
                  </a:r>
                  <a:r>
                    <a:rPr lang="en-US" altLang="zh-CN" dirty="0" smtClean="0"/>
                    <a:t>case</a:t>
                  </a:r>
                  <a:endParaRPr lang="zh-CN" altLang="en-US" dirty="0"/>
                </a:p>
              </p:txBody>
            </p:sp>
            <p:grpSp>
              <p:nvGrpSpPr>
                <p:cNvPr id="63499" name="Group 45"/>
                <p:cNvGrpSpPr>
                  <a:grpSpLocks/>
                </p:cNvGrpSpPr>
                <p:nvPr/>
              </p:nvGrpSpPr>
              <p:grpSpPr bwMode="auto">
                <a:xfrm>
                  <a:off x="960" y="3317"/>
                  <a:ext cx="224" cy="284"/>
                  <a:chOff x="2078" y="1535"/>
                  <a:chExt cx="1615" cy="1905"/>
                </a:xfrm>
              </p:grpSpPr>
              <p:sp>
                <p:nvSpPr>
                  <p:cNvPr id="63500"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63501" name="Oval 4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72" name="Oval 48"/>
                  <p:cNvSpPr>
                    <a:spLocks noChangeArrowheads="1"/>
                  </p:cNvSpPr>
                  <p:nvPr/>
                </p:nvSpPr>
                <p:spPr bwMode="gray">
                  <a:xfrm>
                    <a:off x="2319" y="1537"/>
                    <a:ext cx="848" cy="190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63503" name="Oval 49"/>
                  <p:cNvSpPr>
                    <a:spLocks noChangeArrowheads="1"/>
                  </p:cNvSpPr>
                  <p:nvPr/>
                </p:nvSpPr>
                <p:spPr bwMode="gray">
                  <a:xfrm>
                    <a:off x="2319" y="1535"/>
                    <a:ext cx="848" cy="1905"/>
                  </a:xfrm>
                  <a:prstGeom prst="ellipse">
                    <a:avLst/>
                  </a:prstGeom>
                  <a:gradFill rotWithShape="1">
                    <a:gsLst>
                      <a:gs pos="0">
                        <a:srgbClr val="000000"/>
                      </a:gs>
                      <a:gs pos="100000">
                        <a:srgbClr val="E35E23"/>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74" name="Oval 50"/>
                  <p:cNvSpPr>
                    <a:spLocks noChangeArrowheads="1"/>
                  </p:cNvSpPr>
                  <p:nvPr/>
                </p:nvSpPr>
                <p:spPr bwMode="gray">
                  <a:xfrm>
                    <a:off x="2334" y="1537"/>
                    <a:ext cx="1097" cy="190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63505" name="Oval 51"/>
                  <p:cNvSpPr>
                    <a:spLocks noChangeArrowheads="1"/>
                  </p:cNvSpPr>
                  <p:nvPr/>
                </p:nvSpPr>
                <p:spPr bwMode="gray">
                  <a:xfrm>
                    <a:off x="2334" y="1535"/>
                    <a:ext cx="1096" cy="1905"/>
                  </a:xfrm>
                  <a:prstGeom prst="ellipse">
                    <a:avLst/>
                  </a:prstGeom>
                  <a:gradFill rotWithShape="1">
                    <a:gsLst>
                      <a:gs pos="0">
                        <a:srgbClr val="E35E23"/>
                      </a:gs>
                      <a:gs pos="100000">
                        <a:srgbClr val="6E2E11"/>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gr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代码结构</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None/>
            </a:pPr>
            <a:r>
              <a:rPr lang="zh-CN" altLang="en-US" sz="1800" dirty="0" smtClean="0"/>
              <a:t>包括核心功能、通用辅助功能、加密功能、</a:t>
            </a:r>
            <a:r>
              <a:rPr lang="en-US" altLang="zh-CN" sz="1800" dirty="0" smtClean="0"/>
              <a:t>TLS</a:t>
            </a:r>
            <a:r>
              <a:rPr lang="zh-CN" altLang="en-US" sz="1800" dirty="0" smtClean="0"/>
              <a:t>库、配置、控制接口、</a:t>
            </a:r>
            <a:r>
              <a:rPr lang="en-US" altLang="zh-CN" sz="1800" dirty="0" smtClean="0"/>
              <a:t>WPA</a:t>
            </a:r>
            <a:r>
              <a:rPr lang="zh-CN" altLang="en-US" sz="1800" dirty="0" smtClean="0"/>
              <a:t>提供者、</a:t>
            </a:r>
            <a:r>
              <a:rPr lang="en-US" altLang="zh-CN" sz="1800" dirty="0" smtClean="0"/>
              <a:t>EAP</a:t>
            </a:r>
            <a:r>
              <a:rPr lang="zh-CN" altLang="en-US" sz="1800" dirty="0" smtClean="0"/>
              <a:t>点、</a:t>
            </a:r>
            <a:r>
              <a:rPr lang="en-US" altLang="zh-CN" sz="1800" dirty="0" smtClean="0"/>
              <a:t>EAPOL</a:t>
            </a:r>
            <a:r>
              <a:rPr lang="zh-CN" altLang="en-US" sz="1800" dirty="0" smtClean="0"/>
              <a:t>提供、窗口端口和测试程序。</a:t>
            </a:r>
            <a:br>
              <a:rPr lang="zh-CN" altLang="en-US" sz="1800" dirty="0" smtClean="0"/>
            </a:br>
            <a:r>
              <a:rPr lang="en-US" altLang="zh-CN" sz="1800" dirty="0" smtClean="0"/>
              <a:t>wpa_supplicant</a:t>
            </a:r>
            <a:r>
              <a:rPr lang="zh-CN" altLang="en-US" sz="1800" dirty="0" smtClean="0"/>
              <a:t>的实现被分成几个独立的模块。核心代码功能包括控制网络选择、连接和配置。独立模块包括</a:t>
            </a:r>
            <a:r>
              <a:rPr lang="en-US" altLang="zh-CN" sz="1800" dirty="0" smtClean="0"/>
              <a:t>WPA</a:t>
            </a:r>
            <a:r>
              <a:rPr lang="zh-CN" altLang="en-US" sz="1800" dirty="0" smtClean="0"/>
              <a:t>代码（</a:t>
            </a:r>
            <a:r>
              <a:rPr lang="en-US" altLang="zh-CN" sz="1800" dirty="0" smtClean="0"/>
              <a:t>key handshake</a:t>
            </a:r>
            <a:r>
              <a:rPr lang="zh-CN" altLang="en-US" sz="1800" dirty="0" smtClean="0"/>
              <a:t>，</a:t>
            </a:r>
            <a:r>
              <a:rPr lang="en-US" altLang="zh-CN" sz="1800" dirty="0" smtClean="0"/>
              <a:t>PMKSA </a:t>
            </a:r>
            <a:r>
              <a:rPr lang="zh-CN" altLang="en-US" sz="1800" dirty="0" smtClean="0"/>
              <a:t>缓存，</a:t>
            </a:r>
            <a:r>
              <a:rPr lang="en-US" altLang="zh-CN" sz="1800" dirty="0" smtClean="0"/>
              <a:t>pre-</a:t>
            </a:r>
            <a:r>
              <a:rPr lang="zh-CN" altLang="en-US" sz="1800" dirty="0" smtClean="0"/>
              <a:t>授权），</a:t>
            </a:r>
            <a:r>
              <a:rPr lang="en-US" altLang="zh-CN" sz="1800" dirty="0" smtClean="0"/>
              <a:t>EAPOL</a:t>
            </a:r>
            <a:r>
              <a:rPr lang="zh-CN" altLang="en-US" sz="1800" dirty="0" smtClean="0"/>
              <a:t>状态机和</a:t>
            </a:r>
            <a:r>
              <a:rPr lang="en-US" altLang="zh-CN" sz="1800" dirty="0" smtClean="0"/>
              <a:t>EAP</a:t>
            </a:r>
            <a:r>
              <a:rPr lang="zh-CN" altLang="en-US" sz="1800" dirty="0" smtClean="0"/>
              <a:t>状态机和方法。</a:t>
            </a:r>
            <a:endParaRPr lang="zh-CN" altLang="en-US" sz="1800" dirty="0" smtClean="0">
              <a:ea typeface="宋体" charset="-122"/>
              <a:cs typeface="Arial"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471488" y="1268413"/>
            <a:ext cx="7993062" cy="1300162"/>
          </a:xfrm>
        </p:spPr>
        <p:txBody>
          <a:bodyPr/>
          <a:lstStyle/>
          <a:p>
            <a:pPr>
              <a:lnSpc>
                <a:spcPct val="135000"/>
              </a:lnSpc>
            </a:pPr>
            <a:r>
              <a:rPr lang="zh-CN" altLang="en-US" dirty="0" smtClean="0">
                <a:solidFill>
                  <a:schemeClr val="tx2"/>
                </a:solidFill>
                <a:ea typeface="宋体" charset="-122"/>
              </a:rPr>
              <a:t>课程名称：</a:t>
            </a:r>
            <a:r>
              <a:rPr lang="en-US" altLang="zh-CN" dirty="0" smtClean="0">
                <a:solidFill>
                  <a:schemeClr val="tx2"/>
                </a:solidFill>
                <a:ea typeface="宋体" charset="-122"/>
              </a:rPr>
              <a:t>Android WIFI</a:t>
            </a:r>
            <a:r>
              <a:rPr lang="zh-CN" altLang="en-US" dirty="0" smtClean="0">
                <a:solidFill>
                  <a:schemeClr val="tx2"/>
                </a:solidFill>
                <a:ea typeface="宋体" charset="-122"/>
              </a:rPr>
              <a:t>模块介绍</a:t>
            </a:r>
            <a:r>
              <a:rPr lang="zh-CN" altLang="en-US" dirty="0" smtClean="0">
                <a:solidFill>
                  <a:srgbClr val="008EDE"/>
                </a:solidFill>
                <a:latin typeface="微软雅黑"/>
                <a:ea typeface="微软雅黑"/>
                <a:cs typeface="微软雅黑"/>
              </a:rPr>
              <a:t>	</a:t>
            </a:r>
            <a:br>
              <a:rPr lang="zh-CN" altLang="en-US" dirty="0" smtClean="0">
                <a:solidFill>
                  <a:srgbClr val="008EDE"/>
                </a:solidFill>
                <a:latin typeface="微软雅黑"/>
                <a:ea typeface="微软雅黑"/>
                <a:cs typeface="微软雅黑"/>
              </a:rPr>
            </a:br>
            <a:r>
              <a:rPr lang="zh-CN" altLang="en-US" dirty="0" smtClean="0">
                <a:solidFill>
                  <a:schemeClr val="tx2"/>
                </a:solidFill>
                <a:ea typeface="宋体" charset="-122"/>
              </a:rPr>
              <a:t>课程类别：通用课程</a:t>
            </a:r>
          </a:p>
        </p:txBody>
      </p:sp>
      <p:sp>
        <p:nvSpPr>
          <p:cNvPr id="768003" name="Rectangle 3"/>
          <p:cNvSpPr>
            <a:spLocks noGrp="1"/>
          </p:cNvSpPr>
          <p:nvPr>
            <p:ph type="body" idx="1"/>
          </p:nvPr>
        </p:nvSpPr>
        <p:spPr>
          <a:xfrm>
            <a:off x="534988" y="2700338"/>
            <a:ext cx="7632700" cy="3446462"/>
          </a:xfrm>
        </p:spPr>
        <p:txBody>
          <a:bodyPr/>
          <a:lstStyle/>
          <a:p>
            <a:pPr marL="457200" indent="-457200">
              <a:lnSpc>
                <a:spcPct val="90000"/>
              </a:lnSpc>
              <a:buFont typeface="Calibri" pitchFamily="34" charset="0"/>
              <a:buNone/>
              <a:defRPr/>
            </a:pPr>
            <a:r>
              <a:rPr lang="zh-CN" altLang="en-US" sz="2000" b="1" dirty="0" smtClean="0">
                <a:effectLst>
                  <a:outerShdw blurRad="38100" dist="38100" dir="2700000" algn="tl">
                    <a:srgbClr val="C0C0C0"/>
                  </a:outerShdw>
                </a:effectLst>
                <a:latin typeface="华文细黑" pitchFamily="2" charset="-122"/>
                <a:ea typeface="华文细黑" pitchFamily="2" charset="-122"/>
              </a:rPr>
              <a:t>课程目标：</a:t>
            </a:r>
          </a:p>
          <a:p>
            <a:pPr marL="457200" indent="-457200">
              <a:lnSpc>
                <a:spcPct val="90000"/>
              </a:lnSpc>
              <a:buFont typeface="Calibri" pitchFamily="34" charset="0"/>
              <a:buNone/>
              <a:defRPr/>
            </a:pPr>
            <a:r>
              <a:rPr lang="en-US" altLang="zh-CN" sz="2000" dirty="0" smtClean="0">
                <a:effectLst>
                  <a:outerShdw blurRad="38100" dist="38100" dir="2700000" algn="tl">
                    <a:srgbClr val="C0C0C0"/>
                  </a:outerShdw>
                </a:effectLst>
                <a:latin typeface="华文细黑" pitchFamily="2" charset="-122"/>
                <a:ea typeface="华文细黑" pitchFamily="2" charset="-122"/>
              </a:rPr>
              <a:t>1.</a:t>
            </a:r>
            <a:r>
              <a:rPr lang="zh-CN" altLang="en-US" sz="2000" dirty="0" smtClean="0">
                <a:effectLst>
                  <a:outerShdw blurRad="38100" dist="38100" dir="2700000" algn="tl">
                    <a:srgbClr val="C0C0C0"/>
                  </a:outerShdw>
                </a:effectLst>
                <a:latin typeface="华文细黑" pitchFamily="2" charset="-122"/>
                <a:ea typeface="华文细黑" pitchFamily="2" charset="-122"/>
              </a:rPr>
              <a:t>了解 </a:t>
            </a:r>
            <a:r>
              <a:rPr lang="en-US" altLang="zh-CN" sz="2000" dirty="0" smtClean="0">
                <a:effectLst>
                  <a:outerShdw blurRad="38100" dist="38100" dir="2700000" algn="tl">
                    <a:srgbClr val="C0C0C0"/>
                  </a:outerShdw>
                </a:effectLst>
                <a:latin typeface="华文细黑" pitchFamily="2" charset="-122"/>
                <a:ea typeface="华文细黑" pitchFamily="2" charset="-122"/>
              </a:rPr>
              <a:t>Android</a:t>
            </a:r>
            <a:r>
              <a:rPr lang="zh-CN" altLang="en-US" sz="2000" dirty="0" smtClean="0">
                <a:effectLst>
                  <a:outerShdw blurRad="38100" dist="38100" dir="2700000" algn="tl">
                    <a:srgbClr val="C0C0C0"/>
                  </a:outerShdw>
                </a:effectLst>
                <a:latin typeface="华文细黑" pitchFamily="2" charset="-122"/>
                <a:ea typeface="华文细黑" pitchFamily="2" charset="-122"/>
              </a:rPr>
              <a:t>	平台中</a:t>
            </a:r>
            <a:r>
              <a:rPr lang="en-US" altLang="zh-CN" sz="2000" dirty="0" smtClean="0">
                <a:effectLst>
                  <a:outerShdw blurRad="38100" dist="38100" dir="2700000" algn="tl">
                    <a:srgbClr val="C0C0C0"/>
                  </a:outerShdw>
                </a:effectLst>
                <a:latin typeface="华文细黑" pitchFamily="2" charset="-122"/>
                <a:ea typeface="华文细黑" pitchFamily="2" charset="-122"/>
              </a:rPr>
              <a:t>WIFI</a:t>
            </a:r>
            <a:r>
              <a:rPr lang="zh-CN" altLang="en-US" sz="2000" dirty="0" smtClean="0">
                <a:effectLst>
                  <a:outerShdw blurRad="38100" dist="38100" dir="2700000" algn="tl">
                    <a:srgbClr val="C0C0C0"/>
                  </a:outerShdw>
                </a:effectLst>
                <a:latin typeface="华文细黑" pitchFamily="2" charset="-122"/>
                <a:ea typeface="华文细黑" pitchFamily="2" charset="-122"/>
              </a:rPr>
              <a:t>模块的架构</a:t>
            </a:r>
          </a:p>
          <a:p>
            <a:pPr marL="457200" indent="-457200">
              <a:lnSpc>
                <a:spcPct val="90000"/>
              </a:lnSpc>
              <a:buFont typeface="Calibri" pitchFamily="34" charset="0"/>
              <a:buNone/>
              <a:defRPr/>
            </a:pPr>
            <a:r>
              <a:rPr lang="en-US" altLang="zh-CN" sz="2000" dirty="0" smtClean="0">
                <a:effectLst>
                  <a:outerShdw blurRad="38100" dist="38100" dir="2700000" algn="tl">
                    <a:srgbClr val="C0C0C0"/>
                  </a:outerShdw>
                </a:effectLst>
                <a:latin typeface="华文细黑" pitchFamily="2" charset="-122"/>
                <a:ea typeface="华文细黑" pitchFamily="2" charset="-122"/>
              </a:rPr>
              <a:t>2.</a:t>
            </a:r>
            <a:r>
              <a:rPr lang="zh-CN" altLang="en-US" sz="2000" dirty="0" smtClean="0">
                <a:effectLst>
                  <a:outerShdw blurRad="38100" dist="38100" dir="2700000" algn="tl">
                    <a:srgbClr val="C0C0C0"/>
                  </a:outerShdw>
                </a:effectLst>
                <a:latin typeface="华文细黑" pitchFamily="2" charset="-122"/>
                <a:ea typeface="华文细黑" pitchFamily="2" charset="-122"/>
              </a:rPr>
              <a:t>了解</a:t>
            </a:r>
            <a:r>
              <a:rPr lang="en-US" altLang="zh-CN" sz="2000" dirty="0" smtClean="0">
                <a:effectLst>
                  <a:outerShdw blurRad="38100" dist="38100" dir="2700000" algn="tl">
                    <a:srgbClr val="C0C0C0"/>
                  </a:outerShdw>
                </a:effectLst>
                <a:latin typeface="华文细黑" pitchFamily="2" charset="-122"/>
                <a:ea typeface="华文细黑" pitchFamily="2" charset="-122"/>
              </a:rPr>
              <a:t>WIFI</a:t>
            </a:r>
            <a:r>
              <a:rPr lang="zh-CN" altLang="en-US" sz="2000" dirty="0" smtClean="0">
                <a:effectLst>
                  <a:outerShdw blurRad="38100" dist="38100" dir="2700000" algn="tl">
                    <a:srgbClr val="C0C0C0"/>
                  </a:outerShdw>
                </a:effectLst>
                <a:latin typeface="华文细黑" pitchFamily="2" charset="-122"/>
                <a:ea typeface="华文细黑" pitchFamily="2" charset="-122"/>
              </a:rPr>
              <a:t>的基本协议</a:t>
            </a:r>
            <a:endParaRPr lang="en-US" altLang="zh-CN" sz="2000" dirty="0" smtClean="0">
              <a:effectLst>
                <a:outerShdw blurRad="38100" dist="38100" dir="2700000" algn="tl">
                  <a:srgbClr val="C0C0C0"/>
                </a:outerShdw>
              </a:effectLst>
              <a:latin typeface="华文细黑" pitchFamily="2" charset="-122"/>
              <a:ea typeface="华文细黑" pitchFamily="2" charset="-122"/>
            </a:endParaRPr>
          </a:p>
          <a:p>
            <a:pPr marL="457200" indent="-457200">
              <a:lnSpc>
                <a:spcPct val="90000"/>
              </a:lnSpc>
              <a:buFont typeface="Calibri" pitchFamily="34" charset="0"/>
              <a:buNone/>
              <a:defRPr/>
            </a:pPr>
            <a:r>
              <a:rPr lang="en-US" altLang="zh-CN" sz="2000" dirty="0" smtClean="0">
                <a:effectLst>
                  <a:outerShdw blurRad="38100" dist="38100" dir="2700000" algn="tl">
                    <a:srgbClr val="C0C0C0"/>
                  </a:outerShdw>
                </a:effectLst>
                <a:latin typeface="华文细黑" pitchFamily="2" charset="-122"/>
                <a:ea typeface="华文细黑" pitchFamily="2" charset="-122"/>
              </a:rPr>
              <a:t>3.</a:t>
            </a:r>
            <a:r>
              <a:rPr lang="zh-CN" altLang="en-US" sz="2000" dirty="0" smtClean="0">
                <a:effectLst>
                  <a:outerShdw blurRad="38100" dist="38100" dir="2700000" algn="tl">
                    <a:srgbClr val="C0C0C0"/>
                  </a:outerShdw>
                </a:effectLst>
                <a:latin typeface="华文细黑" pitchFamily="2" charset="-122"/>
                <a:ea typeface="华文细黑" pitchFamily="2" charset="-122"/>
              </a:rPr>
              <a:t>了解</a:t>
            </a:r>
            <a:r>
              <a:rPr lang="en-US" altLang="zh-CN" sz="2000" dirty="0" smtClean="0">
                <a:effectLst>
                  <a:outerShdw blurRad="38100" dist="38100" dir="2700000" algn="tl">
                    <a:srgbClr val="C0C0C0"/>
                  </a:outerShdw>
                </a:effectLst>
                <a:latin typeface="华文细黑" pitchFamily="2" charset="-122"/>
                <a:ea typeface="华文细黑" pitchFamily="2" charset="-122"/>
              </a:rPr>
              <a:t>WPA_SUPPLICANT</a:t>
            </a:r>
            <a:endParaRPr lang="zh-CN" altLang="en-US" sz="2000" dirty="0" smtClean="0">
              <a:effectLst>
                <a:outerShdw blurRad="38100" dist="38100" dir="2700000" algn="tl">
                  <a:srgbClr val="C0C0C0"/>
                </a:outerShdw>
              </a:effectLst>
              <a:latin typeface="华文细黑" pitchFamily="2" charset="-122"/>
              <a:ea typeface="华文细黑" pitchFamily="2" charset="-122"/>
            </a:endParaRPr>
          </a:p>
          <a:p>
            <a:pPr marL="457200" indent="-457200">
              <a:lnSpc>
                <a:spcPct val="90000"/>
              </a:lnSpc>
              <a:buFont typeface="Calibri" pitchFamily="34" charset="0"/>
              <a:buNone/>
              <a:defRPr/>
            </a:pPr>
            <a:r>
              <a:rPr lang="en-US" altLang="zh-CN" sz="2000" dirty="0" smtClean="0">
                <a:effectLst>
                  <a:outerShdw blurRad="38100" dist="38100" dir="2700000" algn="tl">
                    <a:srgbClr val="C0C0C0"/>
                  </a:outerShdw>
                </a:effectLst>
                <a:latin typeface="华文细黑" pitchFamily="2" charset="-122"/>
                <a:ea typeface="华文细黑" pitchFamily="2" charset="-122"/>
              </a:rPr>
              <a:t>4.</a:t>
            </a:r>
            <a:r>
              <a:rPr lang="zh-CN" altLang="en-US" sz="2000" dirty="0" smtClean="0">
                <a:effectLst>
                  <a:outerShdw blurRad="38100" dist="38100" dir="2700000" algn="tl">
                    <a:srgbClr val="C0C0C0"/>
                  </a:outerShdw>
                </a:effectLst>
                <a:latin typeface="华文细黑" pitchFamily="2" charset="-122"/>
                <a:ea typeface="华文细黑" pitchFamily="2" charset="-122"/>
              </a:rPr>
              <a:t>了解</a:t>
            </a:r>
            <a:r>
              <a:rPr lang="en-US" altLang="zh-CN" sz="2000" dirty="0" smtClean="0">
                <a:effectLst>
                  <a:outerShdw blurRad="38100" dist="38100" dir="2700000" algn="tl">
                    <a:srgbClr val="C0C0C0"/>
                  </a:outerShdw>
                </a:effectLst>
                <a:latin typeface="华文细黑" pitchFamily="2" charset="-122"/>
                <a:ea typeface="华文细黑" pitchFamily="2" charset="-122"/>
              </a:rPr>
              <a:t>WIFI</a:t>
            </a:r>
            <a:r>
              <a:rPr lang="zh-CN" altLang="en-US" sz="2000" dirty="0" smtClean="0">
                <a:effectLst>
                  <a:outerShdw blurRad="38100" dist="38100" dir="2700000" algn="tl">
                    <a:srgbClr val="C0C0C0"/>
                  </a:outerShdw>
                </a:effectLst>
                <a:latin typeface="华文细黑" pitchFamily="2" charset="-122"/>
                <a:ea typeface="华文细黑" pitchFamily="2" charset="-122"/>
              </a:rPr>
              <a:t>开启，关闭，传输从上至下整个流程</a:t>
            </a:r>
          </a:p>
          <a:p>
            <a:pPr marL="457200" indent="-457200">
              <a:lnSpc>
                <a:spcPct val="90000"/>
              </a:lnSpc>
              <a:buNone/>
              <a:defRPr/>
            </a:pPr>
            <a:r>
              <a:rPr lang="en-US" altLang="zh-CN" sz="2000" dirty="0" smtClean="0">
                <a:effectLst>
                  <a:outerShdw blurRad="38100" dist="38100" dir="2700000" algn="tl">
                    <a:srgbClr val="C0C0C0"/>
                  </a:outerShdw>
                </a:effectLst>
                <a:latin typeface="华文细黑" pitchFamily="2" charset="-122"/>
                <a:ea typeface="华文细黑" pitchFamily="2" charset="-122"/>
              </a:rPr>
              <a:t>5.</a:t>
            </a:r>
            <a:r>
              <a:rPr lang="zh-CN" altLang="en-US" sz="2000" dirty="0" smtClean="0">
                <a:effectLst>
                  <a:outerShdw blurRad="38100" dist="38100" dir="2700000" algn="tl">
                    <a:srgbClr val="C0C0C0"/>
                  </a:outerShdw>
                </a:effectLst>
                <a:latin typeface="华文细黑" pitchFamily="2" charset="-122"/>
                <a:ea typeface="华文细黑" pitchFamily="2" charset="-122"/>
              </a:rPr>
              <a:t>了解中移入库测试</a:t>
            </a:r>
            <a:r>
              <a:rPr lang="en-US" altLang="zh-CN" sz="2000" dirty="0" smtClean="0">
                <a:effectLst>
                  <a:outerShdw blurRad="38100" dist="38100" dir="2700000" algn="tl">
                    <a:srgbClr val="C0C0C0"/>
                  </a:outerShdw>
                </a:effectLst>
                <a:latin typeface="华文细黑" pitchFamily="2" charset="-122"/>
                <a:ea typeface="华文细黑" pitchFamily="2" charset="-122"/>
              </a:rPr>
              <a:t>WLAN</a:t>
            </a:r>
            <a:r>
              <a:rPr lang="zh-CN" altLang="en-US" sz="2000" dirty="0" smtClean="0">
                <a:effectLst>
                  <a:outerShdw blurRad="38100" dist="38100" dir="2700000" algn="tl">
                    <a:srgbClr val="C0C0C0"/>
                  </a:outerShdw>
                </a:effectLst>
                <a:latin typeface="华文细黑" pitchFamily="2" charset="-122"/>
                <a:ea typeface="华文细黑" pitchFamily="2" charset="-122"/>
              </a:rPr>
              <a:t>相关</a:t>
            </a:r>
            <a:r>
              <a:rPr lang="en-US" altLang="zh-CN" sz="2000" dirty="0" smtClean="0">
                <a:effectLst>
                  <a:outerShdw blurRad="38100" dist="38100" dir="2700000" algn="tl">
                    <a:srgbClr val="C0C0C0"/>
                  </a:outerShdw>
                </a:effectLst>
                <a:latin typeface="华文细黑" pitchFamily="2" charset="-122"/>
                <a:ea typeface="华文细黑" pitchFamily="2" charset="-122"/>
              </a:rPr>
              <a:t>case</a:t>
            </a:r>
            <a:endParaRPr lang="zh-CN" altLang="en-US" sz="2000" dirty="0" smtClean="0">
              <a:effectLst>
                <a:outerShdw blurRad="38100" dist="38100" dir="2700000" algn="tl">
                  <a:srgbClr val="C0C0C0"/>
                </a:outerShdw>
              </a:effectLst>
              <a:latin typeface="华文细黑" pitchFamily="2" charset="-122"/>
              <a:ea typeface="华文细黑" pitchFamily="2" charset="-122"/>
            </a:endParaRPr>
          </a:p>
          <a:p>
            <a:pPr marL="457200" indent="-457200">
              <a:lnSpc>
                <a:spcPct val="90000"/>
              </a:lnSpc>
              <a:buFont typeface="Calibri" pitchFamily="34" charset="0"/>
              <a:buNone/>
              <a:defRPr/>
            </a:pPr>
            <a:endParaRPr lang="zh-CN" altLang="en-US" sz="2000" dirty="0" smtClean="0">
              <a:effectLst>
                <a:outerShdw blurRad="38100" dist="38100" dir="2700000" algn="tl">
                  <a:srgbClr val="C0C0C0"/>
                </a:outerShdw>
              </a:effectLst>
              <a:latin typeface="华文细黑" pitchFamily="2" charset="-122"/>
              <a:ea typeface="华文细黑" pitchFamily="2" charset="-122"/>
            </a:endParaRPr>
          </a:p>
          <a:p>
            <a:pPr marL="457200" indent="-457200">
              <a:lnSpc>
                <a:spcPct val="90000"/>
              </a:lnSpc>
              <a:buFont typeface="Calibri" pitchFamily="34" charset="0"/>
              <a:buNone/>
              <a:defRPr/>
            </a:pPr>
            <a:r>
              <a:rPr lang="zh-CN" altLang="en-US" sz="2000" dirty="0" smtClean="0">
                <a:effectLst>
                  <a:outerShdw blurRad="38100" dist="38100" dir="2700000" algn="tl">
                    <a:srgbClr val="C0C0C0"/>
                  </a:outerShdw>
                </a:effectLst>
                <a:latin typeface="华文细黑" pitchFamily="2" charset="-122"/>
                <a:ea typeface="华文细黑" pitchFamily="2" charset="-122"/>
              </a:rPr>
              <a:t>对象：</a:t>
            </a:r>
            <a:r>
              <a:rPr lang="en-US" altLang="zh-CN" sz="2000" dirty="0" smtClean="0">
                <a:effectLst>
                  <a:outerShdw blurRad="38100" dist="38100" dir="2700000" algn="tl">
                    <a:srgbClr val="C0C0C0"/>
                  </a:outerShdw>
                </a:effectLst>
                <a:latin typeface="华文细黑" pitchFamily="2" charset="-122"/>
                <a:ea typeface="华文细黑" pitchFamily="2" charset="-122"/>
              </a:rPr>
              <a:t>Android</a:t>
            </a:r>
            <a:r>
              <a:rPr lang="zh-CN" altLang="en-US" sz="2000" dirty="0" smtClean="0">
                <a:effectLst>
                  <a:outerShdw blurRad="38100" dist="38100" dir="2700000" algn="tl">
                    <a:srgbClr val="C0C0C0"/>
                  </a:outerShdw>
                </a:effectLst>
                <a:latin typeface="华文细黑" pitchFamily="2" charset="-122"/>
                <a:ea typeface="华文细黑" pitchFamily="2" charset="-122"/>
              </a:rPr>
              <a:t>开发人员           课时数：</a:t>
            </a:r>
            <a:r>
              <a:rPr lang="en-US" altLang="zh-CN" sz="2000" dirty="0" smtClean="0">
                <a:effectLst>
                  <a:outerShdw blurRad="38100" dist="38100" dir="2700000" algn="tl">
                    <a:srgbClr val="C0C0C0"/>
                  </a:outerShdw>
                </a:effectLst>
                <a:latin typeface="华文细黑" pitchFamily="2" charset="-122"/>
                <a:ea typeface="华文细黑" pitchFamily="2" charset="-122"/>
              </a:rPr>
              <a:t>2.0H</a:t>
            </a:r>
          </a:p>
          <a:p>
            <a:pPr marL="457200" indent="-457200">
              <a:lnSpc>
                <a:spcPct val="90000"/>
              </a:lnSpc>
              <a:buFont typeface="Calibri" pitchFamily="34" charset="0"/>
              <a:buNone/>
              <a:defRPr/>
            </a:pPr>
            <a:r>
              <a:rPr lang="zh-CN" altLang="en-US" sz="2000" dirty="0" smtClean="0">
                <a:effectLst>
                  <a:outerShdw blurRad="38100" dist="38100" dir="2700000" algn="tl">
                    <a:srgbClr val="C0C0C0"/>
                  </a:outerShdw>
                </a:effectLst>
                <a:latin typeface="华文细黑" pitchFamily="2" charset="-122"/>
                <a:ea typeface="华文细黑" pitchFamily="2" charset="-122"/>
              </a:rPr>
              <a:t>讲师：</a:t>
            </a:r>
            <a:r>
              <a:rPr lang="en-US" altLang="zh-CN" sz="2000" dirty="0" smtClean="0">
                <a:effectLst>
                  <a:outerShdw blurRad="38100" dist="38100" dir="2700000" algn="tl">
                    <a:srgbClr val="C0C0C0"/>
                  </a:outerShdw>
                </a:effectLst>
                <a:latin typeface="华文细黑" pitchFamily="2" charset="-122"/>
                <a:ea typeface="华文细黑" pitchFamily="2" charset="-122"/>
              </a:rPr>
              <a:t>TD FAE                        </a:t>
            </a:r>
            <a:r>
              <a:rPr lang="zh-CN" altLang="en-US" sz="2000" dirty="0" smtClean="0">
                <a:effectLst>
                  <a:outerShdw blurRad="38100" dist="38100" dir="2700000" algn="tl">
                    <a:srgbClr val="C0C0C0"/>
                  </a:outerShdw>
                </a:effectLst>
                <a:latin typeface="华文细黑" pitchFamily="2" charset="-122"/>
                <a:ea typeface="华文细黑" pitchFamily="2" charset="-122"/>
              </a:rPr>
              <a:t>教学法：面授 </a:t>
            </a:r>
          </a:p>
        </p:txBody>
      </p:sp>
    </p:spTree>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结构图</a:t>
            </a:r>
            <a:endParaRPr lang="en-US" altLang="zh-CN" dirty="0"/>
          </a:p>
        </p:txBody>
      </p:sp>
      <p:pic>
        <p:nvPicPr>
          <p:cNvPr id="160770" name="Picture 2"/>
          <p:cNvPicPr>
            <a:picLocks noGrp="1" noChangeAspect="1" noChangeArrowheads="1"/>
          </p:cNvPicPr>
          <p:nvPr>
            <p:ph idx="1"/>
          </p:nvPr>
        </p:nvPicPr>
        <p:blipFill>
          <a:blip r:embed="rId3" cstate="print"/>
          <a:srcRect/>
          <a:stretch>
            <a:fillRect/>
          </a:stretch>
        </p:blipFill>
        <p:spPr bwMode="auto">
          <a:xfrm>
            <a:off x="467544" y="836712"/>
            <a:ext cx="8218170" cy="5520690"/>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启动命令</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None/>
            </a:pPr>
            <a:r>
              <a:rPr lang="en-US" altLang="zh-CN" sz="1800" dirty="0" err="1" smtClean="0">
                <a:ea typeface="宋体" charset="-122"/>
                <a:cs typeface="Arial" charset="0"/>
              </a:rPr>
              <a:t>wpa</a:t>
            </a:r>
            <a:r>
              <a:rPr lang="en-US" altLang="zh-CN" sz="1800" dirty="0" smtClean="0">
                <a:ea typeface="宋体" charset="-122"/>
                <a:cs typeface="Arial" charset="0"/>
              </a:rPr>
              <a:t> supplicant </a:t>
            </a:r>
            <a:r>
              <a:rPr lang="zh-CN" altLang="en-US" sz="1800" dirty="0" smtClean="0">
                <a:ea typeface="宋体" charset="-122"/>
                <a:cs typeface="Arial" charset="0"/>
              </a:rPr>
              <a:t>在启动时，启动命令可以带有很多参数，目前我们的启动命令如下：</a:t>
            </a:r>
          </a:p>
          <a:p>
            <a:pPr>
              <a:buNone/>
            </a:pPr>
            <a:r>
              <a:rPr lang="en-US" altLang="zh-CN" sz="1800" dirty="0" smtClean="0">
                <a:ea typeface="宋体" charset="-122"/>
                <a:cs typeface="Arial" charset="0"/>
              </a:rPr>
              <a:t>wpa_supplicant /system/bin/wpa_supplicant -</a:t>
            </a:r>
            <a:r>
              <a:rPr lang="en-US" altLang="zh-CN" sz="1800" dirty="0" err="1" smtClean="0">
                <a:ea typeface="宋体" charset="-122"/>
                <a:cs typeface="Arial" charset="0"/>
              </a:rPr>
              <a:t>Dwext</a:t>
            </a:r>
            <a:r>
              <a:rPr lang="en-US" altLang="zh-CN" sz="1800" dirty="0" smtClean="0">
                <a:ea typeface="宋体" charset="-122"/>
                <a:cs typeface="Arial" charset="0"/>
              </a:rPr>
              <a:t> -ieth0 -c/system/etc/</a:t>
            </a:r>
            <a:r>
              <a:rPr lang="en-US" altLang="zh-CN" sz="1800" dirty="0" err="1" smtClean="0">
                <a:ea typeface="宋体" charset="-122"/>
                <a:cs typeface="Arial" charset="0"/>
              </a:rPr>
              <a:t>wifi</a:t>
            </a:r>
            <a:r>
              <a:rPr lang="en-US" altLang="zh-CN" sz="1800" dirty="0" smtClean="0">
                <a:ea typeface="宋体" charset="-122"/>
                <a:cs typeface="Arial" charset="0"/>
              </a:rPr>
              <a:t>/</a:t>
            </a:r>
            <a:r>
              <a:rPr lang="en-US" altLang="zh-CN" sz="1800" dirty="0" err="1" smtClean="0">
                <a:ea typeface="宋体" charset="-122"/>
                <a:cs typeface="Arial" charset="0"/>
              </a:rPr>
              <a:t>wpa_supplicant.conf</a:t>
            </a:r>
            <a:r>
              <a:rPr lang="en-US" altLang="zh-CN" sz="1800" dirty="0" smtClean="0">
                <a:ea typeface="宋体" charset="-122"/>
                <a:cs typeface="Arial" charset="0"/>
              </a:rPr>
              <a:t> -f/data/</a:t>
            </a:r>
            <a:r>
              <a:rPr lang="en-US" altLang="zh-CN" sz="1800" dirty="0" err="1" smtClean="0">
                <a:ea typeface="宋体" charset="-122"/>
                <a:cs typeface="Arial" charset="0"/>
              </a:rPr>
              <a:t>wifi</a:t>
            </a:r>
            <a:r>
              <a:rPr lang="en-US" altLang="zh-CN" sz="1800" dirty="0" smtClean="0">
                <a:ea typeface="宋体" charset="-122"/>
                <a:cs typeface="Arial" charset="0"/>
              </a:rPr>
              <a:t>/wpa_log.txt</a:t>
            </a:r>
          </a:p>
          <a:p>
            <a:pPr>
              <a:buNone/>
            </a:pPr>
            <a:r>
              <a:rPr lang="en-US" altLang="zh-CN" sz="1800" dirty="0" smtClean="0">
                <a:ea typeface="宋体" charset="-122"/>
                <a:cs typeface="Arial" charset="0"/>
              </a:rPr>
              <a:t>wpa_supplicant</a:t>
            </a:r>
            <a:r>
              <a:rPr lang="zh-CN" altLang="en-US" sz="1800" dirty="0" smtClean="0">
                <a:ea typeface="宋体" charset="-122"/>
                <a:cs typeface="Arial" charset="0"/>
              </a:rPr>
              <a:t>对于启动命令带的参数，用了两个数据结构来保存，</a:t>
            </a:r>
          </a:p>
          <a:p>
            <a:pPr>
              <a:buNone/>
            </a:pPr>
            <a:r>
              <a:rPr lang="zh-CN" altLang="en-US" sz="1800" dirty="0" smtClean="0">
                <a:ea typeface="宋体" charset="-122"/>
                <a:cs typeface="Arial" charset="0"/>
              </a:rPr>
              <a:t>一个是 </a:t>
            </a:r>
            <a:r>
              <a:rPr lang="en-US" altLang="zh-CN" sz="1800" dirty="0" err="1" smtClean="0">
                <a:ea typeface="宋体" charset="-122"/>
                <a:cs typeface="Arial" charset="0"/>
              </a:rPr>
              <a:t>wpa_params</a:t>
            </a:r>
            <a:r>
              <a:rPr lang="en-US" altLang="zh-CN" sz="1800" dirty="0" smtClean="0">
                <a:ea typeface="宋体" charset="-122"/>
                <a:cs typeface="Arial" charset="0"/>
              </a:rPr>
              <a:t>, </a:t>
            </a:r>
            <a:r>
              <a:rPr lang="zh-CN" altLang="en-US" sz="1800" dirty="0" smtClean="0">
                <a:ea typeface="宋体" charset="-122"/>
                <a:cs typeface="Arial" charset="0"/>
              </a:rPr>
              <a:t>另一个是</a:t>
            </a:r>
            <a:r>
              <a:rPr lang="en-US" altLang="zh-CN" sz="1800" dirty="0" err="1" smtClean="0">
                <a:ea typeface="宋体" charset="-122"/>
                <a:cs typeface="Arial" charset="0"/>
              </a:rPr>
              <a:t>wpa_interface</a:t>
            </a:r>
            <a:r>
              <a:rPr lang="en-US" altLang="zh-CN" sz="1800" dirty="0" smtClean="0">
                <a:ea typeface="宋体" charset="-122"/>
                <a:cs typeface="Arial" charset="0"/>
              </a:rPr>
              <a:t>.</a:t>
            </a:r>
          </a:p>
          <a:p>
            <a:pPr>
              <a:buNone/>
            </a:pPr>
            <a:r>
              <a:rPr lang="zh-CN" altLang="en-US" sz="1800" dirty="0" smtClean="0">
                <a:ea typeface="宋体" charset="-122"/>
                <a:cs typeface="Arial" charset="0"/>
              </a:rPr>
              <a:t>这主要是考虑到</a:t>
            </a:r>
            <a:r>
              <a:rPr lang="en-US" altLang="zh-CN" sz="1800" dirty="0" smtClean="0">
                <a:ea typeface="宋体" charset="-122"/>
                <a:cs typeface="Arial" charset="0"/>
              </a:rPr>
              <a:t>wpa_supplicant</a:t>
            </a:r>
            <a:r>
              <a:rPr lang="zh-CN" altLang="en-US" sz="1800" dirty="0" smtClean="0">
                <a:ea typeface="宋体" charset="-122"/>
                <a:cs typeface="Arial" charset="0"/>
              </a:rPr>
              <a:t>是可以同时支持多个网络接口的。</a:t>
            </a:r>
          </a:p>
          <a:p>
            <a:pPr>
              <a:buNone/>
            </a:pPr>
            <a:r>
              <a:rPr lang="en-US" altLang="zh-CN" sz="1800" dirty="0" err="1" smtClean="0">
                <a:ea typeface="宋体" charset="-122"/>
                <a:cs typeface="Arial" charset="0"/>
              </a:rPr>
              <a:t>wpa_params</a:t>
            </a:r>
            <a:r>
              <a:rPr lang="zh-CN" altLang="en-US" sz="1800" dirty="0" smtClean="0">
                <a:ea typeface="宋体" charset="-122"/>
                <a:cs typeface="Arial" charset="0"/>
              </a:rPr>
              <a:t>数据结构主要记录与网络接口无关的一些参数设置。</a:t>
            </a:r>
          </a:p>
          <a:p>
            <a:pPr>
              <a:buNone/>
            </a:pPr>
            <a:r>
              <a:rPr lang="zh-CN" altLang="en-US" sz="1800" dirty="0" smtClean="0">
                <a:ea typeface="宋体" charset="-122"/>
                <a:cs typeface="Arial" charset="0"/>
              </a:rPr>
              <a:t>而每一个网络接口就用一个</a:t>
            </a:r>
            <a:r>
              <a:rPr lang="en-US" altLang="zh-CN" sz="1800" dirty="0" err="1" smtClean="0">
                <a:ea typeface="宋体" charset="-122"/>
                <a:cs typeface="Arial" charset="0"/>
              </a:rPr>
              <a:t>wpa_interface</a:t>
            </a:r>
            <a:r>
              <a:rPr lang="zh-CN" altLang="en-US" sz="1800" dirty="0" smtClean="0">
                <a:ea typeface="宋体" charset="-122"/>
                <a:cs typeface="Arial" charset="0"/>
              </a:rPr>
              <a:t>数据结构来记录。</a:t>
            </a:r>
          </a:p>
          <a:p>
            <a:pPr>
              <a:buNone/>
            </a:pPr>
            <a:r>
              <a:rPr lang="zh-CN" altLang="en-US" sz="1800" dirty="0" smtClean="0">
                <a:ea typeface="宋体" charset="-122"/>
                <a:cs typeface="Arial" charset="0"/>
              </a:rPr>
              <a:t>在启动命令行中，可以用</a:t>
            </a:r>
            <a:r>
              <a:rPr lang="en-US" altLang="zh-CN" sz="1800" dirty="0" smtClean="0">
                <a:ea typeface="宋体" charset="-122"/>
                <a:cs typeface="Arial" charset="0"/>
              </a:rPr>
              <a:t>-N</a:t>
            </a:r>
            <a:r>
              <a:rPr lang="zh-CN" altLang="en-US" sz="1800" dirty="0" smtClean="0">
                <a:ea typeface="宋体" charset="-122"/>
                <a:cs typeface="Arial" charset="0"/>
              </a:rPr>
              <a:t>来指定将要描述一个新的网络接口，对于一个新的网络接口，可以用下面六个参数描述：</a:t>
            </a:r>
          </a:p>
          <a:p>
            <a:pPr>
              <a:buNone/>
            </a:pPr>
            <a:r>
              <a:rPr lang="en-US" altLang="zh-CN" sz="1800" dirty="0" smtClean="0">
                <a:ea typeface="宋体" charset="-122"/>
                <a:cs typeface="Arial" charset="0"/>
              </a:rPr>
              <a:t>-</a:t>
            </a:r>
            <a:r>
              <a:rPr lang="en-US" altLang="zh-CN" sz="1800" dirty="0" err="1" smtClean="0">
                <a:ea typeface="宋体" charset="-122"/>
                <a:cs typeface="Arial" charset="0"/>
              </a:rPr>
              <a:t>i</a:t>
            </a:r>
            <a:r>
              <a:rPr lang="en-US" altLang="zh-CN" sz="1800" dirty="0" smtClean="0">
                <a:ea typeface="宋体" charset="-122"/>
                <a:cs typeface="Arial" charset="0"/>
              </a:rPr>
              <a:t>&lt;</a:t>
            </a:r>
            <a:r>
              <a:rPr lang="en-US" altLang="zh-CN" sz="1800" dirty="0" err="1" smtClean="0">
                <a:ea typeface="宋体" charset="-122"/>
                <a:cs typeface="Arial" charset="0"/>
              </a:rPr>
              <a:t>ifname</a:t>
            </a:r>
            <a:r>
              <a:rPr lang="en-US" altLang="zh-CN" sz="1800" dirty="0" smtClean="0">
                <a:ea typeface="宋体" charset="-122"/>
                <a:cs typeface="Arial" charset="0"/>
              </a:rPr>
              <a:t>&gt; : </a:t>
            </a:r>
            <a:r>
              <a:rPr lang="zh-CN" altLang="en-US" sz="1800" dirty="0" smtClean="0">
                <a:ea typeface="宋体" charset="-122"/>
                <a:cs typeface="Arial" charset="0"/>
              </a:rPr>
              <a:t>网络接口名称 </a:t>
            </a:r>
          </a:p>
          <a:p>
            <a:pPr>
              <a:buNone/>
            </a:pPr>
            <a:r>
              <a:rPr lang="en-US" altLang="zh-CN" sz="1800" dirty="0" smtClean="0">
                <a:ea typeface="宋体" charset="-122"/>
                <a:cs typeface="Arial" charset="0"/>
              </a:rPr>
              <a:t>-c&lt;conf&gt;: </a:t>
            </a:r>
            <a:r>
              <a:rPr lang="zh-CN" altLang="en-US" sz="1800" dirty="0" smtClean="0">
                <a:ea typeface="宋体" charset="-122"/>
                <a:cs typeface="Arial" charset="0"/>
              </a:rPr>
              <a:t>配置文件名称</a:t>
            </a:r>
          </a:p>
          <a:p>
            <a:pPr>
              <a:buNone/>
            </a:pPr>
            <a:r>
              <a:rPr lang="en-US" altLang="zh-CN" sz="1800" dirty="0" smtClean="0">
                <a:ea typeface="宋体" charset="-122"/>
                <a:cs typeface="Arial" charset="0"/>
              </a:rPr>
              <a:t>-C&lt;</a:t>
            </a:r>
            <a:r>
              <a:rPr lang="en-US" altLang="zh-CN" sz="1800" dirty="0" err="1" smtClean="0">
                <a:ea typeface="宋体" charset="-122"/>
                <a:cs typeface="Arial" charset="0"/>
              </a:rPr>
              <a:t>ctrl_intf</a:t>
            </a:r>
            <a:r>
              <a:rPr lang="en-US" altLang="zh-CN" sz="1800" dirty="0" smtClean="0">
                <a:ea typeface="宋体" charset="-122"/>
                <a:cs typeface="Arial" charset="0"/>
              </a:rPr>
              <a:t>&gt;: </a:t>
            </a:r>
            <a:r>
              <a:rPr lang="zh-CN" altLang="en-US" sz="1800" dirty="0" smtClean="0">
                <a:ea typeface="宋体" charset="-122"/>
                <a:cs typeface="Arial" charset="0"/>
              </a:rPr>
              <a:t>控制接口名称</a:t>
            </a:r>
          </a:p>
          <a:p>
            <a:pPr>
              <a:buNone/>
            </a:pPr>
            <a:r>
              <a:rPr lang="en-US" altLang="zh-CN" sz="1800" dirty="0" smtClean="0">
                <a:ea typeface="宋体" charset="-122"/>
                <a:cs typeface="Arial" charset="0"/>
              </a:rPr>
              <a:t>-D&lt;driver&gt;: </a:t>
            </a:r>
            <a:r>
              <a:rPr lang="zh-CN" altLang="en-US" sz="1800" dirty="0" smtClean="0">
                <a:ea typeface="宋体" charset="-122"/>
                <a:cs typeface="Arial" charset="0"/>
              </a:rPr>
              <a:t>驱动类型</a:t>
            </a:r>
          </a:p>
          <a:p>
            <a:pPr>
              <a:buNone/>
            </a:pPr>
            <a:r>
              <a:rPr lang="en-US" altLang="zh-CN" sz="1800" dirty="0" smtClean="0">
                <a:ea typeface="宋体" charset="-122"/>
                <a:cs typeface="Arial" charset="0"/>
              </a:rPr>
              <a:t>-p&lt;</a:t>
            </a:r>
            <a:r>
              <a:rPr lang="en-US" altLang="zh-CN" sz="1800" dirty="0" err="1" smtClean="0">
                <a:ea typeface="宋体" charset="-122"/>
                <a:cs typeface="Arial" charset="0"/>
              </a:rPr>
              <a:t>driver_param</a:t>
            </a:r>
            <a:r>
              <a:rPr lang="en-US" altLang="zh-CN" sz="1800" dirty="0" smtClean="0">
                <a:ea typeface="宋体" charset="-122"/>
                <a:cs typeface="Arial" charset="0"/>
              </a:rPr>
              <a:t>&gt;: </a:t>
            </a:r>
            <a:r>
              <a:rPr lang="zh-CN" altLang="en-US" sz="1800" dirty="0" smtClean="0">
                <a:ea typeface="宋体" charset="-122"/>
                <a:cs typeface="Arial" charset="0"/>
              </a:rPr>
              <a:t>驱动参数</a:t>
            </a:r>
          </a:p>
          <a:p>
            <a:pPr>
              <a:buNone/>
            </a:pPr>
            <a:r>
              <a:rPr lang="en-US" altLang="zh-CN" sz="1800" dirty="0" smtClean="0">
                <a:ea typeface="宋体" charset="-122"/>
                <a:cs typeface="Arial" charset="0"/>
              </a:rPr>
              <a:t>-b&lt;</a:t>
            </a:r>
            <a:r>
              <a:rPr lang="en-US" altLang="zh-CN" sz="1800" dirty="0" err="1" smtClean="0">
                <a:ea typeface="宋体" charset="-122"/>
                <a:cs typeface="Arial" charset="0"/>
              </a:rPr>
              <a:t>br_ifname</a:t>
            </a:r>
            <a:r>
              <a:rPr lang="en-US" altLang="zh-CN" sz="1800" dirty="0" smtClean="0">
                <a:ea typeface="宋体" charset="-122"/>
                <a:cs typeface="Arial" charset="0"/>
              </a:rPr>
              <a:t>&gt;: </a:t>
            </a:r>
            <a:r>
              <a:rPr lang="zh-CN" altLang="en-US" sz="1800" dirty="0" smtClean="0">
                <a:ea typeface="宋体" charset="-122"/>
                <a:cs typeface="Arial" charset="0"/>
              </a:rPr>
              <a:t>桥接口名称</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初始化流程</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None/>
            </a:pPr>
            <a:r>
              <a:rPr lang="zh-CN" altLang="en-US" sz="1800" dirty="0" smtClean="0">
                <a:ea typeface="宋体" charset="-122"/>
                <a:cs typeface="Arial" charset="0"/>
              </a:rPr>
              <a:t>在</a:t>
            </a:r>
            <a:r>
              <a:rPr lang="en-US" altLang="zh-CN" sz="1800" dirty="0" err="1" smtClean="0">
                <a:ea typeface="宋体" charset="-122"/>
                <a:cs typeface="Arial" charset="0"/>
              </a:rPr>
              <a:t>main.c</a:t>
            </a:r>
            <a:r>
              <a:rPr lang="zh-CN" altLang="en-US" sz="1800" dirty="0" smtClean="0">
                <a:ea typeface="宋体" charset="-122"/>
                <a:cs typeface="Arial" charset="0"/>
              </a:rPr>
              <a:t>的</a:t>
            </a:r>
            <a:r>
              <a:rPr lang="en-US" altLang="zh-CN" sz="1800" dirty="0" smtClean="0">
                <a:ea typeface="宋体" charset="-122"/>
                <a:cs typeface="Arial" charset="0"/>
              </a:rPr>
              <a:t>main()</a:t>
            </a:r>
            <a:r>
              <a:rPr lang="zh-CN" altLang="en-US" sz="1800" dirty="0" smtClean="0">
                <a:ea typeface="宋体" charset="-122"/>
                <a:cs typeface="Arial" charset="0"/>
              </a:rPr>
              <a:t>函数：</a:t>
            </a:r>
          </a:p>
          <a:p>
            <a:pPr>
              <a:buNone/>
            </a:pPr>
            <a:r>
              <a:rPr lang="zh-CN" altLang="en-US" sz="1800" dirty="0" smtClean="0">
                <a:ea typeface="宋体" charset="-122"/>
                <a:cs typeface="Arial" charset="0"/>
              </a:rPr>
              <a:t>在这个函数中，主要做了四件事。</a:t>
            </a:r>
          </a:p>
          <a:p>
            <a:pPr>
              <a:buNone/>
            </a:pPr>
            <a:r>
              <a:rPr lang="en-US" altLang="zh-CN" sz="1800" dirty="0" smtClean="0">
                <a:ea typeface="宋体" charset="-122"/>
                <a:cs typeface="Arial" charset="0"/>
              </a:rPr>
              <a:t>a. </a:t>
            </a:r>
            <a:r>
              <a:rPr lang="zh-CN" altLang="en-US" sz="1800" dirty="0" smtClean="0">
                <a:ea typeface="宋体" charset="-122"/>
                <a:cs typeface="Arial" charset="0"/>
              </a:rPr>
              <a:t>解析命令行传进的参数。</a:t>
            </a:r>
          </a:p>
          <a:p>
            <a:pPr>
              <a:buNone/>
            </a:pPr>
            <a:r>
              <a:rPr lang="en-US" altLang="zh-CN" sz="1800" dirty="0" smtClean="0">
                <a:ea typeface="宋体" charset="-122"/>
                <a:cs typeface="Arial" charset="0"/>
              </a:rPr>
              <a:t>b. </a:t>
            </a:r>
            <a:r>
              <a:rPr lang="zh-CN" altLang="en-US" sz="1800" dirty="0" smtClean="0">
                <a:ea typeface="宋体" charset="-122"/>
                <a:cs typeface="Arial" charset="0"/>
              </a:rPr>
              <a:t>调用</a:t>
            </a:r>
            <a:r>
              <a:rPr lang="en-US" altLang="zh-CN" sz="1800" dirty="0" err="1" smtClean="0">
                <a:ea typeface="宋体" charset="-122"/>
                <a:cs typeface="Arial" charset="0"/>
              </a:rPr>
              <a:t>wpa_supplicant_init</a:t>
            </a:r>
            <a:r>
              <a:rPr lang="en-US" altLang="zh-CN" sz="1800" dirty="0" smtClean="0">
                <a:ea typeface="宋体" charset="-122"/>
                <a:cs typeface="Arial" charset="0"/>
              </a:rPr>
              <a:t>()</a:t>
            </a:r>
            <a:r>
              <a:rPr lang="zh-CN" altLang="en-US" sz="1800" dirty="0" smtClean="0">
                <a:ea typeface="宋体" charset="-122"/>
                <a:cs typeface="Arial" charset="0"/>
              </a:rPr>
              <a:t>函数，做</a:t>
            </a:r>
            <a:r>
              <a:rPr lang="en-US" altLang="zh-CN" sz="1800" dirty="0" smtClean="0">
                <a:ea typeface="宋体" charset="-122"/>
                <a:cs typeface="Arial" charset="0"/>
              </a:rPr>
              <a:t>wpa_supplicant</a:t>
            </a:r>
            <a:r>
              <a:rPr lang="zh-CN" altLang="en-US" sz="1800" dirty="0" smtClean="0">
                <a:ea typeface="宋体" charset="-122"/>
                <a:cs typeface="Arial" charset="0"/>
              </a:rPr>
              <a:t>的初始化工作。</a:t>
            </a:r>
          </a:p>
          <a:p>
            <a:pPr>
              <a:buNone/>
            </a:pPr>
            <a:r>
              <a:rPr lang="en-US" altLang="zh-CN" sz="1800" dirty="0" smtClean="0">
                <a:ea typeface="宋体" charset="-122"/>
                <a:cs typeface="Arial" charset="0"/>
              </a:rPr>
              <a:t>c. </a:t>
            </a:r>
            <a:r>
              <a:rPr lang="zh-CN" altLang="en-US" sz="1800" dirty="0" smtClean="0">
                <a:ea typeface="宋体" charset="-122"/>
                <a:cs typeface="Arial" charset="0"/>
              </a:rPr>
              <a:t>调用</a:t>
            </a:r>
            <a:r>
              <a:rPr lang="en-US" altLang="zh-CN" sz="1800" dirty="0" err="1" smtClean="0">
                <a:ea typeface="宋体" charset="-122"/>
                <a:cs typeface="Arial" charset="0"/>
              </a:rPr>
              <a:t>wpa_supplicant_add_iface</a:t>
            </a:r>
            <a:r>
              <a:rPr lang="en-US" altLang="zh-CN" sz="1800" dirty="0" smtClean="0">
                <a:ea typeface="宋体" charset="-122"/>
                <a:cs typeface="Arial" charset="0"/>
              </a:rPr>
              <a:t>()</a:t>
            </a:r>
            <a:r>
              <a:rPr lang="zh-CN" altLang="en-US" sz="1800" dirty="0" smtClean="0">
                <a:ea typeface="宋体" charset="-122"/>
                <a:cs typeface="Arial" charset="0"/>
              </a:rPr>
              <a:t>函数，增加网络接口。</a:t>
            </a:r>
          </a:p>
          <a:p>
            <a:pPr>
              <a:buNone/>
            </a:pPr>
            <a:r>
              <a:rPr lang="en-US" altLang="zh-CN" sz="1800" dirty="0" smtClean="0">
                <a:ea typeface="宋体" charset="-122"/>
                <a:cs typeface="Arial" charset="0"/>
              </a:rPr>
              <a:t>d. </a:t>
            </a:r>
            <a:r>
              <a:rPr lang="zh-CN" altLang="en-US" sz="1800" dirty="0" smtClean="0">
                <a:ea typeface="宋体" charset="-122"/>
                <a:cs typeface="Arial" charset="0"/>
              </a:rPr>
              <a:t>调用</a:t>
            </a:r>
            <a:r>
              <a:rPr lang="en-US" altLang="zh-CN" sz="1800" dirty="0" err="1" smtClean="0">
                <a:ea typeface="宋体" charset="-122"/>
                <a:cs typeface="Arial" charset="0"/>
              </a:rPr>
              <a:t>wpa_supplicant_run</a:t>
            </a:r>
            <a:r>
              <a:rPr lang="en-US" altLang="zh-CN" sz="1800" dirty="0" smtClean="0">
                <a:ea typeface="宋体" charset="-122"/>
                <a:cs typeface="Arial" charset="0"/>
              </a:rPr>
              <a:t>()</a:t>
            </a:r>
            <a:r>
              <a:rPr lang="zh-CN" altLang="en-US" sz="1800" dirty="0" smtClean="0">
                <a:ea typeface="宋体" charset="-122"/>
                <a:cs typeface="Arial" charset="0"/>
              </a:rPr>
              <a:t>函数，让</a:t>
            </a:r>
            <a:r>
              <a:rPr lang="en-US" altLang="zh-CN" sz="1800" dirty="0" smtClean="0">
                <a:ea typeface="宋体" charset="-122"/>
                <a:cs typeface="Arial" charset="0"/>
              </a:rPr>
              <a:t>wpa_supplicant</a:t>
            </a:r>
            <a:r>
              <a:rPr lang="zh-CN" altLang="en-US" sz="1800" dirty="0" smtClean="0">
                <a:ea typeface="宋体" charset="-122"/>
                <a:cs typeface="Arial" charset="0"/>
              </a:rPr>
              <a:t>真正的运行起来。</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代码介绍</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Font typeface="Arial" pitchFamily="34" charset="0"/>
              <a:buChar char="•"/>
            </a:pPr>
            <a:r>
              <a:rPr lang="zh-CN" altLang="en-US" sz="1600" b="1" dirty="0" smtClean="0"/>
              <a:t>核心功能</a:t>
            </a:r>
            <a:r>
              <a:rPr lang="zh-CN" altLang="en-US" sz="1600" dirty="0" smtClean="0"/>
              <a:t/>
            </a:r>
            <a:br>
              <a:rPr lang="zh-CN" altLang="en-US" sz="1600" dirty="0" smtClean="0"/>
            </a:br>
            <a:r>
              <a:rPr lang="en-US" altLang="zh-CN" sz="1600" dirty="0" err="1" smtClean="0"/>
              <a:t>wpa_supplicant.c</a:t>
            </a:r>
            <a:r>
              <a:rPr lang="en-US" altLang="zh-CN" sz="1600" dirty="0" smtClean="0"/>
              <a:t> </a:t>
            </a:r>
            <a:r>
              <a:rPr lang="zh-CN" altLang="en-US" sz="1600" dirty="0" smtClean="0"/>
              <a:t>程序初始化、控制主循环。</a:t>
            </a:r>
            <a:br>
              <a:rPr lang="zh-CN" altLang="en-US" sz="1600" dirty="0" smtClean="0"/>
            </a:br>
            <a:r>
              <a:rPr lang="en-US" altLang="zh-CN" sz="1600" dirty="0" err="1" smtClean="0"/>
              <a:t>main.c</a:t>
            </a:r>
            <a:r>
              <a:rPr lang="en-US" altLang="zh-CN" sz="1600" dirty="0" smtClean="0"/>
              <a:t> </a:t>
            </a:r>
            <a:r>
              <a:rPr lang="zh-CN" altLang="en-US" sz="1600" dirty="0" smtClean="0"/>
              <a:t>驱动事件处理；</a:t>
            </a:r>
            <a:r>
              <a:rPr lang="en-US" altLang="zh-CN" sz="1600" dirty="0" err="1" smtClean="0"/>
              <a:t>wpa_supplicant_enent</a:t>
            </a:r>
            <a:r>
              <a:rPr lang="en-US" altLang="zh-CN" sz="1600" dirty="0" smtClean="0"/>
              <a:t>()</a:t>
            </a:r>
            <a:r>
              <a:rPr lang="zh-CN" altLang="en-US" sz="1600" dirty="0" smtClean="0"/>
              <a:t>和相关功能。</a:t>
            </a:r>
            <a:br>
              <a:rPr lang="zh-CN" altLang="en-US" sz="1600" dirty="0" smtClean="0"/>
            </a:br>
            <a:r>
              <a:rPr lang="en-US" altLang="zh-CN" sz="1600" dirty="0" err="1" smtClean="0"/>
              <a:t>wpa_supplicant_i.h</a:t>
            </a:r>
            <a:r>
              <a:rPr lang="en-US" altLang="zh-CN" sz="1600" dirty="0" smtClean="0"/>
              <a:t> </a:t>
            </a:r>
            <a:r>
              <a:rPr lang="zh-CN" altLang="en-US" sz="1600" dirty="0" smtClean="0"/>
              <a:t>核心功能和的内部定义；在独立的模块中不应该包含这个头文件。</a:t>
            </a:r>
            <a:endParaRPr lang="en-US" altLang="zh-CN" sz="1600" dirty="0" smtClean="0"/>
          </a:p>
          <a:p>
            <a:pPr>
              <a:buFont typeface="Arial" pitchFamily="34" charset="0"/>
              <a:buChar char="•"/>
            </a:pPr>
            <a:r>
              <a:rPr lang="zh-CN" altLang="en-US" sz="1600" b="1" dirty="0" smtClean="0"/>
              <a:t>通用辅助功能</a:t>
            </a:r>
            <a:endParaRPr lang="en-US" altLang="zh-CN" sz="1600" b="1" dirty="0" smtClean="0"/>
          </a:p>
          <a:p>
            <a:pPr>
              <a:buNone/>
            </a:pPr>
            <a:r>
              <a:rPr lang="en-US" altLang="zh-CN" sz="1600" dirty="0" smtClean="0"/>
              <a:t>	</a:t>
            </a:r>
            <a:r>
              <a:rPr lang="en-US" altLang="zh-CN" sz="1600" dirty="0" err="1" smtClean="0"/>
              <a:t>eloop.c</a:t>
            </a:r>
            <a:r>
              <a:rPr lang="zh-CN" altLang="en-US" sz="1600" dirty="0" smtClean="0"/>
              <a:t>和</a:t>
            </a:r>
            <a:r>
              <a:rPr lang="en-US" altLang="zh-CN" sz="1600" dirty="0" err="1" smtClean="0"/>
              <a:t>eloop.h</a:t>
            </a:r>
            <a:r>
              <a:rPr lang="en-US" altLang="zh-CN" sz="1600" dirty="0" smtClean="0"/>
              <a:t> </a:t>
            </a:r>
            <a:r>
              <a:rPr lang="zh-CN" altLang="en-US" sz="1600" dirty="0" smtClean="0"/>
              <a:t>事件循环（</a:t>
            </a:r>
            <a:r>
              <a:rPr lang="en-US" altLang="zh-CN" sz="1600" dirty="0" smtClean="0"/>
              <a:t>select()</a:t>
            </a:r>
            <a:r>
              <a:rPr lang="zh-CN" altLang="en-US" sz="1600" dirty="0" smtClean="0"/>
              <a:t>循环，具有可选超时、</a:t>
            </a:r>
            <a:r>
              <a:rPr lang="en-US" altLang="zh-CN" sz="1600" dirty="0" smtClean="0"/>
              <a:t>socket</a:t>
            </a:r>
            <a:r>
              <a:rPr lang="zh-CN" altLang="en-US" sz="1600" dirty="0" smtClean="0"/>
              <a:t>读数据回调和信号回调）。</a:t>
            </a:r>
          </a:p>
          <a:p>
            <a:pPr>
              <a:buFont typeface="Arial" pitchFamily="34" charset="0"/>
              <a:buChar char="•"/>
            </a:pPr>
            <a:r>
              <a:rPr lang="en-US" altLang="zh-CN" sz="1600" dirty="0" err="1" smtClean="0"/>
              <a:t>common.c</a:t>
            </a:r>
            <a:r>
              <a:rPr lang="zh-CN" altLang="en-US" sz="1600" dirty="0" smtClean="0"/>
              <a:t>和</a:t>
            </a:r>
            <a:r>
              <a:rPr lang="en-US" altLang="zh-CN" sz="1600" dirty="0" err="1" smtClean="0"/>
              <a:t>common.h</a:t>
            </a:r>
            <a:r>
              <a:rPr lang="en-US" altLang="zh-CN" sz="1600" dirty="0" smtClean="0"/>
              <a:t> Common</a:t>
            </a:r>
            <a:r>
              <a:rPr lang="zh-CN" altLang="en-US" sz="1600" dirty="0" smtClean="0"/>
              <a:t>辅助函数。</a:t>
            </a:r>
          </a:p>
          <a:p>
            <a:pPr>
              <a:buFont typeface="Arial" pitchFamily="34" charset="0"/>
              <a:buChar char="•"/>
            </a:pPr>
            <a:r>
              <a:rPr lang="en-US" altLang="zh-CN" sz="1600" dirty="0" err="1" smtClean="0"/>
              <a:t>defs.h</a:t>
            </a:r>
            <a:r>
              <a:rPr lang="en-US" altLang="zh-CN" sz="1600" dirty="0" smtClean="0"/>
              <a:t> </a:t>
            </a:r>
            <a:r>
              <a:rPr lang="zh-CN" altLang="en-US" sz="1600" dirty="0" smtClean="0"/>
              <a:t>多个文件共用的定义。</a:t>
            </a:r>
          </a:p>
          <a:p>
            <a:pPr>
              <a:buFont typeface="Arial" pitchFamily="34" charset="0"/>
              <a:buChar char="•"/>
            </a:pPr>
            <a:r>
              <a:rPr lang="en-US" altLang="zh-CN" sz="1600" dirty="0" smtClean="0"/>
              <a:t>l2_packet.h, l2_packet_linux.c,</a:t>
            </a:r>
            <a:r>
              <a:rPr lang="zh-CN" altLang="en-US" sz="1600" dirty="0" smtClean="0"/>
              <a:t>和 </a:t>
            </a:r>
            <a:r>
              <a:rPr lang="en-US" altLang="zh-CN" sz="1600" dirty="0" smtClean="0"/>
              <a:t>l2_packet_pcap.c Layer2</a:t>
            </a:r>
            <a:r>
              <a:rPr lang="zh-CN" altLang="en-US" sz="1600" dirty="0" smtClean="0"/>
              <a:t>（连接层）访问包装（包括</a:t>
            </a:r>
            <a:r>
              <a:rPr lang="en-US" altLang="zh-CN" sz="1600" dirty="0" err="1" smtClean="0"/>
              <a:t>linux</a:t>
            </a:r>
            <a:r>
              <a:rPr lang="zh-CN" altLang="en-US" sz="1600" dirty="0" smtClean="0"/>
              <a:t>本地的实现和对</a:t>
            </a:r>
            <a:r>
              <a:rPr lang="en-US" altLang="zh-CN" sz="1600" dirty="0" err="1" smtClean="0"/>
              <a:t>libdnet</a:t>
            </a:r>
            <a:r>
              <a:rPr lang="en-US" altLang="zh-CN" sz="1600" dirty="0" smtClean="0"/>
              <a:t>/</a:t>
            </a:r>
            <a:r>
              <a:rPr lang="en-US" altLang="zh-CN" sz="1600" dirty="0" err="1" smtClean="0"/>
              <a:t>libpcap</a:t>
            </a:r>
            <a:r>
              <a:rPr lang="zh-CN" altLang="en-US" sz="1600" dirty="0" smtClean="0"/>
              <a:t>的包装）函数。在移植到</a:t>
            </a:r>
            <a:r>
              <a:rPr lang="en-US" altLang="zh-CN" sz="1600" dirty="0" err="1" smtClean="0"/>
              <a:t>libdnet</a:t>
            </a:r>
            <a:r>
              <a:rPr lang="en-US" altLang="zh-CN" sz="1600" dirty="0" smtClean="0"/>
              <a:t>/</a:t>
            </a:r>
            <a:r>
              <a:rPr lang="en-US" altLang="zh-CN" sz="1600" dirty="0" err="1" smtClean="0"/>
              <a:t>libpcap</a:t>
            </a:r>
            <a:r>
              <a:rPr lang="zh-CN" altLang="en-US" sz="1600" dirty="0" smtClean="0"/>
              <a:t>不支持的新系统的时候需要添加新的</a:t>
            </a:r>
            <a:r>
              <a:rPr lang="en-US" altLang="zh-CN" sz="1600" dirty="0" smtClean="0"/>
              <a:t>l2_packet implementation</a:t>
            </a:r>
            <a:r>
              <a:rPr lang="zh-CN" altLang="en-US" sz="1600" dirty="0" smtClean="0"/>
              <a:t>。可以用</a:t>
            </a:r>
            <a:r>
              <a:rPr lang="en-US" altLang="zh-CN" sz="1600" dirty="0" err="1" smtClean="0"/>
              <a:t>Makefile</a:t>
            </a:r>
            <a:r>
              <a:rPr lang="zh-CN" altLang="en-US" sz="1600" dirty="0" smtClean="0"/>
              <a:t>来选择包含那个</a:t>
            </a:r>
            <a:r>
              <a:rPr lang="en-US" altLang="zh-CN" sz="1600" dirty="0" smtClean="0"/>
              <a:t>l2_packet</a:t>
            </a:r>
            <a:r>
              <a:rPr lang="zh-CN" altLang="en-US" sz="1600" dirty="0" smtClean="0"/>
              <a:t>实现。</a:t>
            </a:r>
            <a:r>
              <a:rPr lang="en-US" altLang="zh-CN" sz="1600" dirty="0" smtClean="0"/>
              <a:t>l2_packet_linux.c</a:t>
            </a:r>
            <a:r>
              <a:rPr lang="zh-CN" altLang="en-US" sz="1600" dirty="0" smtClean="0"/>
              <a:t>使用</a:t>
            </a:r>
            <a:r>
              <a:rPr lang="en-US" altLang="zh-CN" sz="1600" dirty="0" err="1" smtClean="0"/>
              <a:t>linux</a:t>
            </a:r>
            <a:r>
              <a:rPr lang="zh-CN" altLang="en-US" sz="1600" dirty="0" smtClean="0"/>
              <a:t>的包套接字（</a:t>
            </a:r>
            <a:r>
              <a:rPr lang="en-US" altLang="zh-CN" sz="1600" dirty="0" smtClean="0"/>
              <a:t>packet sockets</a:t>
            </a:r>
            <a:r>
              <a:rPr lang="zh-CN" altLang="en-US" sz="1600" dirty="0" smtClean="0"/>
              <a:t>），</a:t>
            </a:r>
            <a:r>
              <a:rPr lang="en-US" altLang="zh-CN" sz="1600" dirty="0" smtClean="0"/>
              <a:t>l2_packet_pcap.c</a:t>
            </a:r>
            <a:r>
              <a:rPr lang="zh-CN" altLang="en-US" sz="1600" dirty="0" smtClean="0"/>
              <a:t>移植性更好，使用</a:t>
            </a:r>
            <a:r>
              <a:rPr lang="en-US" altLang="zh-CN" sz="1600" dirty="0" err="1" smtClean="0"/>
              <a:t>libpcap</a:t>
            </a:r>
            <a:r>
              <a:rPr lang="zh-CN" altLang="en-US" sz="1600" dirty="0" smtClean="0"/>
              <a:t>和</a:t>
            </a:r>
            <a:r>
              <a:rPr lang="en-US" altLang="zh-CN" sz="1600" dirty="0" err="1" smtClean="0"/>
              <a:t>libdnet</a:t>
            </a:r>
            <a:r>
              <a:rPr lang="zh-CN" altLang="en-US" sz="1600" dirty="0" smtClean="0"/>
              <a:t>。</a:t>
            </a:r>
          </a:p>
          <a:p>
            <a:pPr>
              <a:buFont typeface="Arial" pitchFamily="34" charset="0"/>
              <a:buChar char="•"/>
            </a:pPr>
            <a:r>
              <a:rPr lang="en-US" altLang="zh-CN" sz="1600" dirty="0" err="1" smtClean="0"/>
              <a:t>pcsc_funcs.c</a:t>
            </a:r>
            <a:r>
              <a:rPr lang="en-US" altLang="zh-CN" sz="1600" dirty="0" smtClean="0"/>
              <a:t> and </a:t>
            </a:r>
            <a:r>
              <a:rPr lang="en-US" altLang="zh-CN" sz="1600" dirty="0" err="1" smtClean="0"/>
              <a:t>pcsc_funcs.h</a:t>
            </a:r>
            <a:r>
              <a:rPr lang="en-US" altLang="zh-CN" sz="1600" dirty="0" smtClean="0"/>
              <a:t> Wrapper for PC/SC </a:t>
            </a:r>
            <a:r>
              <a:rPr lang="en-US" altLang="zh-CN" sz="1600" dirty="0" err="1" smtClean="0"/>
              <a:t>lite</a:t>
            </a:r>
            <a:r>
              <a:rPr lang="en-US" altLang="zh-CN" sz="1600" dirty="0" smtClean="0"/>
              <a:t> SIM and smart card readers</a:t>
            </a:r>
          </a:p>
          <a:p>
            <a:pPr>
              <a:buFont typeface="Arial" pitchFamily="34" charset="0"/>
              <a:buChar char="•"/>
            </a:pPr>
            <a:r>
              <a:rPr lang="en-US" altLang="zh-CN" sz="1600" dirty="0" err="1" smtClean="0"/>
              <a:t>priv_netlink.h</a:t>
            </a:r>
            <a:r>
              <a:rPr lang="en-US" altLang="zh-CN" sz="1600" dirty="0" smtClean="0"/>
              <a:t> </a:t>
            </a:r>
            <a:r>
              <a:rPr lang="zh-CN" altLang="en-US" sz="1600" dirty="0" smtClean="0"/>
              <a:t>来自</a:t>
            </a:r>
            <a:r>
              <a:rPr lang="en-US" altLang="zh-CN" sz="1600" dirty="0" err="1" smtClean="0"/>
              <a:t>linux</a:t>
            </a:r>
            <a:r>
              <a:rPr lang="zh-CN" altLang="en-US" sz="1600" dirty="0" smtClean="0"/>
              <a:t>内核文件的私有版本的网络连接定义，它可以被</a:t>
            </a:r>
            <a:r>
              <a:rPr lang="en-US" altLang="zh-CN" sz="1600" dirty="0" smtClean="0"/>
              <a:t>C</a:t>
            </a:r>
            <a:r>
              <a:rPr lang="zh-CN" altLang="en-US" sz="1600" dirty="0" smtClean="0"/>
              <a:t>库头文件替代</a:t>
            </a:r>
            <a:r>
              <a:rPr lang="en-US" altLang="zh-CN" sz="1600" dirty="0" smtClean="0"/>
              <a:t>once suitable version becomes commonly available</a:t>
            </a:r>
            <a:r>
              <a:rPr lang="zh-CN" altLang="en-US" sz="1600" dirty="0" smtClean="0"/>
              <a:t>。</a:t>
            </a:r>
          </a:p>
          <a:p>
            <a:pPr>
              <a:buFont typeface="Arial" pitchFamily="34" charset="0"/>
              <a:buChar char="•"/>
            </a:pPr>
            <a:r>
              <a:rPr lang="en-US" altLang="zh-CN" sz="1600" dirty="0" err="1" smtClean="0"/>
              <a:t>version.h</a:t>
            </a:r>
            <a:r>
              <a:rPr lang="en-US" altLang="zh-CN" sz="1600" dirty="0" smtClean="0"/>
              <a:t> </a:t>
            </a:r>
            <a:r>
              <a:rPr lang="zh-CN" altLang="en-US" sz="1600" dirty="0" smtClean="0"/>
              <a:t>版本号定义</a:t>
            </a:r>
            <a:r>
              <a:rPr lang="en-US" altLang="zh-CN" sz="1600" dirty="0" smtClean="0"/>
              <a:t>.</a:t>
            </a:r>
          </a:p>
          <a:p>
            <a:pPr>
              <a:buFont typeface="Arial" pitchFamily="34" charset="0"/>
              <a:buChar char="•"/>
            </a:pPr>
            <a:r>
              <a:rPr lang="en-US" altLang="zh-CN" sz="1600" dirty="0" err="1" smtClean="0"/>
              <a:t>wireless.h</a:t>
            </a:r>
            <a:r>
              <a:rPr lang="en-US" altLang="zh-CN" sz="1600" dirty="0" smtClean="0"/>
              <a:t> </a:t>
            </a:r>
            <a:r>
              <a:rPr lang="zh-CN" altLang="en-US" sz="1600" dirty="0" smtClean="0"/>
              <a:t>私有版本的 来自内核的</a:t>
            </a:r>
            <a:r>
              <a:rPr lang="en-US" altLang="zh-CN" sz="1600" dirty="0" err="1" smtClean="0"/>
              <a:t>linux</a:t>
            </a:r>
            <a:r>
              <a:rPr lang="en-US" altLang="zh-CN" sz="1600" dirty="0" smtClean="0"/>
              <a:t> wireless extension</a:t>
            </a:r>
            <a:r>
              <a:rPr lang="zh-CN" altLang="en-US" sz="1600" dirty="0" smtClean="0"/>
              <a:t>定义；可以被</a:t>
            </a:r>
            <a:r>
              <a:rPr lang="en-US" altLang="zh-CN" sz="1600" dirty="0" smtClean="0"/>
              <a:t>C</a:t>
            </a:r>
            <a:r>
              <a:rPr lang="zh-CN" altLang="en-US" sz="1600" dirty="0" smtClean="0"/>
              <a:t>库头文件代替</a:t>
            </a:r>
            <a:r>
              <a:rPr lang="en-US" altLang="zh-CN" sz="1600" dirty="0" smtClean="0"/>
              <a:t>once suitable version becomes commonly available</a:t>
            </a:r>
            <a:r>
              <a:rPr lang="zh-CN" altLang="en-US" sz="1600" dirty="0" smtClean="0"/>
              <a:t>。</a:t>
            </a:r>
          </a:p>
          <a:p>
            <a:pPr>
              <a:buFont typeface="Arial" pitchFamily="34" charset="0"/>
              <a:buChar char="•"/>
            </a:pPr>
            <a:r>
              <a:rPr lang="zh-CN" altLang="en-US" sz="1600" dirty="0" smtClean="0"/>
              <a:t/>
            </a:r>
            <a:br>
              <a:rPr lang="zh-CN" altLang="en-US" sz="1600" dirty="0" smtClean="0"/>
            </a:br>
            <a:endParaRPr lang="zh-CN" altLang="en-US" sz="1600" dirty="0" smtClean="0">
              <a:ea typeface="宋体" charset="-122"/>
              <a:cs typeface="Arial"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代码结构</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Font typeface="Arial" pitchFamily="34" charset="0"/>
              <a:buChar char="•"/>
            </a:pPr>
            <a:r>
              <a:rPr lang="zh-CN" altLang="en-US" sz="1600" b="1" dirty="0" smtClean="0"/>
              <a:t>加密功能</a:t>
            </a:r>
          </a:p>
          <a:p>
            <a:pPr>
              <a:buNone/>
            </a:pPr>
            <a:r>
              <a:rPr lang="en-US" altLang="zh-CN" sz="1600" dirty="0" smtClean="0"/>
              <a:t>md5.c md5.h    MD5 HMAC-MD5</a:t>
            </a:r>
          </a:p>
          <a:p>
            <a:pPr>
              <a:buNone/>
            </a:pPr>
            <a:r>
              <a:rPr lang="en-US" altLang="zh-CN" sz="1600" dirty="0" smtClean="0"/>
              <a:t>rc4.c rc4.h RC4(</a:t>
            </a:r>
            <a:r>
              <a:rPr lang="en-US" altLang="zh-CN" sz="1600" dirty="0" err="1" smtClean="0"/>
              <a:t>broadcase</a:t>
            </a:r>
            <a:r>
              <a:rPr lang="en-US" altLang="zh-CN" sz="1600" dirty="0" smtClean="0"/>
              <a:t>/default key encryption)</a:t>
            </a:r>
          </a:p>
          <a:p>
            <a:pPr>
              <a:buNone/>
            </a:pPr>
            <a:r>
              <a:rPr lang="en-US" altLang="zh-CN" sz="1600" dirty="0" smtClean="0"/>
              <a:t>sha1.c sha1.h SHA-1 (replaced with a crypto library if TLS support is included) HMAC-SHA-1 (keyed</a:t>
            </a:r>
          </a:p>
          <a:p>
            <a:pPr>
              <a:buNone/>
            </a:pPr>
            <a:r>
              <a:rPr lang="en-US" altLang="zh-CN" sz="1600" dirty="0" smtClean="0"/>
              <a:t>checksum for message authenticity validation) PRF-SHA-1 (pseudorandom (key/nonce generation) function)</a:t>
            </a:r>
          </a:p>
          <a:p>
            <a:pPr>
              <a:buNone/>
            </a:pPr>
            <a:r>
              <a:rPr lang="en-US" altLang="zh-CN" sz="1600" dirty="0" smtClean="0"/>
              <a:t>PBKDF2-SHA-1 (ASCII passphrase to shared secret) T-PRF (for EAP-FAST) TLS-PRF (RFC 2246)</a:t>
            </a:r>
          </a:p>
          <a:p>
            <a:pPr>
              <a:buNone/>
            </a:pPr>
            <a:r>
              <a:rPr lang="en-US" altLang="zh-CN" sz="1600" dirty="0" smtClean="0"/>
              <a:t>sha256.c and sha256.h SHA-256 (replaced with a crypto library if TLS support is included)</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代码结构</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None/>
            </a:pPr>
            <a:r>
              <a:rPr lang="en-US" altLang="zh-CN" sz="1600" dirty="0" err="1" smtClean="0"/>
              <a:t>aes_wrap.c</a:t>
            </a:r>
            <a:r>
              <a:rPr lang="en-US" altLang="zh-CN" sz="1600" dirty="0" smtClean="0"/>
              <a:t>, (replaced with a crypto library if TLS support is included), </a:t>
            </a:r>
            <a:r>
              <a:rPr lang="en-US" altLang="zh-CN" sz="1600" dirty="0" err="1" smtClean="0"/>
              <a:t>AESaes_wrap.h</a:t>
            </a:r>
            <a:r>
              <a:rPr lang="en-US" altLang="zh-CN" sz="1600" dirty="0" smtClean="0"/>
              <a:t>, </a:t>
            </a:r>
            <a:r>
              <a:rPr lang="en-US" altLang="zh-CN" sz="1600" dirty="0" err="1" smtClean="0"/>
              <a:t>aes.c</a:t>
            </a:r>
            <a:r>
              <a:rPr lang="en-US" altLang="zh-CN" sz="1600" dirty="0" smtClean="0"/>
              <a:t> AES </a:t>
            </a:r>
          </a:p>
          <a:p>
            <a:pPr>
              <a:buNone/>
            </a:pPr>
            <a:r>
              <a:rPr lang="en-US" altLang="zh-CN" sz="1600" dirty="0" smtClean="0"/>
              <a:t>Key Wrap Algorithm with 128-bit KEK, RFC3394 (broadcast/default key encryption), One-Key CBC</a:t>
            </a:r>
          </a:p>
          <a:p>
            <a:pPr>
              <a:buNone/>
            </a:pPr>
            <a:r>
              <a:rPr lang="en-US" altLang="zh-CN" sz="1600" dirty="0" smtClean="0"/>
              <a:t>MAC (OMAC1) hash with AES-128, AES-128 CTR mode encryption, AES-128 EAX mode encryption/</a:t>
            </a:r>
          </a:p>
          <a:p>
            <a:pPr>
              <a:buNone/>
            </a:pPr>
            <a:r>
              <a:rPr lang="en-US" altLang="zh-CN" sz="1600" dirty="0" smtClean="0"/>
              <a:t>decryption, AES-128 CBC</a:t>
            </a:r>
          </a:p>
          <a:p>
            <a:pPr>
              <a:buNone/>
            </a:pPr>
            <a:r>
              <a:rPr lang="en-US" altLang="zh-CN" sz="1600" dirty="0" err="1" smtClean="0"/>
              <a:t>crypto.h</a:t>
            </a:r>
            <a:r>
              <a:rPr lang="en-US" altLang="zh-CN" sz="1600" dirty="0" smtClean="0"/>
              <a:t> Definition of crypto library wrapper</a:t>
            </a:r>
          </a:p>
          <a:p>
            <a:pPr>
              <a:buNone/>
            </a:pPr>
            <a:r>
              <a:rPr lang="en-US" altLang="zh-CN" sz="1600" dirty="0" err="1" smtClean="0"/>
              <a:t>crypto_openssl.c</a:t>
            </a:r>
            <a:r>
              <a:rPr lang="en-US" altLang="zh-CN" sz="1600" dirty="0" smtClean="0"/>
              <a:t> Wrapper functions for </a:t>
            </a:r>
            <a:r>
              <a:rPr lang="en-US" altLang="zh-CN" sz="1600" dirty="0" err="1" smtClean="0"/>
              <a:t>libcrypto</a:t>
            </a:r>
            <a:r>
              <a:rPr lang="en-US" altLang="zh-CN" sz="1600" dirty="0" smtClean="0"/>
              <a:t> (</a:t>
            </a:r>
            <a:r>
              <a:rPr lang="en-US" altLang="zh-CN" sz="1600" dirty="0" err="1" smtClean="0"/>
              <a:t>OpenSSL</a:t>
            </a:r>
            <a:r>
              <a:rPr lang="en-US" altLang="zh-CN" sz="1600" dirty="0" smtClean="0"/>
              <a:t>)</a:t>
            </a:r>
          </a:p>
          <a:p>
            <a:pPr>
              <a:buNone/>
            </a:pPr>
            <a:r>
              <a:rPr lang="en-US" altLang="zh-CN" sz="1600" dirty="0" err="1" smtClean="0"/>
              <a:t>crypto_internal.c</a:t>
            </a:r>
            <a:r>
              <a:rPr lang="en-US" altLang="zh-CN" sz="1600" dirty="0" smtClean="0"/>
              <a:t> Wrapper functions for internal crypto implementation</a:t>
            </a:r>
          </a:p>
          <a:p>
            <a:pPr>
              <a:buNone/>
            </a:pPr>
            <a:r>
              <a:rPr lang="en-US" altLang="zh-CN" sz="1600" dirty="0" err="1" smtClean="0"/>
              <a:t>crypto_gnutls.c</a:t>
            </a:r>
            <a:r>
              <a:rPr lang="en-US" altLang="zh-CN" sz="1600" dirty="0" smtClean="0"/>
              <a:t> Wrapper functions for </a:t>
            </a:r>
            <a:r>
              <a:rPr lang="en-US" altLang="zh-CN" sz="1600" dirty="0" err="1" smtClean="0"/>
              <a:t>libgcrypt</a:t>
            </a:r>
            <a:r>
              <a:rPr lang="en-US" altLang="zh-CN" sz="1600" dirty="0" smtClean="0"/>
              <a:t> (used by </a:t>
            </a:r>
            <a:r>
              <a:rPr lang="en-US" altLang="zh-CN" sz="1600" dirty="0" err="1" smtClean="0"/>
              <a:t>GnuTLS</a:t>
            </a:r>
            <a:r>
              <a:rPr lang="en-US" altLang="zh-CN" sz="1600" dirty="0" smtClean="0"/>
              <a:t>)</a:t>
            </a:r>
          </a:p>
          <a:p>
            <a:pPr>
              <a:buNone/>
            </a:pPr>
            <a:r>
              <a:rPr lang="en-US" altLang="zh-CN" sz="1600" dirty="0" err="1" smtClean="0"/>
              <a:t>ms_funcs.c</a:t>
            </a:r>
            <a:r>
              <a:rPr lang="en-US" altLang="zh-CN" sz="1600" dirty="0" smtClean="0"/>
              <a:t> and </a:t>
            </a:r>
            <a:r>
              <a:rPr lang="en-US" altLang="zh-CN" sz="1600" dirty="0" err="1" smtClean="0"/>
              <a:t>ms_funcs.h</a:t>
            </a:r>
            <a:r>
              <a:rPr lang="en-US" altLang="zh-CN" sz="1600" dirty="0" smtClean="0"/>
              <a:t> Helper functions for MSCHAPV2 and LEAP</a:t>
            </a:r>
          </a:p>
          <a:p>
            <a:pPr>
              <a:buNone/>
            </a:pPr>
            <a:r>
              <a:rPr lang="en-US" altLang="zh-CN" sz="1600" dirty="0" err="1" smtClean="0"/>
              <a:t>tls.h</a:t>
            </a:r>
            <a:r>
              <a:rPr lang="en-US" altLang="zh-CN" sz="1600" dirty="0" smtClean="0"/>
              <a:t> Definition of TLS library wrapper</a:t>
            </a:r>
          </a:p>
          <a:p>
            <a:pPr>
              <a:buNone/>
            </a:pPr>
            <a:r>
              <a:rPr lang="en-US" altLang="zh-CN" sz="1600" dirty="0" err="1" smtClean="0"/>
              <a:t>tls_none.c</a:t>
            </a:r>
            <a:r>
              <a:rPr lang="en-US" altLang="zh-CN" sz="1600" dirty="0" smtClean="0"/>
              <a:t> Dummy implementation of TLS library wrapper for cases where TLS functionality is not included.</a:t>
            </a:r>
          </a:p>
          <a:p>
            <a:pPr>
              <a:buNone/>
            </a:pPr>
            <a:r>
              <a:rPr lang="en-US" altLang="zh-CN" sz="1600" dirty="0" err="1" smtClean="0"/>
              <a:t>tls_openssl.c</a:t>
            </a:r>
            <a:r>
              <a:rPr lang="en-US" altLang="zh-CN" sz="1600" dirty="0" smtClean="0"/>
              <a:t> TLS library wrapper for </a:t>
            </a:r>
            <a:r>
              <a:rPr lang="en-US" altLang="zh-CN" sz="1600" dirty="0" err="1" smtClean="0"/>
              <a:t>openssl</a:t>
            </a:r>
            <a:endParaRPr lang="en-US" altLang="zh-CN" sz="1600" dirty="0" smtClean="0"/>
          </a:p>
          <a:p>
            <a:pPr>
              <a:buNone/>
            </a:pPr>
            <a:r>
              <a:rPr lang="en-US" altLang="zh-CN" sz="1600" dirty="0" err="1" smtClean="0"/>
              <a:t>tls_internal.c</a:t>
            </a:r>
            <a:r>
              <a:rPr lang="en-US" altLang="zh-CN" sz="1600" dirty="0" smtClean="0"/>
              <a:t> TLS library for internal TLS implementation</a:t>
            </a:r>
          </a:p>
          <a:p>
            <a:pPr>
              <a:buNone/>
            </a:pPr>
            <a:r>
              <a:rPr lang="en-US" altLang="zh-CN" sz="1600" dirty="0" err="1" smtClean="0"/>
              <a:t>tls_gnutls.c</a:t>
            </a:r>
            <a:r>
              <a:rPr lang="en-US" altLang="zh-CN" sz="1600" dirty="0" smtClean="0"/>
              <a:t> TLS library wrapper for </a:t>
            </a:r>
            <a:r>
              <a:rPr lang="en-US" altLang="zh-CN" sz="1600" dirty="0" err="1" smtClean="0"/>
              <a:t>GnuTLS</a:t>
            </a:r>
            <a:endParaRPr lang="zh-CN" altLang="en-US" sz="1600" dirty="0" smtClean="0">
              <a:ea typeface="宋体" charset="-122"/>
              <a:cs typeface="Arial" charset="0"/>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代码结构</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Font typeface="Arial" pitchFamily="34" charset="0"/>
              <a:buChar char="•"/>
            </a:pPr>
            <a:r>
              <a:rPr lang="en-US" altLang="zh-CN" sz="1600" b="1" dirty="0" smtClean="0"/>
              <a:t>TLS</a:t>
            </a:r>
            <a:r>
              <a:rPr lang="zh-CN" altLang="en-US" sz="1600" b="1" dirty="0" smtClean="0"/>
              <a:t>（</a:t>
            </a:r>
            <a:r>
              <a:rPr lang="en-US" altLang="zh-CN" sz="1600" b="1" dirty="0" smtClean="0"/>
              <a:t>Transport Layer Security</a:t>
            </a:r>
            <a:r>
              <a:rPr lang="zh-CN" altLang="en-US" sz="1600" b="1" dirty="0" smtClean="0"/>
              <a:t>，传输层安全协议） 库</a:t>
            </a:r>
          </a:p>
          <a:p>
            <a:pPr>
              <a:buNone/>
            </a:pPr>
            <a:r>
              <a:rPr lang="en-US" altLang="zh-CN" sz="1600" dirty="0" smtClean="0"/>
              <a:t>asn1.c and asn1.h ASN.1 DER parsing</a:t>
            </a:r>
          </a:p>
          <a:p>
            <a:pPr>
              <a:buNone/>
            </a:pPr>
            <a:r>
              <a:rPr lang="en-US" altLang="zh-CN" sz="1600" dirty="0" err="1" smtClean="0"/>
              <a:t>bignum.c</a:t>
            </a:r>
            <a:r>
              <a:rPr lang="en-US" altLang="zh-CN" sz="1600" dirty="0" smtClean="0"/>
              <a:t> and </a:t>
            </a:r>
            <a:r>
              <a:rPr lang="en-US" altLang="zh-CN" sz="1600" dirty="0" err="1" smtClean="0"/>
              <a:t>bignum.h</a:t>
            </a:r>
            <a:r>
              <a:rPr lang="en-US" altLang="zh-CN" sz="1600" dirty="0" smtClean="0"/>
              <a:t> Big number math</a:t>
            </a:r>
          </a:p>
          <a:p>
            <a:pPr>
              <a:buNone/>
            </a:pPr>
            <a:r>
              <a:rPr lang="en-US" altLang="zh-CN" sz="1600" dirty="0" err="1" smtClean="0"/>
              <a:t>rsa.c</a:t>
            </a:r>
            <a:r>
              <a:rPr lang="en-US" altLang="zh-CN" sz="1600" dirty="0" smtClean="0"/>
              <a:t> and </a:t>
            </a:r>
            <a:r>
              <a:rPr lang="en-US" altLang="zh-CN" sz="1600" dirty="0" err="1" smtClean="0"/>
              <a:t>rsa.h</a:t>
            </a:r>
            <a:r>
              <a:rPr lang="en-US" altLang="zh-CN" sz="1600" dirty="0" smtClean="0"/>
              <a:t> RSA</a:t>
            </a:r>
          </a:p>
          <a:p>
            <a:pPr>
              <a:buNone/>
            </a:pPr>
            <a:r>
              <a:rPr lang="en-US" altLang="zh-CN" sz="1600" dirty="0" smtClean="0"/>
              <a:t>x509v3.c and x509v3.h X.509v3 certificate parsing and processing</a:t>
            </a:r>
          </a:p>
          <a:p>
            <a:pPr>
              <a:buNone/>
            </a:pPr>
            <a:r>
              <a:rPr lang="en-US" altLang="zh-CN" sz="1600" dirty="0" smtClean="0"/>
              <a:t>tlsv1_client.c, tlsv1_client.h TLSv1 client (RFC 2246)</a:t>
            </a:r>
          </a:p>
          <a:p>
            <a:pPr>
              <a:buNone/>
            </a:pPr>
            <a:r>
              <a:rPr lang="en-US" altLang="zh-CN" sz="1600" dirty="0" smtClean="0"/>
              <a:t>tlsv1_client_i.h Internal structures for TLSv1 client</a:t>
            </a:r>
          </a:p>
          <a:p>
            <a:pPr>
              <a:buNone/>
            </a:pPr>
            <a:r>
              <a:rPr lang="en-US" altLang="zh-CN" sz="1600" dirty="0" smtClean="0"/>
              <a:t>tlsv1_client_read.c TLSv1 client: read handshake messages</a:t>
            </a:r>
          </a:p>
          <a:p>
            <a:pPr>
              <a:buNone/>
            </a:pPr>
            <a:r>
              <a:rPr lang="en-US" altLang="zh-CN" sz="1600" dirty="0" smtClean="0"/>
              <a:t>tlsv1_client_write.c TLSv1 client: write handshake messages</a:t>
            </a:r>
          </a:p>
          <a:p>
            <a:pPr>
              <a:buNone/>
            </a:pPr>
            <a:r>
              <a:rPr lang="en-US" altLang="zh-CN" sz="1600" dirty="0" smtClean="0"/>
              <a:t>tlsv1_common.c and tlsv1_common.h Common TLSv1 routines and definitions</a:t>
            </a:r>
          </a:p>
          <a:p>
            <a:pPr>
              <a:buNone/>
            </a:pPr>
            <a:r>
              <a:rPr lang="en-US" altLang="zh-CN" sz="1600" dirty="0" smtClean="0"/>
              <a:t>tlsv1_cred.c and tlsv1_cred.h TLSv1 credentials</a:t>
            </a:r>
          </a:p>
          <a:p>
            <a:pPr>
              <a:buNone/>
            </a:pPr>
            <a:r>
              <a:rPr lang="en-US" altLang="zh-CN" sz="1600" dirty="0" smtClean="0"/>
              <a:t>tlsv1_record.c and tlsv1_record.h TLSv1 record protocol</a:t>
            </a:r>
            <a:endParaRPr lang="zh-CN" altLang="en-US" sz="1600" dirty="0" smtClean="0">
              <a:ea typeface="宋体" charset="-122"/>
              <a:cs typeface="Arial" charset="0"/>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代码结构</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Font typeface="Arial" pitchFamily="34" charset="0"/>
              <a:buChar char="•"/>
            </a:pPr>
            <a:r>
              <a:rPr lang="zh-CN" altLang="en-US" sz="1600" b="1" dirty="0" smtClean="0"/>
              <a:t>配置</a:t>
            </a:r>
          </a:p>
          <a:p>
            <a:pPr>
              <a:buNone/>
            </a:pPr>
            <a:r>
              <a:rPr lang="en-US" altLang="zh-CN" sz="1600" dirty="0" smtClean="0"/>
              <a:t>config_ssid.h </a:t>
            </a:r>
            <a:r>
              <a:rPr lang="zh-CN" altLang="en-US" sz="1600" dirty="0" smtClean="0"/>
              <a:t>每个网络的配置项目。</a:t>
            </a:r>
          </a:p>
          <a:p>
            <a:pPr>
              <a:buNone/>
            </a:pPr>
            <a:r>
              <a:rPr lang="en-US" altLang="zh-CN" sz="1600" dirty="0" err="1" smtClean="0"/>
              <a:t>config.h</a:t>
            </a:r>
            <a:r>
              <a:rPr lang="en-US" altLang="zh-CN" sz="1600" dirty="0" smtClean="0"/>
              <a:t> wpa_supplicant</a:t>
            </a:r>
            <a:r>
              <a:rPr lang="zh-CN" altLang="en-US" sz="1600" dirty="0" smtClean="0"/>
              <a:t>的配置定义。</a:t>
            </a:r>
          </a:p>
          <a:p>
            <a:pPr>
              <a:buNone/>
            </a:pPr>
            <a:r>
              <a:rPr lang="en-US" altLang="zh-CN" sz="1600" dirty="0" err="1" smtClean="0"/>
              <a:t>config.c</a:t>
            </a:r>
            <a:r>
              <a:rPr lang="en-US" altLang="zh-CN" sz="1600" dirty="0" smtClean="0"/>
              <a:t> </a:t>
            </a:r>
            <a:r>
              <a:rPr lang="zh-CN" altLang="en-US" sz="1600" dirty="0" smtClean="0"/>
              <a:t>配置解析器和</a:t>
            </a:r>
            <a:r>
              <a:rPr lang="en-US" altLang="zh-CN" sz="1600" dirty="0" smtClean="0"/>
              <a:t>common functions</a:t>
            </a:r>
            <a:r>
              <a:rPr lang="zh-CN" altLang="en-US" sz="1600" dirty="0" smtClean="0"/>
              <a:t>。</a:t>
            </a:r>
          </a:p>
          <a:p>
            <a:pPr>
              <a:buNone/>
            </a:pPr>
            <a:r>
              <a:rPr lang="en-US" altLang="zh-CN" sz="1600" dirty="0" err="1" smtClean="0"/>
              <a:t>config_file.c</a:t>
            </a:r>
            <a:r>
              <a:rPr lang="en-US" altLang="zh-CN" sz="1600" dirty="0" smtClean="0"/>
              <a:t> </a:t>
            </a:r>
            <a:r>
              <a:rPr lang="zh-CN" altLang="en-US" sz="1600" dirty="0" smtClean="0"/>
              <a:t>文本配置文件的后端</a:t>
            </a:r>
            <a:r>
              <a:rPr lang="en-US" altLang="zh-CN" sz="1600" dirty="0" smtClean="0"/>
              <a:t>(e.g., </a:t>
            </a:r>
            <a:r>
              <a:rPr lang="en-US" altLang="zh-CN" sz="1600" dirty="0" err="1" smtClean="0"/>
              <a:t>wpa_supplicant.conf</a:t>
            </a:r>
            <a:r>
              <a:rPr lang="en-US" altLang="zh-CN" sz="1600" dirty="0" smtClean="0"/>
              <a:t>)</a:t>
            </a:r>
            <a:r>
              <a:rPr lang="zh-CN" altLang="en-US" sz="1600" dirty="0" smtClean="0"/>
              <a:t>。</a:t>
            </a:r>
          </a:p>
          <a:p>
            <a:pPr>
              <a:buNone/>
            </a:pPr>
            <a:r>
              <a:rPr lang="en-US" altLang="zh-CN" sz="1600" dirty="0" err="1" smtClean="0"/>
              <a:t>config_winreg.c</a:t>
            </a:r>
            <a:r>
              <a:rPr lang="en-US" altLang="zh-CN" sz="1600" dirty="0" smtClean="0"/>
              <a:t> Configuration backend for Windows registry</a:t>
            </a:r>
            <a:r>
              <a:rPr lang="zh-CN" altLang="en-US" sz="1600" dirty="0" smtClean="0"/>
              <a:t>。</a:t>
            </a:r>
            <a:endParaRPr lang="en-US" altLang="zh-CN" sz="1600" dirty="0" smtClean="0"/>
          </a:p>
          <a:p>
            <a:pPr>
              <a:buNone/>
            </a:pPr>
            <a:endParaRPr lang="en-US" altLang="zh-CN" sz="1600" dirty="0" smtClean="0">
              <a:ea typeface="宋体" charset="-122"/>
              <a:cs typeface="Arial" charset="0"/>
            </a:endParaRPr>
          </a:p>
          <a:p>
            <a:pPr>
              <a:buNone/>
            </a:pPr>
            <a:endParaRPr lang="en-US" altLang="zh-CN" sz="1600" dirty="0" smtClean="0">
              <a:ea typeface="宋体" charset="-122"/>
              <a:cs typeface="Arial" charset="0"/>
            </a:endParaRPr>
          </a:p>
          <a:p>
            <a:pPr>
              <a:buNone/>
            </a:pPr>
            <a:endParaRPr lang="en-US" altLang="zh-CN" sz="1600" dirty="0" smtClean="0">
              <a:ea typeface="宋体" charset="-122"/>
              <a:cs typeface="Arial" charset="0"/>
            </a:endParaRPr>
          </a:p>
          <a:p>
            <a:pPr>
              <a:buNone/>
            </a:pPr>
            <a:endParaRPr lang="en-US" altLang="zh-CN" sz="1600" dirty="0" smtClean="0">
              <a:ea typeface="宋体" charset="-122"/>
              <a:cs typeface="Arial" charset="0"/>
            </a:endParaRPr>
          </a:p>
          <a:p>
            <a:pPr>
              <a:buNone/>
            </a:pPr>
            <a:endParaRPr lang="en-US" altLang="zh-CN" sz="1600" dirty="0" smtClean="0">
              <a:ea typeface="宋体" charset="-122"/>
              <a:cs typeface="Arial" charset="0"/>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WPA_SUPPLICANT</a:t>
            </a:r>
            <a:r>
              <a:rPr lang="zh-CN" altLang="en-US" dirty="0" smtClean="0"/>
              <a:t>代码结构</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Font typeface="Arial" pitchFamily="34" charset="0"/>
              <a:buChar char="•"/>
            </a:pPr>
            <a:r>
              <a:rPr lang="zh-CN" altLang="en-US" sz="1600" b="1" dirty="0" smtClean="0"/>
              <a:t>控制接口</a:t>
            </a:r>
          </a:p>
          <a:p>
            <a:pPr>
              <a:buNone/>
            </a:pPr>
            <a:r>
              <a:rPr lang="en-US" altLang="zh-CN" sz="1600" dirty="0" err="1" smtClean="0"/>
              <a:t>wpa_supplicant</a:t>
            </a:r>
            <a:r>
              <a:rPr lang="zh-CN" altLang="en-US" sz="1600" dirty="0" smtClean="0"/>
              <a:t>有一个可以被外部程序用来得到状态信息和进行管理操作的控制接口。在</a:t>
            </a:r>
            <a:r>
              <a:rPr lang="en-US" altLang="zh-CN" sz="1600" dirty="0" err="1" smtClean="0"/>
              <a:t>wpa_supplicant</a:t>
            </a:r>
            <a:r>
              <a:rPr lang="zh-CN" altLang="en-US" sz="1600" dirty="0" smtClean="0"/>
              <a:t>的发行版中包括了使用这个控制接口的命令行接口（</a:t>
            </a:r>
            <a:r>
              <a:rPr lang="en-US" altLang="zh-CN" sz="1600" dirty="0" err="1" smtClean="0"/>
              <a:t>wpa_cli</a:t>
            </a:r>
            <a:r>
              <a:rPr lang="zh-CN" altLang="en-US" sz="1600" dirty="0" smtClean="0"/>
              <a:t>）和图形接口（</a:t>
            </a:r>
            <a:r>
              <a:rPr lang="en-US" altLang="zh-CN" sz="1600" dirty="0" err="1" smtClean="0"/>
              <a:t>wpa_gui</a:t>
            </a:r>
            <a:r>
              <a:rPr lang="zh-CN" altLang="en-US" sz="1600" dirty="0" smtClean="0"/>
              <a:t>）。</a:t>
            </a:r>
          </a:p>
          <a:p>
            <a:pPr>
              <a:buNone/>
            </a:pPr>
            <a:r>
              <a:rPr lang="en-US" altLang="zh-CN" sz="1600" dirty="0" err="1" smtClean="0"/>
              <a:t>ctrl_iface.c</a:t>
            </a:r>
            <a:r>
              <a:rPr lang="en-US" altLang="zh-CN" sz="1600" dirty="0" smtClean="0"/>
              <a:t> </a:t>
            </a:r>
            <a:r>
              <a:rPr lang="zh-CN" altLang="en-US" sz="1600" dirty="0" smtClean="0"/>
              <a:t>和 </a:t>
            </a:r>
            <a:r>
              <a:rPr lang="en-US" altLang="zh-CN" sz="1600" dirty="0" err="1" smtClean="0"/>
              <a:t>ctrl_iface.h</a:t>
            </a:r>
            <a:r>
              <a:rPr lang="en-US" altLang="zh-CN" sz="1600" dirty="0" smtClean="0"/>
              <a:t> </a:t>
            </a:r>
            <a:r>
              <a:rPr lang="en-US" altLang="zh-CN" sz="1600" dirty="0" err="1" smtClean="0"/>
              <a:t>wpa_supplicant</a:t>
            </a:r>
            <a:r>
              <a:rPr lang="en-US" altLang="zh-CN" sz="1600" dirty="0" smtClean="0"/>
              <a:t>-side</a:t>
            </a:r>
            <a:r>
              <a:rPr lang="zh-CN" altLang="en-US" sz="1600" dirty="0" smtClean="0"/>
              <a:t>的控制接口。</a:t>
            </a:r>
          </a:p>
          <a:p>
            <a:pPr>
              <a:buNone/>
            </a:pPr>
            <a:r>
              <a:rPr lang="en-US" altLang="zh-CN" sz="1600" dirty="0" err="1" smtClean="0"/>
              <a:t>ctrl_iface_unix.c</a:t>
            </a:r>
            <a:r>
              <a:rPr lang="en-US" altLang="zh-CN" sz="1600" dirty="0" smtClean="0"/>
              <a:t> </a:t>
            </a:r>
            <a:r>
              <a:rPr lang="zh-CN" altLang="en-US" sz="1600" dirty="0" smtClean="0"/>
              <a:t>基于 </a:t>
            </a:r>
            <a:r>
              <a:rPr lang="en-US" altLang="zh-CN" sz="1600" dirty="0" smtClean="0"/>
              <a:t>UNIX domain sockets </a:t>
            </a:r>
            <a:r>
              <a:rPr lang="zh-CN" altLang="en-US" sz="1600" dirty="0" smtClean="0"/>
              <a:t>的控制接口后端。</a:t>
            </a:r>
          </a:p>
          <a:p>
            <a:pPr>
              <a:buNone/>
            </a:pPr>
            <a:r>
              <a:rPr lang="en-US" altLang="zh-CN" sz="1600" dirty="0" err="1" smtClean="0"/>
              <a:t>ctrl_iface_udp.c</a:t>
            </a:r>
            <a:r>
              <a:rPr lang="en-US" altLang="zh-CN" sz="1600" dirty="0" smtClean="0"/>
              <a:t> </a:t>
            </a:r>
            <a:r>
              <a:rPr lang="zh-CN" altLang="en-US" sz="1600" dirty="0" smtClean="0"/>
              <a:t>基于 </a:t>
            </a:r>
            <a:r>
              <a:rPr lang="en-US" altLang="zh-CN" sz="1600" dirty="0" smtClean="0"/>
              <a:t>UDP sockets </a:t>
            </a:r>
            <a:r>
              <a:rPr lang="zh-CN" altLang="en-US" sz="1600" dirty="0" smtClean="0"/>
              <a:t>的控制接口后端。</a:t>
            </a:r>
          </a:p>
          <a:p>
            <a:pPr>
              <a:buNone/>
            </a:pPr>
            <a:r>
              <a:rPr lang="en-US" altLang="zh-CN" sz="1600" dirty="0" err="1" smtClean="0"/>
              <a:t>ctrl_iface_named_pipe.c</a:t>
            </a:r>
            <a:r>
              <a:rPr lang="en-US" altLang="zh-CN" sz="1600" dirty="0" smtClean="0"/>
              <a:t> Windows named pipes -based control interface backend</a:t>
            </a:r>
            <a:r>
              <a:rPr lang="zh-CN" altLang="en-US" sz="1600" dirty="0" smtClean="0"/>
              <a:t>。</a:t>
            </a:r>
          </a:p>
          <a:p>
            <a:pPr>
              <a:buNone/>
            </a:pPr>
            <a:r>
              <a:rPr lang="en-US" altLang="zh-CN" sz="1600" dirty="0" err="1" smtClean="0"/>
              <a:t>wpa_ctrl.c</a:t>
            </a:r>
            <a:r>
              <a:rPr lang="en-US" altLang="zh-CN" sz="1600" dirty="0" smtClean="0"/>
              <a:t> and </a:t>
            </a:r>
            <a:r>
              <a:rPr lang="en-US" altLang="zh-CN" sz="1600" dirty="0" err="1" smtClean="0"/>
              <a:t>wpa_ctrl.h</a:t>
            </a:r>
            <a:r>
              <a:rPr lang="en-US" altLang="zh-CN" sz="1600" dirty="0" smtClean="0"/>
              <a:t> </a:t>
            </a:r>
            <a:r>
              <a:rPr lang="zh-CN" altLang="en-US" sz="1600" dirty="0" smtClean="0"/>
              <a:t>提供给外部程序访问</a:t>
            </a:r>
            <a:r>
              <a:rPr lang="en-US" altLang="zh-CN" sz="1600" dirty="0" err="1" smtClean="0"/>
              <a:t>wpa_supplicant</a:t>
            </a:r>
            <a:r>
              <a:rPr lang="zh-CN" altLang="en-US" sz="1600" dirty="0" smtClean="0"/>
              <a:t>的控制接口的库函数。</a:t>
            </a:r>
          </a:p>
          <a:p>
            <a:pPr>
              <a:buNone/>
            </a:pPr>
            <a:r>
              <a:rPr lang="en-US" altLang="zh-CN" sz="1600" dirty="0" err="1" smtClean="0"/>
              <a:t>wpa_cli.c</a:t>
            </a:r>
            <a:r>
              <a:rPr lang="en-US" altLang="zh-CN" sz="1600" dirty="0" smtClean="0"/>
              <a:t> Example program for using </a:t>
            </a:r>
            <a:r>
              <a:rPr lang="en-US" altLang="zh-CN" sz="1600" dirty="0" err="1" smtClean="0"/>
              <a:t>wpa_supplicant</a:t>
            </a:r>
            <a:r>
              <a:rPr lang="en-US" altLang="zh-CN" sz="1600" dirty="0" smtClean="0"/>
              <a:t> control interface</a:t>
            </a:r>
            <a:r>
              <a:rPr lang="zh-CN" altLang="en-US" sz="1600" dirty="0" smtClean="0"/>
              <a:t>。</a:t>
            </a:r>
            <a:endParaRPr lang="en-US" altLang="zh-CN" sz="1600" dirty="0" smtClean="0"/>
          </a:p>
          <a:p>
            <a:pPr>
              <a:buNone/>
            </a:pPr>
            <a:endParaRPr lang="en-US" altLang="zh-CN" sz="1600" dirty="0" smtClean="0">
              <a:ea typeface="宋体" charset="-122"/>
              <a:cs typeface="Arial" charset="0"/>
            </a:endParaRPr>
          </a:p>
          <a:p>
            <a:pPr>
              <a:buNone/>
            </a:pPr>
            <a:endParaRPr lang="en-US" altLang="zh-CN" sz="1600" dirty="0" smtClean="0">
              <a:ea typeface="宋体" charset="-122"/>
              <a:cs typeface="Arial" charset="0"/>
            </a:endParaRPr>
          </a:p>
          <a:p>
            <a:pPr>
              <a:buNone/>
            </a:pPr>
            <a:endParaRPr lang="en-US" altLang="zh-CN" sz="1600" dirty="0" smtClean="0">
              <a:ea typeface="宋体" charset="-122"/>
              <a:cs typeface="Arial" charset="0"/>
            </a:endParaRPr>
          </a:p>
          <a:p>
            <a:pPr>
              <a:buNone/>
            </a:pPr>
            <a:endParaRPr lang="en-US" altLang="zh-CN" sz="1600" dirty="0" smtClean="0">
              <a:ea typeface="宋体" charset="-122"/>
              <a:cs typeface="Arial" charset="0"/>
            </a:endParaRPr>
          </a:p>
          <a:p>
            <a:pPr>
              <a:buNone/>
            </a:pPr>
            <a:r>
              <a:rPr lang="zh-CN" altLang="en-US" sz="1600" dirty="0" smtClean="0">
                <a:ea typeface="宋体" charset="-122"/>
                <a:cs typeface="Arial" charset="0"/>
              </a:rPr>
              <a:t>其他参考</a:t>
            </a:r>
            <a:r>
              <a:rPr lang="en-US" altLang="zh-CN" sz="1600" dirty="0" smtClean="0">
                <a:ea typeface="宋体" charset="-122"/>
                <a:cs typeface="Arial" charset="0"/>
              </a:rPr>
              <a:t>http://hi.baidu.com/benbearlove/blog/item/63f8e9a3f6bd46b1cbefd0d3.html</a:t>
            </a:r>
            <a:endParaRPr lang="zh-CN" altLang="en-US" sz="1600" dirty="0" smtClean="0">
              <a:ea typeface="宋体" charset="-122"/>
              <a:cs typeface="Arial" charset="0"/>
            </a:endParaRPr>
          </a:p>
          <a:p>
            <a:pPr>
              <a:buNone/>
            </a:pPr>
            <a:endParaRPr lang="zh-CN" altLang="en-US" sz="1600" dirty="0" smtClean="0">
              <a:ea typeface="宋体" charset="-122"/>
              <a:cs typeface="Arial" charset="0"/>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idx="4294967295"/>
          </p:nvPr>
        </p:nvSpPr>
        <p:spPr/>
        <p:txBody>
          <a:bodyPr/>
          <a:lstStyle/>
          <a:p>
            <a:r>
              <a:rPr lang="zh-CN" altLang="en-US" smtClean="0"/>
              <a:t>主要内容</a:t>
            </a:r>
          </a:p>
        </p:txBody>
      </p:sp>
      <p:grpSp>
        <p:nvGrpSpPr>
          <p:cNvPr id="72706" name="Group 129"/>
          <p:cNvGrpSpPr>
            <a:grpSpLocks/>
          </p:cNvGrpSpPr>
          <p:nvPr/>
        </p:nvGrpSpPr>
        <p:grpSpPr bwMode="auto">
          <a:xfrm>
            <a:off x="-2395538" y="1268413"/>
            <a:ext cx="9137651" cy="5156200"/>
            <a:chOff x="-1509" y="799"/>
            <a:chExt cx="5756" cy="3248"/>
          </a:xfrm>
        </p:grpSpPr>
        <p:sp>
          <p:nvSpPr>
            <p:cNvPr id="1076229" name="AutoShape 5"/>
            <p:cNvSpPr>
              <a:spLocks noChangeArrowheads="1"/>
            </p:cNvSpPr>
            <p:nvPr/>
          </p:nvSpPr>
          <p:spPr bwMode="ltGray">
            <a:xfrm rot="5400000">
              <a:off x="-1651" y="941"/>
              <a:ext cx="3248" cy="2964"/>
            </a:xfrm>
            <a:custGeom>
              <a:avLst/>
              <a:gdLst>
                <a:gd name="T0" fmla="*/ 1520 w 21600"/>
                <a:gd name="T1" fmla="*/ 0 h 21600"/>
                <a:gd name="T2" fmla="*/ 23 w 21600"/>
                <a:gd name="T3" fmla="*/ 1480 h 21600"/>
                <a:gd name="T4" fmla="*/ 1520 w 21600"/>
                <a:gd name="T5" fmla="*/ 45 h 21600"/>
                <a:gd name="T6" fmla="*/ 3016 w 21600"/>
                <a:gd name="T7" fmla="*/ 1480 h 21600"/>
                <a:gd name="T8" fmla="*/ 0 60000 65536"/>
                <a:gd name="T9" fmla="*/ 0 60000 65536"/>
                <a:gd name="T10" fmla="*/ 0 60000 65536"/>
                <a:gd name="T11" fmla="*/ 0 60000 65536"/>
                <a:gd name="T12" fmla="*/ 398 w 21600"/>
                <a:gd name="T13" fmla="*/ 0 h 21600"/>
                <a:gd name="T14" fmla="*/ 21202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7F6F1"/>
                </a:gs>
                <a:gs pos="50000">
                  <a:schemeClr val="bg2"/>
                </a:gs>
                <a:gs pos="100000">
                  <a:srgbClr val="F7F6F1"/>
                </a:gs>
              </a:gsLst>
              <a:lin ang="0" scaled="1"/>
            </a:gradFill>
            <a:ln w="9525" algn="ctr">
              <a:noFill/>
              <a:miter lim="800000"/>
              <a:headEnd/>
              <a:tailEnd/>
            </a:ln>
          </p:spPr>
          <p:txBody>
            <a:bodyPr rot="10800000" vert="eaVert" wrap="none" anchor="ctr"/>
            <a:lstStyle/>
            <a:p>
              <a:pPr>
                <a:defRPr/>
              </a:pPr>
              <a:endParaRPr lang="zh-CN" altLang="en-US">
                <a:solidFill>
                  <a:schemeClr val="tx1"/>
                </a:solidFill>
                <a:ea typeface="宋体" pitchFamily="2" charset="-122"/>
              </a:endParaRPr>
            </a:p>
          </p:txBody>
        </p:sp>
        <p:grpSp>
          <p:nvGrpSpPr>
            <p:cNvPr id="72708" name="Group 52"/>
            <p:cNvGrpSpPr>
              <a:grpSpLocks/>
            </p:cNvGrpSpPr>
            <p:nvPr/>
          </p:nvGrpSpPr>
          <p:grpSpPr bwMode="auto">
            <a:xfrm>
              <a:off x="-1242" y="1050"/>
              <a:ext cx="5489" cy="2740"/>
              <a:chOff x="-1242" y="1050"/>
              <a:chExt cx="5489" cy="2740"/>
            </a:xfrm>
          </p:grpSpPr>
          <p:sp>
            <p:nvSpPr>
              <p:cNvPr id="72709" name="AutoShape 6"/>
              <p:cNvSpPr>
                <a:spLocks noChangeArrowheads="1"/>
              </p:cNvSpPr>
              <p:nvPr/>
            </p:nvSpPr>
            <p:spPr bwMode="blackGray">
              <a:xfrm rot="5400000" flipH="1">
                <a:off x="-1378" y="1212"/>
                <a:ext cx="2714" cy="24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rgbClr val="FFFFFF">
                      <a:alpha val="48000"/>
                    </a:srgbClr>
                  </a:gs>
                </a:gsLst>
                <a:lin ang="5400000" scaled="1"/>
              </a:gradFill>
              <a:ln w="0" algn="ctr">
                <a:noFill/>
                <a:miter lim="800000"/>
                <a:headEnd/>
                <a:tailEnd/>
              </a:ln>
            </p:spPr>
            <p:txBody>
              <a:bodyPr rot="10800000" vert="eaVert" wrap="none" anchor="ctr"/>
              <a:lstStyle/>
              <a:p>
                <a:endParaRPr lang="zh-CN" altLang="en-US">
                  <a:solidFill>
                    <a:schemeClr val="tx1"/>
                  </a:solidFill>
                </a:endParaRPr>
              </a:p>
            </p:txBody>
          </p:sp>
          <p:grpSp>
            <p:nvGrpSpPr>
              <p:cNvPr id="72710" name="Group 7"/>
              <p:cNvGrpSpPr>
                <a:grpSpLocks/>
              </p:cNvGrpSpPr>
              <p:nvPr/>
            </p:nvGrpSpPr>
            <p:grpSpPr bwMode="auto">
              <a:xfrm>
                <a:off x="879" y="1050"/>
                <a:ext cx="2944" cy="342"/>
                <a:chOff x="912" y="1243"/>
                <a:chExt cx="2984" cy="320"/>
              </a:xfrm>
            </p:grpSpPr>
            <p:sp>
              <p:nvSpPr>
                <p:cNvPr id="72738" name="AutoShape 8"/>
                <p:cNvSpPr>
                  <a:spLocks noChangeArrowheads="1"/>
                </p:cNvSpPr>
                <p:nvPr/>
              </p:nvSpPr>
              <p:spPr bwMode="gray">
                <a:xfrm>
                  <a:off x="1112" y="1243"/>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WIFI</a:t>
                  </a:r>
                  <a:r>
                    <a:rPr lang="zh-CN" altLang="en-US" dirty="0" smtClean="0"/>
                    <a:t>模块简介</a:t>
                  </a:r>
                  <a:endParaRPr lang="zh-CN" altLang="en-US" dirty="0"/>
                </a:p>
              </p:txBody>
            </p:sp>
            <p:grpSp>
              <p:nvGrpSpPr>
                <p:cNvPr id="72739" name="Group 9"/>
                <p:cNvGrpSpPr>
                  <a:grpSpLocks/>
                </p:cNvGrpSpPr>
                <p:nvPr/>
              </p:nvGrpSpPr>
              <p:grpSpPr bwMode="auto">
                <a:xfrm>
                  <a:off x="912" y="1277"/>
                  <a:ext cx="240" cy="284"/>
                  <a:chOff x="2078" y="1535"/>
                  <a:chExt cx="1615" cy="1910"/>
                </a:xfrm>
              </p:grpSpPr>
              <p:sp>
                <p:nvSpPr>
                  <p:cNvPr id="72740"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72741" name="Oval 1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36" name="Oval 12"/>
                  <p:cNvSpPr>
                    <a:spLocks noChangeArrowheads="1"/>
                  </p:cNvSpPr>
                  <p:nvPr/>
                </p:nvSpPr>
                <p:spPr bwMode="gray">
                  <a:xfrm>
                    <a:off x="2324" y="1533"/>
                    <a:ext cx="791" cy="190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72743" name="Oval 13"/>
                  <p:cNvSpPr>
                    <a:spLocks noChangeArrowheads="1"/>
                  </p:cNvSpPr>
                  <p:nvPr/>
                </p:nvSpPr>
                <p:spPr bwMode="gray">
                  <a:xfrm>
                    <a:off x="2323" y="1535"/>
                    <a:ext cx="791" cy="1905"/>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38" name="Oval 14"/>
                  <p:cNvSpPr>
                    <a:spLocks noChangeArrowheads="1"/>
                  </p:cNvSpPr>
                  <p:nvPr/>
                </p:nvSpPr>
                <p:spPr bwMode="gray">
                  <a:xfrm>
                    <a:off x="2337" y="1533"/>
                    <a:ext cx="1098" cy="190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72745" name="Oval 15"/>
                  <p:cNvSpPr>
                    <a:spLocks noChangeArrowheads="1"/>
                  </p:cNvSpPr>
                  <p:nvPr/>
                </p:nvSpPr>
                <p:spPr bwMode="gray">
                  <a:xfrm>
                    <a:off x="2337" y="1536"/>
                    <a:ext cx="1097" cy="1909"/>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en-US" altLang="zh-CN">
                      <a:solidFill>
                        <a:schemeClr val="tx1"/>
                      </a:solidFill>
                    </a:endParaRPr>
                  </a:p>
                </p:txBody>
              </p:sp>
            </p:grpSp>
          </p:grpSp>
          <p:grpSp>
            <p:nvGrpSpPr>
              <p:cNvPr id="72711" name="Group 16"/>
              <p:cNvGrpSpPr>
                <a:grpSpLocks/>
              </p:cNvGrpSpPr>
              <p:nvPr/>
            </p:nvGrpSpPr>
            <p:grpSpPr bwMode="auto">
              <a:xfrm>
                <a:off x="1260" y="1763"/>
                <a:ext cx="2935" cy="352"/>
                <a:chOff x="1248" y="1728"/>
                <a:chExt cx="2976" cy="329"/>
              </a:xfrm>
            </p:grpSpPr>
            <p:sp>
              <p:nvSpPr>
                <p:cNvPr id="72730" name="AutoShape 17"/>
                <p:cNvSpPr>
                  <a:spLocks noChangeArrowheads="1"/>
                </p:cNvSpPr>
                <p:nvPr/>
              </p:nvSpPr>
              <p:spPr bwMode="gray">
                <a:xfrm>
                  <a:off x="1440" y="1728"/>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WPA_SUPPLICANT</a:t>
                  </a:r>
                  <a:r>
                    <a:rPr lang="zh-CN" altLang="en-US" dirty="0" smtClean="0"/>
                    <a:t>介绍</a:t>
                  </a:r>
                  <a:endParaRPr lang="en-US" altLang="zh-CN" dirty="0"/>
                </a:p>
              </p:txBody>
            </p:sp>
            <p:grpSp>
              <p:nvGrpSpPr>
                <p:cNvPr id="72731" name="Group 18"/>
                <p:cNvGrpSpPr>
                  <a:grpSpLocks/>
                </p:cNvGrpSpPr>
                <p:nvPr/>
              </p:nvGrpSpPr>
              <p:grpSpPr bwMode="auto">
                <a:xfrm>
                  <a:off x="1248" y="1773"/>
                  <a:ext cx="240" cy="284"/>
                  <a:chOff x="2078" y="1535"/>
                  <a:chExt cx="1615" cy="1911"/>
                </a:xfrm>
              </p:grpSpPr>
              <p:sp>
                <p:nvSpPr>
                  <p:cNvPr id="7273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72733"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45" name="Oval 21"/>
                  <p:cNvSpPr>
                    <a:spLocks noChangeArrowheads="1"/>
                  </p:cNvSpPr>
                  <p:nvPr/>
                </p:nvSpPr>
                <p:spPr bwMode="gray">
                  <a:xfrm>
                    <a:off x="2324" y="1534"/>
                    <a:ext cx="791" cy="190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72735" name="Oval 22"/>
                  <p:cNvSpPr>
                    <a:spLocks noChangeArrowheads="1"/>
                  </p:cNvSpPr>
                  <p:nvPr/>
                </p:nvSpPr>
                <p:spPr bwMode="gray">
                  <a:xfrm>
                    <a:off x="2323" y="1535"/>
                    <a:ext cx="791" cy="1905"/>
                  </a:xfrm>
                  <a:prstGeom prst="ellipse">
                    <a:avLst/>
                  </a:prstGeom>
                  <a:gradFill rotWithShape="1">
                    <a:gsLst>
                      <a:gs pos="0">
                        <a:srgbClr val="000000"/>
                      </a:gs>
                      <a:gs pos="100000">
                        <a:srgbClr val="48BE67"/>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47" name="Oval 23"/>
                  <p:cNvSpPr>
                    <a:spLocks noChangeArrowheads="1"/>
                  </p:cNvSpPr>
                  <p:nvPr/>
                </p:nvSpPr>
                <p:spPr bwMode="gray">
                  <a:xfrm>
                    <a:off x="2337" y="1534"/>
                    <a:ext cx="1099" cy="190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72737" name="Oval 24"/>
                  <p:cNvSpPr>
                    <a:spLocks noChangeArrowheads="1"/>
                  </p:cNvSpPr>
                  <p:nvPr/>
                </p:nvSpPr>
                <p:spPr bwMode="gray">
                  <a:xfrm>
                    <a:off x="2337" y="1535"/>
                    <a:ext cx="1097" cy="1911"/>
                  </a:xfrm>
                  <a:prstGeom prst="ellipse">
                    <a:avLst/>
                  </a:prstGeom>
                  <a:gradFill rotWithShape="1">
                    <a:gsLst>
                      <a:gs pos="0">
                        <a:srgbClr val="48BE67"/>
                      </a:gs>
                      <a:gs pos="100000">
                        <a:srgbClr val="235C32"/>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nvGrpSpPr>
              <p:cNvPr id="72712" name="Group 34"/>
              <p:cNvGrpSpPr>
                <a:grpSpLocks/>
              </p:cNvGrpSpPr>
              <p:nvPr/>
            </p:nvGrpSpPr>
            <p:grpSpPr bwMode="auto">
              <a:xfrm>
                <a:off x="1292" y="2523"/>
                <a:ext cx="2955" cy="348"/>
                <a:chOff x="1248" y="2787"/>
                <a:chExt cx="2996" cy="326"/>
              </a:xfrm>
            </p:grpSpPr>
            <p:sp>
              <p:nvSpPr>
                <p:cNvPr id="72722" name="AutoShape 35"/>
                <p:cNvSpPr>
                  <a:spLocks noChangeArrowheads="1"/>
                </p:cNvSpPr>
                <p:nvPr/>
              </p:nvSpPr>
              <p:spPr bwMode="gray">
                <a:xfrm>
                  <a:off x="1460" y="2787"/>
                  <a:ext cx="2784" cy="320"/>
                </a:xfrm>
                <a:prstGeom prst="roundRect">
                  <a:avLst>
                    <a:gd name="adj" fmla="val 50000"/>
                  </a:avLst>
                </a:prstGeom>
                <a:solidFill>
                  <a:srgbClr val="66CCFF"/>
                </a:solidFill>
                <a:ln w="28575" algn="ctr">
                  <a:solidFill>
                    <a:schemeClr val="bg2"/>
                  </a:solidFill>
                  <a:round/>
                  <a:headEnd/>
                  <a:tailEnd/>
                </a:ln>
              </p:spPr>
              <p:txBody>
                <a:bodyPr wrap="none" anchor="ctr"/>
                <a:lstStyle/>
                <a:p>
                  <a:pPr eaLnBrk="0" hangingPunct="0"/>
                  <a:r>
                    <a:rPr lang="en-US" altLang="zh-CN" dirty="0" smtClean="0"/>
                    <a:t>WIFI</a:t>
                  </a:r>
                  <a:r>
                    <a:rPr lang="zh-CN" altLang="en-US" dirty="0" smtClean="0"/>
                    <a:t>流程</a:t>
                  </a:r>
                  <a:endParaRPr lang="zh-CN" altLang="en-US" dirty="0"/>
                </a:p>
              </p:txBody>
            </p:sp>
            <p:grpSp>
              <p:nvGrpSpPr>
                <p:cNvPr id="72723" name="Group 36"/>
                <p:cNvGrpSpPr>
                  <a:grpSpLocks/>
                </p:cNvGrpSpPr>
                <p:nvPr/>
              </p:nvGrpSpPr>
              <p:grpSpPr bwMode="auto">
                <a:xfrm>
                  <a:off x="1248" y="2829"/>
                  <a:ext cx="240" cy="284"/>
                  <a:chOff x="2078" y="1535"/>
                  <a:chExt cx="1615" cy="1905"/>
                </a:xfrm>
              </p:grpSpPr>
              <p:sp>
                <p:nvSpPr>
                  <p:cNvPr id="72724"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72725" name="Oval 3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63" name="Oval 39"/>
                  <p:cNvSpPr>
                    <a:spLocks noChangeArrowheads="1"/>
                  </p:cNvSpPr>
                  <p:nvPr/>
                </p:nvSpPr>
                <p:spPr bwMode="gray">
                  <a:xfrm>
                    <a:off x="2324" y="1536"/>
                    <a:ext cx="791" cy="190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72727" name="Oval 40"/>
                  <p:cNvSpPr>
                    <a:spLocks noChangeArrowheads="1"/>
                  </p:cNvSpPr>
                  <p:nvPr/>
                </p:nvSpPr>
                <p:spPr bwMode="gray">
                  <a:xfrm>
                    <a:off x="2323" y="1535"/>
                    <a:ext cx="791" cy="1905"/>
                  </a:xfrm>
                  <a:prstGeom prst="ellipse">
                    <a:avLst/>
                  </a:prstGeom>
                  <a:gradFill rotWithShape="1">
                    <a:gsLst>
                      <a:gs pos="0">
                        <a:srgbClr val="000000"/>
                      </a:gs>
                      <a:gs pos="100000">
                        <a:srgbClr val="8D67E1"/>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65" name="Oval 41"/>
                  <p:cNvSpPr>
                    <a:spLocks noChangeArrowheads="1"/>
                  </p:cNvSpPr>
                  <p:nvPr/>
                </p:nvSpPr>
                <p:spPr bwMode="gray">
                  <a:xfrm>
                    <a:off x="2337" y="1536"/>
                    <a:ext cx="1098" cy="19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72729" name="Oval 42"/>
                  <p:cNvSpPr>
                    <a:spLocks noChangeArrowheads="1"/>
                  </p:cNvSpPr>
                  <p:nvPr/>
                </p:nvSpPr>
                <p:spPr bwMode="gray">
                  <a:xfrm>
                    <a:off x="2337" y="1535"/>
                    <a:ext cx="1097" cy="1905"/>
                  </a:xfrm>
                  <a:prstGeom prst="ellipse">
                    <a:avLst/>
                  </a:prstGeom>
                  <a:gradFill rotWithShape="1">
                    <a:gsLst>
                      <a:gs pos="0">
                        <a:srgbClr val="8D67E1"/>
                      </a:gs>
                      <a:gs pos="100000">
                        <a:srgbClr val="45326D"/>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nvGrpSpPr>
              <p:cNvPr id="72713" name="Group 43"/>
              <p:cNvGrpSpPr>
                <a:grpSpLocks/>
              </p:cNvGrpSpPr>
              <p:nvPr/>
            </p:nvGrpSpPr>
            <p:grpSpPr bwMode="auto">
              <a:xfrm>
                <a:off x="992" y="3257"/>
                <a:ext cx="2931" cy="342"/>
                <a:chOff x="960" y="3308"/>
                <a:chExt cx="2972" cy="320"/>
              </a:xfrm>
            </p:grpSpPr>
            <p:sp>
              <p:nvSpPr>
                <p:cNvPr id="72714" name="AutoShape 44"/>
                <p:cNvSpPr>
                  <a:spLocks noChangeArrowheads="1"/>
                </p:cNvSpPr>
                <p:nvPr/>
              </p:nvSpPr>
              <p:spPr bwMode="gray">
                <a:xfrm>
                  <a:off x="1148" y="3308"/>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zh-CN" altLang="en-US" dirty="0" smtClean="0"/>
                    <a:t>中移入库测试</a:t>
                  </a:r>
                  <a:r>
                    <a:rPr lang="en-US" altLang="zh-CN" dirty="0" smtClean="0"/>
                    <a:t>WLAN</a:t>
                  </a:r>
                  <a:r>
                    <a:rPr lang="zh-CN" altLang="en-US" dirty="0" smtClean="0"/>
                    <a:t>相关</a:t>
                  </a:r>
                  <a:r>
                    <a:rPr lang="en-US" altLang="zh-CN" dirty="0" smtClean="0"/>
                    <a:t>case</a:t>
                  </a:r>
                  <a:endParaRPr lang="zh-CN" altLang="en-US" dirty="0"/>
                </a:p>
              </p:txBody>
            </p:sp>
            <p:grpSp>
              <p:nvGrpSpPr>
                <p:cNvPr id="72715" name="Group 45"/>
                <p:cNvGrpSpPr>
                  <a:grpSpLocks/>
                </p:cNvGrpSpPr>
                <p:nvPr/>
              </p:nvGrpSpPr>
              <p:grpSpPr bwMode="auto">
                <a:xfrm>
                  <a:off x="960" y="3317"/>
                  <a:ext cx="224" cy="284"/>
                  <a:chOff x="2078" y="1535"/>
                  <a:chExt cx="1615" cy="1905"/>
                </a:xfrm>
              </p:grpSpPr>
              <p:sp>
                <p:nvSpPr>
                  <p:cNvPr id="72716"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72717" name="Oval 4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72" name="Oval 48"/>
                  <p:cNvSpPr>
                    <a:spLocks noChangeArrowheads="1"/>
                  </p:cNvSpPr>
                  <p:nvPr/>
                </p:nvSpPr>
                <p:spPr bwMode="gray">
                  <a:xfrm>
                    <a:off x="2319" y="1537"/>
                    <a:ext cx="848" cy="190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72719" name="Oval 49"/>
                  <p:cNvSpPr>
                    <a:spLocks noChangeArrowheads="1"/>
                  </p:cNvSpPr>
                  <p:nvPr/>
                </p:nvSpPr>
                <p:spPr bwMode="gray">
                  <a:xfrm>
                    <a:off x="2319" y="1535"/>
                    <a:ext cx="848" cy="1905"/>
                  </a:xfrm>
                  <a:prstGeom prst="ellipse">
                    <a:avLst/>
                  </a:prstGeom>
                  <a:gradFill rotWithShape="1">
                    <a:gsLst>
                      <a:gs pos="0">
                        <a:srgbClr val="000000"/>
                      </a:gs>
                      <a:gs pos="100000">
                        <a:srgbClr val="E35E23"/>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74" name="Oval 50"/>
                  <p:cNvSpPr>
                    <a:spLocks noChangeArrowheads="1"/>
                  </p:cNvSpPr>
                  <p:nvPr/>
                </p:nvSpPr>
                <p:spPr bwMode="gray">
                  <a:xfrm>
                    <a:off x="2334" y="1537"/>
                    <a:ext cx="1097" cy="190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72721" name="Oval 51"/>
                  <p:cNvSpPr>
                    <a:spLocks noChangeArrowheads="1"/>
                  </p:cNvSpPr>
                  <p:nvPr/>
                </p:nvSpPr>
                <p:spPr bwMode="gray">
                  <a:xfrm>
                    <a:off x="2334" y="1535"/>
                    <a:ext cx="1096" cy="1905"/>
                  </a:xfrm>
                  <a:prstGeom prst="ellipse">
                    <a:avLst/>
                  </a:prstGeom>
                  <a:gradFill rotWithShape="1">
                    <a:gsLst>
                      <a:gs pos="0">
                        <a:srgbClr val="E35E23"/>
                      </a:gs>
                      <a:gs pos="100000">
                        <a:srgbClr val="6E2E11"/>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gr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a:lstStyle/>
          <a:p>
            <a:r>
              <a:rPr lang="zh-CN" altLang="en-US" dirty="0" smtClean="0"/>
              <a:t>主要内容</a:t>
            </a:r>
          </a:p>
        </p:txBody>
      </p:sp>
      <p:grpSp>
        <p:nvGrpSpPr>
          <p:cNvPr id="48130" name="Group 90"/>
          <p:cNvGrpSpPr>
            <a:grpSpLocks/>
          </p:cNvGrpSpPr>
          <p:nvPr/>
        </p:nvGrpSpPr>
        <p:grpSpPr bwMode="auto">
          <a:xfrm>
            <a:off x="-2395538" y="1268413"/>
            <a:ext cx="9137651" cy="5156200"/>
            <a:chOff x="-1509" y="799"/>
            <a:chExt cx="5756" cy="3248"/>
          </a:xfrm>
        </p:grpSpPr>
        <p:sp>
          <p:nvSpPr>
            <p:cNvPr id="1076229" name="AutoShape 5"/>
            <p:cNvSpPr>
              <a:spLocks noChangeArrowheads="1"/>
            </p:cNvSpPr>
            <p:nvPr/>
          </p:nvSpPr>
          <p:spPr bwMode="ltGray">
            <a:xfrm rot="5400000">
              <a:off x="-1651" y="941"/>
              <a:ext cx="3248" cy="2964"/>
            </a:xfrm>
            <a:custGeom>
              <a:avLst/>
              <a:gdLst>
                <a:gd name="T0" fmla="*/ 1520 w 21600"/>
                <a:gd name="T1" fmla="*/ 0 h 21600"/>
                <a:gd name="T2" fmla="*/ 23 w 21600"/>
                <a:gd name="T3" fmla="*/ 1480 h 21600"/>
                <a:gd name="T4" fmla="*/ 1520 w 21600"/>
                <a:gd name="T5" fmla="*/ 45 h 21600"/>
                <a:gd name="T6" fmla="*/ 3016 w 21600"/>
                <a:gd name="T7" fmla="*/ 1480 h 21600"/>
                <a:gd name="T8" fmla="*/ 0 60000 65536"/>
                <a:gd name="T9" fmla="*/ 0 60000 65536"/>
                <a:gd name="T10" fmla="*/ 0 60000 65536"/>
                <a:gd name="T11" fmla="*/ 0 60000 65536"/>
                <a:gd name="T12" fmla="*/ 398 w 21600"/>
                <a:gd name="T13" fmla="*/ 0 h 21600"/>
                <a:gd name="T14" fmla="*/ 21202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7F6F1"/>
                </a:gs>
                <a:gs pos="50000">
                  <a:schemeClr val="bg2"/>
                </a:gs>
                <a:gs pos="100000">
                  <a:srgbClr val="F7F6F1"/>
                </a:gs>
              </a:gsLst>
              <a:lin ang="0" scaled="1"/>
            </a:gradFill>
            <a:ln w="9525" algn="ctr">
              <a:noFill/>
              <a:miter lim="800000"/>
              <a:headEnd/>
              <a:tailEnd/>
            </a:ln>
          </p:spPr>
          <p:txBody>
            <a:bodyPr rot="10800000" vert="eaVert" wrap="none" anchor="ctr"/>
            <a:lstStyle/>
            <a:p>
              <a:pPr>
                <a:defRPr/>
              </a:pPr>
              <a:endParaRPr lang="zh-CN" altLang="en-US">
                <a:solidFill>
                  <a:schemeClr val="tx1"/>
                </a:solidFill>
                <a:ea typeface="宋体" pitchFamily="2" charset="-122"/>
              </a:endParaRPr>
            </a:p>
          </p:txBody>
        </p:sp>
        <p:grpSp>
          <p:nvGrpSpPr>
            <p:cNvPr id="48132" name="Group 92"/>
            <p:cNvGrpSpPr>
              <a:grpSpLocks/>
            </p:cNvGrpSpPr>
            <p:nvPr/>
          </p:nvGrpSpPr>
          <p:grpSpPr bwMode="auto">
            <a:xfrm>
              <a:off x="-1242" y="1050"/>
              <a:ext cx="5489" cy="2740"/>
              <a:chOff x="-1242" y="1050"/>
              <a:chExt cx="5489" cy="2740"/>
            </a:xfrm>
          </p:grpSpPr>
          <p:sp>
            <p:nvSpPr>
              <p:cNvPr id="48133" name="AutoShape 6"/>
              <p:cNvSpPr>
                <a:spLocks noChangeArrowheads="1"/>
              </p:cNvSpPr>
              <p:nvPr/>
            </p:nvSpPr>
            <p:spPr bwMode="blackGray">
              <a:xfrm rot="5400000" flipH="1">
                <a:off x="-1378" y="1212"/>
                <a:ext cx="2714" cy="24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rgbClr val="FFFFFF">
                      <a:alpha val="48000"/>
                    </a:srgbClr>
                  </a:gs>
                </a:gsLst>
                <a:lin ang="5400000" scaled="1"/>
              </a:gradFill>
              <a:ln w="0" algn="ctr">
                <a:noFill/>
                <a:miter lim="800000"/>
                <a:headEnd/>
                <a:tailEnd/>
              </a:ln>
            </p:spPr>
            <p:txBody>
              <a:bodyPr rot="10800000" vert="eaVert" wrap="none" anchor="ctr"/>
              <a:lstStyle/>
              <a:p>
                <a:endParaRPr lang="zh-CN" altLang="en-US">
                  <a:solidFill>
                    <a:schemeClr val="tx1"/>
                  </a:solidFill>
                </a:endParaRPr>
              </a:p>
            </p:txBody>
          </p:sp>
          <p:grpSp>
            <p:nvGrpSpPr>
              <p:cNvPr id="48134" name="Group 7"/>
              <p:cNvGrpSpPr>
                <a:grpSpLocks/>
              </p:cNvGrpSpPr>
              <p:nvPr/>
            </p:nvGrpSpPr>
            <p:grpSpPr bwMode="auto">
              <a:xfrm>
                <a:off x="879" y="1050"/>
                <a:ext cx="2944" cy="342"/>
                <a:chOff x="912" y="1243"/>
                <a:chExt cx="2984" cy="320"/>
              </a:xfrm>
            </p:grpSpPr>
            <p:sp>
              <p:nvSpPr>
                <p:cNvPr id="48162" name="AutoShape 8"/>
                <p:cNvSpPr>
                  <a:spLocks noChangeArrowheads="1"/>
                </p:cNvSpPr>
                <p:nvPr/>
              </p:nvSpPr>
              <p:spPr bwMode="gray">
                <a:xfrm>
                  <a:off x="1112" y="1243"/>
                  <a:ext cx="2784" cy="320"/>
                </a:xfrm>
                <a:prstGeom prst="roundRect">
                  <a:avLst>
                    <a:gd name="adj" fmla="val 50000"/>
                  </a:avLst>
                </a:prstGeom>
                <a:solidFill>
                  <a:srgbClr val="66CCFF"/>
                </a:solidFill>
                <a:ln w="28575" algn="ctr">
                  <a:solidFill>
                    <a:schemeClr val="bg2"/>
                  </a:solidFill>
                  <a:round/>
                  <a:headEnd/>
                  <a:tailEnd/>
                </a:ln>
              </p:spPr>
              <p:txBody>
                <a:bodyPr wrap="none" anchor="ctr"/>
                <a:lstStyle/>
                <a:p>
                  <a:pPr eaLnBrk="0" hangingPunct="0"/>
                  <a:r>
                    <a:rPr lang="en-US" altLang="zh-CN" dirty="0" smtClean="0"/>
                    <a:t>WIFI</a:t>
                  </a:r>
                  <a:r>
                    <a:rPr lang="zh-CN" altLang="en-US" dirty="0" smtClean="0"/>
                    <a:t>模块简介</a:t>
                  </a:r>
                  <a:endParaRPr lang="zh-CN" altLang="en-US" dirty="0"/>
                </a:p>
              </p:txBody>
            </p:sp>
            <p:grpSp>
              <p:nvGrpSpPr>
                <p:cNvPr id="48163" name="Group 9"/>
                <p:cNvGrpSpPr>
                  <a:grpSpLocks/>
                </p:cNvGrpSpPr>
                <p:nvPr/>
              </p:nvGrpSpPr>
              <p:grpSpPr bwMode="auto">
                <a:xfrm>
                  <a:off x="912" y="1277"/>
                  <a:ext cx="240" cy="284"/>
                  <a:chOff x="2078" y="1535"/>
                  <a:chExt cx="1615" cy="1910"/>
                </a:xfrm>
              </p:grpSpPr>
              <p:sp>
                <p:nvSpPr>
                  <p:cNvPr id="48164"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48165" name="Oval 1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36" name="Oval 12"/>
                  <p:cNvSpPr>
                    <a:spLocks noChangeArrowheads="1"/>
                  </p:cNvSpPr>
                  <p:nvPr/>
                </p:nvSpPr>
                <p:spPr bwMode="gray">
                  <a:xfrm>
                    <a:off x="2324" y="1533"/>
                    <a:ext cx="791" cy="190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48167" name="Oval 13"/>
                  <p:cNvSpPr>
                    <a:spLocks noChangeArrowheads="1"/>
                  </p:cNvSpPr>
                  <p:nvPr/>
                </p:nvSpPr>
                <p:spPr bwMode="gray">
                  <a:xfrm>
                    <a:off x="2323" y="1535"/>
                    <a:ext cx="791" cy="1905"/>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38" name="Oval 14"/>
                  <p:cNvSpPr>
                    <a:spLocks noChangeArrowheads="1"/>
                  </p:cNvSpPr>
                  <p:nvPr/>
                </p:nvSpPr>
                <p:spPr bwMode="gray">
                  <a:xfrm>
                    <a:off x="2337" y="1533"/>
                    <a:ext cx="1098" cy="190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48169" name="Oval 15"/>
                  <p:cNvSpPr>
                    <a:spLocks noChangeArrowheads="1"/>
                  </p:cNvSpPr>
                  <p:nvPr/>
                </p:nvSpPr>
                <p:spPr bwMode="gray">
                  <a:xfrm>
                    <a:off x="2337" y="1536"/>
                    <a:ext cx="1097" cy="1909"/>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en-US" altLang="zh-CN">
                      <a:solidFill>
                        <a:schemeClr val="tx1"/>
                      </a:solidFill>
                    </a:endParaRPr>
                  </a:p>
                </p:txBody>
              </p:sp>
            </p:grpSp>
          </p:grpSp>
          <p:grpSp>
            <p:nvGrpSpPr>
              <p:cNvPr id="48135" name="Group 16"/>
              <p:cNvGrpSpPr>
                <a:grpSpLocks/>
              </p:cNvGrpSpPr>
              <p:nvPr/>
            </p:nvGrpSpPr>
            <p:grpSpPr bwMode="auto">
              <a:xfrm>
                <a:off x="1260" y="1763"/>
                <a:ext cx="2935" cy="353"/>
                <a:chOff x="1248" y="1728"/>
                <a:chExt cx="2976" cy="330"/>
              </a:xfrm>
            </p:grpSpPr>
            <p:sp>
              <p:nvSpPr>
                <p:cNvPr id="48154" name="AutoShape 17"/>
                <p:cNvSpPr>
                  <a:spLocks noChangeArrowheads="1"/>
                </p:cNvSpPr>
                <p:nvPr/>
              </p:nvSpPr>
              <p:spPr bwMode="gray">
                <a:xfrm>
                  <a:off x="1440" y="1728"/>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WPA_SUPPLICANT</a:t>
                  </a:r>
                  <a:r>
                    <a:rPr lang="zh-CN" altLang="en-US" dirty="0" smtClean="0"/>
                    <a:t>介绍</a:t>
                  </a:r>
                  <a:endParaRPr lang="en-US" altLang="zh-CN" dirty="0"/>
                </a:p>
              </p:txBody>
            </p:sp>
            <p:grpSp>
              <p:nvGrpSpPr>
                <p:cNvPr id="48155" name="Group 18"/>
                <p:cNvGrpSpPr>
                  <a:grpSpLocks/>
                </p:cNvGrpSpPr>
                <p:nvPr/>
              </p:nvGrpSpPr>
              <p:grpSpPr bwMode="auto">
                <a:xfrm>
                  <a:off x="1248" y="1774"/>
                  <a:ext cx="240" cy="284"/>
                  <a:chOff x="2078" y="1534"/>
                  <a:chExt cx="1615" cy="1912"/>
                </a:xfrm>
              </p:grpSpPr>
              <p:sp>
                <p:nvSpPr>
                  <p:cNvPr id="48156"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48157"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45" name="Oval 21"/>
                  <p:cNvSpPr>
                    <a:spLocks noChangeArrowheads="1"/>
                  </p:cNvSpPr>
                  <p:nvPr/>
                </p:nvSpPr>
                <p:spPr bwMode="gray">
                  <a:xfrm>
                    <a:off x="2324" y="1534"/>
                    <a:ext cx="791" cy="190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48159" name="Oval 22"/>
                  <p:cNvSpPr>
                    <a:spLocks noChangeArrowheads="1"/>
                  </p:cNvSpPr>
                  <p:nvPr/>
                </p:nvSpPr>
                <p:spPr bwMode="gray">
                  <a:xfrm>
                    <a:off x="2323" y="1535"/>
                    <a:ext cx="791" cy="1905"/>
                  </a:xfrm>
                  <a:prstGeom prst="ellipse">
                    <a:avLst/>
                  </a:prstGeom>
                  <a:gradFill rotWithShape="1">
                    <a:gsLst>
                      <a:gs pos="0">
                        <a:srgbClr val="000000"/>
                      </a:gs>
                      <a:gs pos="100000">
                        <a:srgbClr val="48BE67"/>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47" name="Oval 23"/>
                  <p:cNvSpPr>
                    <a:spLocks noChangeArrowheads="1"/>
                  </p:cNvSpPr>
                  <p:nvPr/>
                </p:nvSpPr>
                <p:spPr bwMode="gray">
                  <a:xfrm>
                    <a:off x="2337" y="1534"/>
                    <a:ext cx="1099" cy="190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48161" name="Oval 24"/>
                  <p:cNvSpPr>
                    <a:spLocks noChangeArrowheads="1"/>
                  </p:cNvSpPr>
                  <p:nvPr/>
                </p:nvSpPr>
                <p:spPr bwMode="gray">
                  <a:xfrm>
                    <a:off x="2337" y="1535"/>
                    <a:ext cx="1097" cy="1911"/>
                  </a:xfrm>
                  <a:prstGeom prst="ellipse">
                    <a:avLst/>
                  </a:prstGeom>
                  <a:gradFill rotWithShape="1">
                    <a:gsLst>
                      <a:gs pos="0">
                        <a:srgbClr val="48BE67"/>
                      </a:gs>
                      <a:gs pos="100000">
                        <a:srgbClr val="235C32"/>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nvGrpSpPr>
              <p:cNvPr id="48136" name="Group 34"/>
              <p:cNvGrpSpPr>
                <a:grpSpLocks/>
              </p:cNvGrpSpPr>
              <p:nvPr/>
            </p:nvGrpSpPr>
            <p:grpSpPr bwMode="auto">
              <a:xfrm>
                <a:off x="1292" y="2523"/>
                <a:ext cx="2955" cy="348"/>
                <a:chOff x="1248" y="2787"/>
                <a:chExt cx="2996" cy="326"/>
              </a:xfrm>
            </p:grpSpPr>
            <p:sp>
              <p:nvSpPr>
                <p:cNvPr id="48146" name="AutoShape 35"/>
                <p:cNvSpPr>
                  <a:spLocks noChangeArrowheads="1"/>
                </p:cNvSpPr>
                <p:nvPr/>
              </p:nvSpPr>
              <p:spPr bwMode="gray">
                <a:xfrm>
                  <a:off x="1460" y="2787"/>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WIFI</a:t>
                  </a:r>
                  <a:r>
                    <a:rPr lang="zh-CN" altLang="en-US" dirty="0" smtClean="0"/>
                    <a:t>流程</a:t>
                  </a:r>
                  <a:endParaRPr lang="zh-CN" altLang="en-US" dirty="0"/>
                </a:p>
              </p:txBody>
            </p:sp>
            <p:grpSp>
              <p:nvGrpSpPr>
                <p:cNvPr id="48147" name="Group 36"/>
                <p:cNvGrpSpPr>
                  <a:grpSpLocks/>
                </p:cNvGrpSpPr>
                <p:nvPr/>
              </p:nvGrpSpPr>
              <p:grpSpPr bwMode="auto">
                <a:xfrm>
                  <a:off x="1248" y="2829"/>
                  <a:ext cx="240" cy="284"/>
                  <a:chOff x="2078" y="1535"/>
                  <a:chExt cx="1615" cy="1905"/>
                </a:xfrm>
              </p:grpSpPr>
              <p:sp>
                <p:nvSpPr>
                  <p:cNvPr id="48148"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48149" name="Oval 3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63" name="Oval 39"/>
                  <p:cNvSpPr>
                    <a:spLocks noChangeArrowheads="1"/>
                  </p:cNvSpPr>
                  <p:nvPr/>
                </p:nvSpPr>
                <p:spPr bwMode="gray">
                  <a:xfrm>
                    <a:off x="2324" y="1536"/>
                    <a:ext cx="791" cy="190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48151" name="Oval 40"/>
                  <p:cNvSpPr>
                    <a:spLocks noChangeArrowheads="1"/>
                  </p:cNvSpPr>
                  <p:nvPr/>
                </p:nvSpPr>
                <p:spPr bwMode="gray">
                  <a:xfrm>
                    <a:off x="2323" y="1535"/>
                    <a:ext cx="791" cy="1905"/>
                  </a:xfrm>
                  <a:prstGeom prst="ellipse">
                    <a:avLst/>
                  </a:prstGeom>
                  <a:gradFill rotWithShape="1">
                    <a:gsLst>
                      <a:gs pos="0">
                        <a:srgbClr val="000000"/>
                      </a:gs>
                      <a:gs pos="100000">
                        <a:srgbClr val="8D67E1"/>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65" name="Oval 41"/>
                  <p:cNvSpPr>
                    <a:spLocks noChangeArrowheads="1"/>
                  </p:cNvSpPr>
                  <p:nvPr/>
                </p:nvSpPr>
                <p:spPr bwMode="gray">
                  <a:xfrm>
                    <a:off x="2337" y="1536"/>
                    <a:ext cx="1098" cy="19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48153" name="Oval 42"/>
                  <p:cNvSpPr>
                    <a:spLocks noChangeArrowheads="1"/>
                  </p:cNvSpPr>
                  <p:nvPr/>
                </p:nvSpPr>
                <p:spPr bwMode="gray">
                  <a:xfrm>
                    <a:off x="2337" y="1535"/>
                    <a:ext cx="1097" cy="1905"/>
                  </a:xfrm>
                  <a:prstGeom prst="ellipse">
                    <a:avLst/>
                  </a:prstGeom>
                  <a:gradFill rotWithShape="1">
                    <a:gsLst>
                      <a:gs pos="0">
                        <a:srgbClr val="8D67E1"/>
                      </a:gs>
                      <a:gs pos="100000">
                        <a:srgbClr val="45326D"/>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nvGrpSpPr>
              <p:cNvPr id="48137" name="Group 43"/>
              <p:cNvGrpSpPr>
                <a:grpSpLocks/>
              </p:cNvGrpSpPr>
              <p:nvPr/>
            </p:nvGrpSpPr>
            <p:grpSpPr bwMode="auto">
              <a:xfrm>
                <a:off x="992" y="3257"/>
                <a:ext cx="2931" cy="342"/>
                <a:chOff x="960" y="3308"/>
                <a:chExt cx="2972" cy="320"/>
              </a:xfrm>
            </p:grpSpPr>
            <p:sp>
              <p:nvSpPr>
                <p:cNvPr id="48138" name="AutoShape 44"/>
                <p:cNvSpPr>
                  <a:spLocks noChangeArrowheads="1"/>
                </p:cNvSpPr>
                <p:nvPr/>
              </p:nvSpPr>
              <p:spPr bwMode="gray">
                <a:xfrm>
                  <a:off x="1148" y="3308"/>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zh-CN" altLang="en-US" dirty="0" smtClean="0"/>
                    <a:t>中移入库测试</a:t>
                  </a:r>
                  <a:r>
                    <a:rPr lang="en-US" altLang="zh-CN" dirty="0" smtClean="0"/>
                    <a:t>WLAN</a:t>
                  </a:r>
                  <a:r>
                    <a:rPr lang="zh-CN" altLang="en-US" dirty="0" smtClean="0"/>
                    <a:t>相关</a:t>
                  </a:r>
                  <a:r>
                    <a:rPr lang="en-US" altLang="zh-CN" dirty="0" smtClean="0"/>
                    <a:t>case</a:t>
                  </a:r>
                  <a:endParaRPr lang="zh-CN" altLang="en-US" dirty="0"/>
                </a:p>
              </p:txBody>
            </p:sp>
            <p:grpSp>
              <p:nvGrpSpPr>
                <p:cNvPr id="48139" name="Group 45"/>
                <p:cNvGrpSpPr>
                  <a:grpSpLocks/>
                </p:cNvGrpSpPr>
                <p:nvPr/>
              </p:nvGrpSpPr>
              <p:grpSpPr bwMode="auto">
                <a:xfrm>
                  <a:off x="960" y="3317"/>
                  <a:ext cx="224" cy="284"/>
                  <a:chOff x="2078" y="1535"/>
                  <a:chExt cx="1615" cy="1905"/>
                </a:xfrm>
              </p:grpSpPr>
              <p:sp>
                <p:nvSpPr>
                  <p:cNvPr id="48140"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48141" name="Oval 4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72" name="Oval 48"/>
                  <p:cNvSpPr>
                    <a:spLocks noChangeArrowheads="1"/>
                  </p:cNvSpPr>
                  <p:nvPr/>
                </p:nvSpPr>
                <p:spPr bwMode="gray">
                  <a:xfrm>
                    <a:off x="2319" y="1537"/>
                    <a:ext cx="848" cy="190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48143" name="Oval 49"/>
                  <p:cNvSpPr>
                    <a:spLocks noChangeArrowheads="1"/>
                  </p:cNvSpPr>
                  <p:nvPr/>
                </p:nvSpPr>
                <p:spPr bwMode="gray">
                  <a:xfrm>
                    <a:off x="2319" y="1535"/>
                    <a:ext cx="848" cy="1905"/>
                  </a:xfrm>
                  <a:prstGeom prst="ellipse">
                    <a:avLst/>
                  </a:prstGeom>
                  <a:gradFill rotWithShape="1">
                    <a:gsLst>
                      <a:gs pos="0">
                        <a:srgbClr val="000000"/>
                      </a:gs>
                      <a:gs pos="100000">
                        <a:srgbClr val="E35E23"/>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74" name="Oval 50"/>
                  <p:cNvSpPr>
                    <a:spLocks noChangeArrowheads="1"/>
                  </p:cNvSpPr>
                  <p:nvPr/>
                </p:nvSpPr>
                <p:spPr bwMode="gray">
                  <a:xfrm>
                    <a:off x="2334" y="1537"/>
                    <a:ext cx="1097" cy="190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48145" name="Oval 51"/>
                  <p:cNvSpPr>
                    <a:spLocks noChangeArrowheads="1"/>
                  </p:cNvSpPr>
                  <p:nvPr/>
                </p:nvSpPr>
                <p:spPr bwMode="gray">
                  <a:xfrm>
                    <a:off x="2334" y="1535"/>
                    <a:ext cx="1096" cy="1905"/>
                  </a:xfrm>
                  <a:prstGeom prst="ellipse">
                    <a:avLst/>
                  </a:prstGeom>
                  <a:gradFill rotWithShape="1">
                    <a:gsLst>
                      <a:gs pos="0">
                        <a:srgbClr val="E35E23"/>
                      </a:gs>
                      <a:gs pos="100000">
                        <a:srgbClr val="6E2E11"/>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gr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WIFI</a:t>
            </a:r>
            <a:r>
              <a:rPr lang="zh-CN" altLang="en-US" dirty="0" smtClean="0"/>
              <a:t>执行过程示意图</a:t>
            </a:r>
            <a:endParaRPr lang="en-US" altLang="zh-CN" dirty="0"/>
          </a:p>
        </p:txBody>
      </p:sp>
      <p:pic>
        <p:nvPicPr>
          <p:cNvPr id="4" name="内容占位符 3"/>
          <p:cNvPicPr>
            <a:picLocks noGrp="1"/>
          </p:cNvPicPr>
          <p:nvPr>
            <p:ph idx="1"/>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857582" y="857250"/>
            <a:ext cx="5357399" cy="5500688"/>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从</a:t>
            </a:r>
            <a:r>
              <a:rPr lang="en-US" altLang="zh-CN" dirty="0" smtClean="0"/>
              <a:t>Settings</a:t>
            </a:r>
            <a:r>
              <a:rPr lang="zh-CN" altLang="en-US" dirty="0" smtClean="0"/>
              <a:t>中启动</a:t>
            </a:r>
            <a:r>
              <a:rPr lang="en-US" altLang="zh-CN" dirty="0" smtClean="0"/>
              <a:t>WIFI</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None/>
            </a:pPr>
            <a:r>
              <a:rPr lang="zh-CN" altLang="zh-CN" sz="2000" dirty="0" smtClean="0"/>
              <a:t>当用户按下</a:t>
            </a:r>
            <a:r>
              <a:rPr lang="en-US" altLang="zh-CN" sz="2000" dirty="0" smtClean="0"/>
              <a:t>Wi-Fi </a:t>
            </a:r>
            <a:r>
              <a:rPr lang="zh-CN" altLang="zh-CN" sz="2000" dirty="0" smtClean="0"/>
              <a:t>按钮后，</a:t>
            </a:r>
            <a:r>
              <a:rPr lang="en-US" altLang="zh-CN" sz="2000" dirty="0" smtClean="0"/>
              <a:t>Android </a:t>
            </a:r>
            <a:r>
              <a:rPr lang="zh-CN" altLang="zh-CN" sz="2000" dirty="0" smtClean="0"/>
              <a:t>会调用</a:t>
            </a:r>
            <a:r>
              <a:rPr lang="en-US" altLang="zh-CN" sz="2000" dirty="0" err="1" smtClean="0"/>
              <a:t>WifiEnabler</a:t>
            </a:r>
            <a:r>
              <a:rPr lang="en-US" altLang="zh-CN" sz="2000" dirty="0" smtClean="0"/>
              <a:t> </a:t>
            </a:r>
            <a:r>
              <a:rPr lang="zh-CN" altLang="zh-CN" sz="2000" dirty="0" smtClean="0"/>
              <a:t>的</a:t>
            </a:r>
            <a:r>
              <a:rPr lang="en-US" altLang="zh-CN" sz="2000" dirty="0" err="1" smtClean="0"/>
              <a:t>onPreferenceChange</a:t>
            </a:r>
            <a:r>
              <a:rPr lang="zh-CN" altLang="zh-CN" sz="2000" dirty="0" smtClean="0"/>
              <a:t>，再由</a:t>
            </a:r>
            <a:r>
              <a:rPr lang="en-US" altLang="zh-CN" sz="2000" dirty="0" err="1" smtClean="0"/>
              <a:t>WifiEnabler</a:t>
            </a:r>
            <a:r>
              <a:rPr lang="zh-CN" altLang="zh-CN" sz="2000" dirty="0" smtClean="0"/>
              <a:t>调用</a:t>
            </a:r>
            <a:r>
              <a:rPr lang="en-US" altLang="zh-CN" sz="2000" dirty="0" err="1" smtClean="0"/>
              <a:t>WifiManager</a:t>
            </a:r>
            <a:r>
              <a:rPr lang="en-US" altLang="zh-CN" sz="2000" dirty="0" smtClean="0"/>
              <a:t> </a:t>
            </a:r>
            <a:r>
              <a:rPr lang="zh-CN" altLang="zh-CN" sz="2000" dirty="0" smtClean="0"/>
              <a:t>的</a:t>
            </a:r>
            <a:r>
              <a:rPr lang="en-US" altLang="zh-CN" sz="2000" dirty="0" err="1" smtClean="0"/>
              <a:t>setWifiEnabled</a:t>
            </a:r>
            <a:r>
              <a:rPr lang="en-US" altLang="zh-CN" sz="2000" dirty="0" smtClean="0"/>
              <a:t> </a:t>
            </a:r>
            <a:r>
              <a:rPr lang="zh-CN" altLang="zh-CN" sz="2000" dirty="0" smtClean="0"/>
              <a:t>接口函数，通过</a:t>
            </a:r>
            <a:r>
              <a:rPr lang="en-US" altLang="zh-CN" sz="2000" dirty="0" smtClean="0"/>
              <a:t>AIDL</a:t>
            </a:r>
            <a:r>
              <a:rPr lang="zh-CN" altLang="zh-CN" sz="2000" dirty="0" smtClean="0"/>
              <a:t>，实际调用的是</a:t>
            </a:r>
            <a:r>
              <a:rPr lang="en-US" altLang="zh-CN" sz="2000" dirty="0" err="1" smtClean="0"/>
              <a:t>WifiService</a:t>
            </a:r>
            <a:r>
              <a:rPr lang="en-US" altLang="zh-CN" sz="2000" dirty="0" smtClean="0"/>
              <a:t> </a:t>
            </a:r>
            <a:r>
              <a:rPr lang="zh-CN" altLang="zh-CN" sz="2000" dirty="0" smtClean="0"/>
              <a:t>的</a:t>
            </a:r>
            <a:r>
              <a:rPr lang="en-US" altLang="zh-CN" sz="2000" dirty="0" err="1" smtClean="0"/>
              <a:t>setWifiEnabled</a:t>
            </a:r>
            <a:r>
              <a:rPr lang="en-US" altLang="zh-CN" sz="2000" dirty="0" smtClean="0"/>
              <a:t> </a:t>
            </a:r>
            <a:r>
              <a:rPr lang="zh-CN" altLang="zh-CN" sz="2000" dirty="0" smtClean="0"/>
              <a:t>函数，</a:t>
            </a:r>
            <a:r>
              <a:rPr lang="en-US" altLang="zh-CN" sz="2000" dirty="0" err="1" smtClean="0"/>
              <a:t>WifiService</a:t>
            </a:r>
            <a:r>
              <a:rPr lang="en-US" altLang="zh-CN" sz="2000" dirty="0" smtClean="0"/>
              <a:t> </a:t>
            </a:r>
            <a:r>
              <a:rPr lang="zh-CN" altLang="zh-CN" sz="2000" dirty="0" smtClean="0"/>
              <a:t>接着向自身发送一条</a:t>
            </a:r>
            <a:r>
              <a:rPr lang="en-US" altLang="zh-CN" sz="2000" dirty="0" smtClean="0"/>
              <a:t>MESSAGE_ENABLE_WIFI </a:t>
            </a:r>
            <a:r>
              <a:rPr lang="zh-CN" altLang="zh-CN" sz="2000" dirty="0" smtClean="0"/>
              <a:t>消息，在处理该消息的代码中做真正的使能工作：首先装载</a:t>
            </a:r>
            <a:r>
              <a:rPr lang="en-US" altLang="zh-CN" sz="2000" dirty="0" smtClean="0"/>
              <a:t>WIFI </a:t>
            </a:r>
            <a:r>
              <a:rPr lang="zh-CN" altLang="zh-CN" sz="2000" dirty="0" smtClean="0"/>
              <a:t>内核模块（该模块的位置硬编码为</a:t>
            </a:r>
            <a:r>
              <a:rPr lang="en-US" altLang="zh-CN" sz="2000" dirty="0" smtClean="0"/>
              <a:t>"/system/lib/modules/</a:t>
            </a:r>
            <a:r>
              <a:rPr lang="en-US" altLang="zh-CN" sz="2000" dirty="0" err="1" smtClean="0"/>
              <a:t>wlan.ko</a:t>
            </a:r>
            <a:r>
              <a:rPr lang="en-US" altLang="zh-CN" sz="2000" dirty="0" smtClean="0"/>
              <a:t>" </a:t>
            </a:r>
            <a:r>
              <a:rPr lang="zh-CN" altLang="zh-CN" sz="2000" dirty="0" smtClean="0"/>
              <a:t>）， 然后启动</a:t>
            </a:r>
            <a:r>
              <a:rPr lang="en-US" altLang="zh-CN" sz="2000" dirty="0" smtClean="0"/>
              <a:t>wpa_supplicant </a:t>
            </a:r>
            <a:r>
              <a:rPr lang="zh-CN" altLang="zh-CN" sz="2000" dirty="0" smtClean="0"/>
              <a:t>（ 配置文件硬编码为</a:t>
            </a:r>
            <a:r>
              <a:rPr lang="en-US" altLang="zh-CN" sz="2000" dirty="0" smtClean="0"/>
              <a:t>"/data/misc/</a:t>
            </a:r>
            <a:r>
              <a:rPr lang="en-US" altLang="zh-CN" sz="2000" dirty="0" err="1" smtClean="0"/>
              <a:t>wifi</a:t>
            </a:r>
            <a:r>
              <a:rPr lang="en-US" altLang="zh-CN" sz="2000" dirty="0" smtClean="0"/>
              <a:t>/</a:t>
            </a:r>
            <a:r>
              <a:rPr lang="en-US" altLang="zh-CN" sz="2000" dirty="0" err="1" smtClean="0"/>
              <a:t>wpa_supplicant.conf</a:t>
            </a:r>
            <a:r>
              <a:rPr lang="en-US" altLang="zh-CN" sz="2000" dirty="0" smtClean="0"/>
              <a:t>"</a:t>
            </a:r>
            <a:r>
              <a:rPr lang="zh-CN" altLang="zh-CN" sz="2000" dirty="0" smtClean="0"/>
              <a:t>），再通过</a:t>
            </a:r>
            <a:r>
              <a:rPr lang="en-US" altLang="zh-CN" sz="2000" dirty="0" err="1" smtClean="0"/>
              <a:t>WifiStateTracker</a:t>
            </a:r>
            <a:r>
              <a:rPr lang="en-US" altLang="zh-CN" sz="2000" dirty="0" smtClean="0"/>
              <a:t> </a:t>
            </a:r>
            <a:r>
              <a:rPr lang="zh-CN" altLang="zh-CN" sz="2000" dirty="0" smtClean="0"/>
              <a:t>来启动</a:t>
            </a:r>
            <a:r>
              <a:rPr lang="en-US" altLang="zh-CN" sz="2000" dirty="0" err="1" smtClean="0"/>
              <a:t>WifiMonitor</a:t>
            </a:r>
            <a:r>
              <a:rPr lang="en-US" altLang="zh-CN" sz="2000" dirty="0" smtClean="0"/>
              <a:t> </a:t>
            </a:r>
            <a:r>
              <a:rPr lang="zh-CN" altLang="zh-CN" sz="2000" dirty="0" smtClean="0"/>
              <a:t>中的监视线程。</a:t>
            </a:r>
          </a:p>
          <a:p>
            <a:pPr>
              <a:buNone/>
            </a:pPr>
            <a:r>
              <a:rPr lang="zh-CN" altLang="zh-CN" sz="2000" dirty="0" smtClean="0"/>
              <a:t>当使能成功后，会广播发送</a:t>
            </a:r>
            <a:r>
              <a:rPr lang="en-US" altLang="zh-CN" sz="2000" dirty="0" smtClean="0"/>
              <a:t>WIFI_STATE_CHANGED_ACTION </a:t>
            </a:r>
            <a:r>
              <a:rPr lang="zh-CN" altLang="zh-CN" sz="2000" dirty="0" smtClean="0"/>
              <a:t>这个</a:t>
            </a:r>
            <a:r>
              <a:rPr lang="en-US" altLang="zh-CN" sz="2000" dirty="0" smtClean="0"/>
              <a:t>Intent </a:t>
            </a:r>
            <a:r>
              <a:rPr lang="zh-CN" altLang="zh-CN" sz="2000" dirty="0" smtClean="0"/>
              <a:t>通知外界</a:t>
            </a:r>
            <a:r>
              <a:rPr lang="en-US" altLang="zh-CN" sz="2000" dirty="0" smtClean="0"/>
              <a:t>Wi-Fi</a:t>
            </a:r>
            <a:r>
              <a:rPr lang="zh-CN" altLang="zh-CN" sz="2000" dirty="0" smtClean="0"/>
              <a:t>已经成功使能了。</a:t>
            </a:r>
            <a:r>
              <a:rPr lang="en-US" altLang="zh-CN" sz="2000" dirty="0" err="1" smtClean="0"/>
              <a:t>WifiEnabler</a:t>
            </a:r>
            <a:r>
              <a:rPr lang="en-US" altLang="zh-CN" sz="2000" dirty="0" smtClean="0"/>
              <a:t> </a:t>
            </a:r>
            <a:r>
              <a:rPr lang="zh-CN" altLang="zh-CN" sz="2000" dirty="0" smtClean="0"/>
              <a:t>创建的时候就会向</a:t>
            </a:r>
            <a:r>
              <a:rPr lang="en-US" altLang="zh-CN" sz="2000" dirty="0" smtClean="0"/>
              <a:t>Android </a:t>
            </a:r>
            <a:r>
              <a:rPr lang="zh-CN" altLang="zh-CN" sz="2000" dirty="0" smtClean="0"/>
              <a:t>注册接收</a:t>
            </a:r>
          </a:p>
          <a:p>
            <a:pPr>
              <a:buNone/>
            </a:pPr>
            <a:r>
              <a:rPr lang="en-US" altLang="zh-CN" sz="2000" dirty="0" smtClean="0"/>
              <a:t>WIFI_STATE_CHANGED_ACTION</a:t>
            </a:r>
            <a:r>
              <a:rPr lang="zh-CN" altLang="zh-CN" sz="2000" dirty="0" smtClean="0"/>
              <a:t>，因此它会收到该</a:t>
            </a:r>
            <a:r>
              <a:rPr lang="en-US" altLang="zh-CN" sz="2000" dirty="0" smtClean="0"/>
              <a:t>Intent</a:t>
            </a:r>
            <a:r>
              <a:rPr lang="zh-CN" altLang="zh-CN" sz="2000" dirty="0" smtClean="0"/>
              <a:t>，从而开始扫描。</a:t>
            </a:r>
          </a:p>
          <a:p>
            <a:pPr>
              <a:buNone/>
            </a:pPr>
            <a:endParaRPr lang="zh-CN" altLang="en-US" sz="1600" dirty="0" smtClean="0">
              <a:ea typeface="宋体" charset="-122"/>
              <a:cs typeface="Arial" charset="0"/>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查找</a:t>
            </a:r>
            <a:r>
              <a:rPr lang="en-US" altLang="zh-CN" dirty="0" smtClean="0"/>
              <a:t>Access Point (AP)</a:t>
            </a:r>
            <a:endParaRPr lang="en-US" altLang="zh-CN" dirty="0"/>
          </a:p>
        </p:txBody>
      </p:sp>
      <p:sp>
        <p:nvSpPr>
          <p:cNvPr id="17411" name="内容占位符 2"/>
          <p:cNvSpPr>
            <a:spLocks noGrp="1"/>
          </p:cNvSpPr>
          <p:nvPr>
            <p:ph idx="1"/>
          </p:nvPr>
        </p:nvSpPr>
        <p:spPr>
          <a:xfrm>
            <a:off x="142875" y="857250"/>
            <a:ext cx="8786813" cy="5500688"/>
          </a:xfrm>
        </p:spPr>
        <p:txBody>
          <a:bodyPr/>
          <a:lstStyle/>
          <a:p>
            <a:pPr>
              <a:buNone/>
            </a:pPr>
            <a:r>
              <a:rPr lang="zh-CN" altLang="zh-CN" sz="2000" dirty="0" smtClean="0"/>
              <a:t>扫描的入口函数是</a:t>
            </a:r>
            <a:r>
              <a:rPr lang="en-US" altLang="zh-CN" sz="2000" dirty="0" err="1" smtClean="0"/>
              <a:t>WifiService</a:t>
            </a:r>
            <a:r>
              <a:rPr lang="en-US" altLang="zh-CN" sz="2000" dirty="0" smtClean="0"/>
              <a:t> </a:t>
            </a:r>
            <a:r>
              <a:rPr lang="zh-CN" altLang="zh-CN" sz="2000" dirty="0" smtClean="0"/>
              <a:t>的</a:t>
            </a:r>
            <a:r>
              <a:rPr lang="en-US" altLang="zh-CN" sz="2000" dirty="0" err="1" smtClean="0"/>
              <a:t>startScan</a:t>
            </a:r>
            <a:r>
              <a:rPr lang="zh-CN" altLang="zh-CN" sz="2000" dirty="0" smtClean="0"/>
              <a:t>，它其实也就是往</a:t>
            </a:r>
            <a:r>
              <a:rPr lang="en-US" altLang="zh-CN" sz="2000" dirty="0" smtClean="0"/>
              <a:t>wpa_supplicant </a:t>
            </a:r>
            <a:r>
              <a:rPr lang="zh-CN" altLang="zh-CN" sz="2000" dirty="0" smtClean="0"/>
              <a:t>发送</a:t>
            </a:r>
            <a:r>
              <a:rPr lang="en-US" altLang="zh-CN" sz="2000" dirty="0" smtClean="0"/>
              <a:t>SCAN </a:t>
            </a:r>
            <a:r>
              <a:rPr lang="zh-CN" altLang="zh-CN" sz="2000" dirty="0" smtClean="0"/>
              <a:t>命令。当</a:t>
            </a:r>
            <a:r>
              <a:rPr lang="en-US" altLang="zh-CN" sz="2000" dirty="0" smtClean="0"/>
              <a:t>wpa_supplicant </a:t>
            </a:r>
            <a:r>
              <a:rPr lang="zh-CN" altLang="zh-CN" sz="2000" dirty="0" smtClean="0"/>
              <a:t>处理完</a:t>
            </a:r>
            <a:r>
              <a:rPr lang="en-US" altLang="zh-CN" sz="2000" dirty="0" smtClean="0"/>
              <a:t>SCAN </a:t>
            </a:r>
            <a:r>
              <a:rPr lang="zh-CN" altLang="zh-CN" sz="2000" dirty="0" smtClean="0"/>
              <a:t>命令后，它会向控制通道发送事件通知扫描完成，从而</a:t>
            </a:r>
            <a:r>
              <a:rPr lang="en-US" altLang="zh-CN" sz="2000" dirty="0" err="1" smtClean="0"/>
              <a:t>wifi_wait_for_event</a:t>
            </a:r>
            <a:r>
              <a:rPr lang="en-US" altLang="zh-CN" sz="2000" dirty="0" smtClean="0"/>
              <a:t> </a:t>
            </a:r>
            <a:r>
              <a:rPr lang="zh-CN" altLang="zh-CN" sz="2000" dirty="0" smtClean="0"/>
              <a:t>函数会接收到该事件，由此</a:t>
            </a:r>
            <a:r>
              <a:rPr lang="en-US" altLang="zh-CN" sz="2000" dirty="0" err="1" smtClean="0"/>
              <a:t>WifiMonitor</a:t>
            </a:r>
            <a:r>
              <a:rPr lang="en-US" altLang="zh-CN" sz="2000" dirty="0" smtClean="0"/>
              <a:t> </a:t>
            </a:r>
            <a:r>
              <a:rPr lang="zh-CN" altLang="zh-CN" sz="2000" dirty="0" smtClean="0"/>
              <a:t>中的</a:t>
            </a:r>
            <a:r>
              <a:rPr lang="en-US" altLang="zh-CN" sz="2000" dirty="0" err="1" smtClean="0"/>
              <a:t>MonitorThread</a:t>
            </a:r>
            <a:r>
              <a:rPr lang="en-US" altLang="zh-CN" sz="2000" dirty="0" smtClean="0"/>
              <a:t> </a:t>
            </a:r>
            <a:r>
              <a:rPr lang="zh-CN" altLang="zh-CN" sz="2000" dirty="0" smtClean="0"/>
              <a:t>会被执行来出来这个事件，</a:t>
            </a:r>
            <a:r>
              <a:rPr lang="en-US" altLang="zh-CN" sz="2000" dirty="0" err="1" smtClean="0"/>
              <a:t>WifiStateTracker</a:t>
            </a:r>
            <a:r>
              <a:rPr lang="en-US" altLang="zh-CN" sz="2000" dirty="0" smtClean="0"/>
              <a:t> </a:t>
            </a:r>
            <a:r>
              <a:rPr lang="zh-CN" altLang="zh-CN" sz="2000" dirty="0" smtClean="0"/>
              <a:t>则接着广播发</a:t>
            </a:r>
            <a:r>
              <a:rPr lang="en-US" altLang="zh-CN" sz="2000" dirty="0" smtClean="0"/>
              <a:t>SCAN_RESULTS_AVAILABLE_ACTION </a:t>
            </a:r>
            <a:r>
              <a:rPr lang="zh-CN" altLang="zh-CN" sz="2000" dirty="0" smtClean="0"/>
              <a:t>这个</a:t>
            </a:r>
            <a:r>
              <a:rPr lang="en-US" altLang="zh-CN" sz="2000" dirty="0" smtClean="0"/>
              <a:t>Intent </a:t>
            </a:r>
            <a:r>
              <a:rPr lang="zh-CN" altLang="zh-CN" sz="2000" dirty="0" smtClean="0"/>
              <a:t>，</a:t>
            </a:r>
            <a:r>
              <a:rPr lang="en-US" altLang="zh-CN" sz="2000" dirty="0" err="1" smtClean="0"/>
              <a:t>WifiLayer</a:t>
            </a:r>
            <a:r>
              <a:rPr lang="en-US" altLang="zh-CN" sz="2000" dirty="0" smtClean="0"/>
              <a:t> </a:t>
            </a:r>
            <a:r>
              <a:rPr lang="zh-CN" altLang="zh-CN" sz="2000" dirty="0" smtClean="0"/>
              <a:t>注册了接收</a:t>
            </a:r>
            <a:r>
              <a:rPr lang="en-US" altLang="zh-CN" sz="2000" dirty="0" smtClean="0"/>
              <a:t>SCAN_RESULTS_AVAILABLE_ACTION </a:t>
            </a:r>
            <a:r>
              <a:rPr lang="zh-CN" altLang="zh-CN" sz="2000" dirty="0" smtClean="0"/>
              <a:t>这个</a:t>
            </a:r>
            <a:r>
              <a:rPr lang="en-US" altLang="zh-CN" sz="2000" dirty="0" smtClean="0"/>
              <a:t>Intent</a:t>
            </a:r>
            <a:r>
              <a:rPr lang="zh-CN" altLang="zh-CN" sz="2000" dirty="0" smtClean="0"/>
              <a:t>，所以它的相关处理函数</a:t>
            </a:r>
            <a:r>
              <a:rPr lang="en-US" altLang="zh-CN" sz="2000" dirty="0" err="1" smtClean="0"/>
              <a:t>handleScanResultsAvailable</a:t>
            </a:r>
            <a:r>
              <a:rPr lang="en-US" altLang="zh-CN" sz="2000" dirty="0" smtClean="0"/>
              <a:t> </a:t>
            </a:r>
            <a:r>
              <a:rPr lang="zh-CN" altLang="zh-CN" sz="2000" dirty="0" smtClean="0"/>
              <a:t>会被调用，在该函数中，先会去拿到</a:t>
            </a:r>
            <a:r>
              <a:rPr lang="en-US" altLang="zh-CN" sz="2000" dirty="0" smtClean="0"/>
              <a:t>SCAN </a:t>
            </a:r>
            <a:r>
              <a:rPr lang="zh-CN" altLang="zh-CN" sz="2000" dirty="0" smtClean="0"/>
              <a:t>的结果（最终是往</a:t>
            </a:r>
            <a:r>
              <a:rPr lang="en-US" altLang="zh-CN" sz="2000" dirty="0" smtClean="0"/>
              <a:t>wpa_supplicant </a:t>
            </a:r>
            <a:r>
              <a:rPr lang="zh-CN" altLang="zh-CN" sz="2000" dirty="0" smtClean="0"/>
              <a:t>发送</a:t>
            </a:r>
            <a:r>
              <a:rPr lang="en-US" altLang="zh-CN" sz="2000" dirty="0" smtClean="0"/>
              <a:t>SCAN_RESULT </a:t>
            </a:r>
            <a:r>
              <a:rPr lang="zh-CN" altLang="zh-CN" sz="2000" dirty="0" smtClean="0"/>
              <a:t>命令并读取返回值来实现的）。</a:t>
            </a:r>
          </a:p>
          <a:p>
            <a:pPr>
              <a:buNone/>
            </a:pPr>
            <a:r>
              <a:rPr lang="zh-CN" altLang="zh-CN" sz="2000" dirty="0" smtClean="0"/>
              <a:t>对每一个扫描返回的</a:t>
            </a:r>
            <a:r>
              <a:rPr lang="en-US" altLang="zh-CN" sz="2000" dirty="0" smtClean="0"/>
              <a:t>AP</a:t>
            </a:r>
            <a:r>
              <a:rPr lang="zh-CN" altLang="zh-CN" sz="2000" dirty="0" smtClean="0"/>
              <a:t>，</a:t>
            </a:r>
            <a:r>
              <a:rPr lang="en-US" altLang="zh-CN" sz="2000" dirty="0" err="1" smtClean="0"/>
              <a:t>WifiLayer</a:t>
            </a:r>
            <a:r>
              <a:rPr lang="en-US" altLang="zh-CN" sz="2000" dirty="0" smtClean="0"/>
              <a:t> </a:t>
            </a:r>
            <a:r>
              <a:rPr lang="zh-CN" altLang="zh-CN" sz="2000" dirty="0" smtClean="0"/>
              <a:t>会调用</a:t>
            </a:r>
            <a:r>
              <a:rPr lang="en-US" altLang="zh-CN" sz="2000" dirty="0" err="1" smtClean="0"/>
              <a:t>WifiSettings</a:t>
            </a:r>
            <a:r>
              <a:rPr lang="en-US" altLang="zh-CN" sz="2000" dirty="0" smtClean="0"/>
              <a:t> </a:t>
            </a:r>
            <a:r>
              <a:rPr lang="zh-CN" altLang="zh-CN" sz="2000" dirty="0" smtClean="0"/>
              <a:t>的</a:t>
            </a:r>
            <a:r>
              <a:rPr lang="en-US" altLang="zh-CN" sz="2000" dirty="0" err="1" smtClean="0"/>
              <a:t>onAccessPointSetChanged</a:t>
            </a:r>
            <a:r>
              <a:rPr lang="en-US" altLang="zh-CN" sz="2000" dirty="0" smtClean="0"/>
              <a:t> </a:t>
            </a:r>
            <a:r>
              <a:rPr lang="zh-CN" altLang="zh-CN" sz="2000" dirty="0" smtClean="0"/>
              <a:t>函数，从而最终把该</a:t>
            </a:r>
            <a:r>
              <a:rPr lang="en-US" altLang="zh-CN" sz="2000" dirty="0" smtClean="0"/>
              <a:t>AP </a:t>
            </a:r>
            <a:r>
              <a:rPr lang="zh-CN" altLang="zh-CN" sz="2000" dirty="0" smtClean="0"/>
              <a:t>加到</a:t>
            </a:r>
            <a:r>
              <a:rPr lang="en-US" altLang="zh-CN" sz="2000" dirty="0" smtClean="0"/>
              <a:t>GUI </a:t>
            </a:r>
            <a:r>
              <a:rPr lang="zh-CN" altLang="zh-CN" sz="2000" dirty="0" smtClean="0"/>
              <a:t>显示列表中。</a:t>
            </a:r>
            <a:endParaRPr lang="zh-CN" altLang="zh-CN" sz="2000"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配置</a:t>
            </a:r>
            <a:r>
              <a:rPr lang="en-US" altLang="zh-CN" dirty="0" smtClean="0"/>
              <a:t>IP</a:t>
            </a:r>
            <a:r>
              <a:rPr lang="zh-CN" altLang="en-US" dirty="0" smtClean="0"/>
              <a:t>地址</a:t>
            </a:r>
            <a:endParaRPr lang="en-US" altLang="zh-CN" dirty="0"/>
          </a:p>
        </p:txBody>
      </p:sp>
      <p:sp>
        <p:nvSpPr>
          <p:cNvPr id="17411" name="内容占位符 2"/>
          <p:cNvSpPr>
            <a:spLocks noGrp="1"/>
          </p:cNvSpPr>
          <p:nvPr>
            <p:ph idx="1"/>
          </p:nvPr>
        </p:nvSpPr>
        <p:spPr>
          <a:xfrm>
            <a:off x="142875" y="857250"/>
            <a:ext cx="8786813" cy="5500688"/>
          </a:xfrm>
        </p:spPr>
        <p:txBody>
          <a:bodyPr/>
          <a:lstStyle/>
          <a:p>
            <a:r>
              <a:rPr lang="zh-CN" altLang="zh-CN" sz="2000" dirty="0" smtClean="0"/>
              <a:t>当 </a:t>
            </a:r>
            <a:r>
              <a:rPr lang="en-US" altLang="zh-CN" sz="2000" dirty="0" smtClean="0"/>
              <a:t>wpa_supplicant </a:t>
            </a:r>
            <a:r>
              <a:rPr lang="zh-CN" altLang="zh-CN" sz="2000" dirty="0" smtClean="0"/>
              <a:t>成功连接上</a:t>
            </a:r>
            <a:r>
              <a:rPr lang="en-US" altLang="zh-CN" sz="2000" dirty="0" smtClean="0"/>
              <a:t>AP </a:t>
            </a:r>
            <a:r>
              <a:rPr lang="zh-CN" altLang="zh-CN" sz="2000" dirty="0" smtClean="0"/>
              <a:t>之后，它会向控制通道发送事件通知连接上</a:t>
            </a:r>
            <a:r>
              <a:rPr lang="en-US" altLang="zh-CN" sz="2000" dirty="0" smtClean="0"/>
              <a:t>AP </a:t>
            </a:r>
            <a:r>
              <a:rPr lang="zh-CN" altLang="zh-CN" sz="2000" dirty="0" smtClean="0"/>
              <a:t>了，从而</a:t>
            </a:r>
            <a:r>
              <a:rPr lang="en-US" altLang="zh-CN" sz="2000" dirty="0" err="1" smtClean="0"/>
              <a:t>wifi_wait_for_event</a:t>
            </a:r>
            <a:r>
              <a:rPr lang="en-US" altLang="zh-CN" sz="2000" dirty="0" smtClean="0"/>
              <a:t> </a:t>
            </a:r>
            <a:r>
              <a:rPr lang="zh-CN" altLang="zh-CN" sz="2000" dirty="0" smtClean="0"/>
              <a:t>函数会接收到该事件，由此</a:t>
            </a:r>
            <a:r>
              <a:rPr lang="en-US" altLang="zh-CN" sz="2000" dirty="0" err="1" smtClean="0"/>
              <a:t>WifiMonitor</a:t>
            </a:r>
            <a:r>
              <a:rPr lang="en-US" altLang="zh-CN" sz="2000" dirty="0" smtClean="0"/>
              <a:t> </a:t>
            </a:r>
            <a:r>
              <a:rPr lang="zh-CN" altLang="zh-CN" sz="2000" dirty="0" smtClean="0"/>
              <a:t>中的</a:t>
            </a:r>
            <a:r>
              <a:rPr lang="en-US" altLang="zh-CN" sz="2000" dirty="0" err="1" smtClean="0"/>
              <a:t>MonitorThread</a:t>
            </a:r>
            <a:r>
              <a:rPr lang="en-US" altLang="zh-CN" sz="2000" dirty="0" smtClean="0"/>
              <a:t> </a:t>
            </a:r>
            <a:r>
              <a:rPr lang="zh-CN" altLang="zh-CN" sz="2000" dirty="0" smtClean="0"/>
              <a:t>会被执行来处理这个事件，</a:t>
            </a:r>
            <a:r>
              <a:rPr lang="en-US" altLang="zh-CN" sz="2000" dirty="0" err="1" smtClean="0"/>
              <a:t>WifiMonitor</a:t>
            </a:r>
            <a:r>
              <a:rPr lang="en-US" altLang="zh-CN" sz="2000" dirty="0" smtClean="0"/>
              <a:t> </a:t>
            </a:r>
            <a:r>
              <a:rPr lang="zh-CN" altLang="zh-CN" sz="2000" dirty="0" smtClean="0"/>
              <a:t>再调用</a:t>
            </a:r>
            <a:r>
              <a:rPr lang="en-US" altLang="zh-CN" sz="2000" dirty="0" err="1" smtClean="0"/>
              <a:t>WifiStateTracker</a:t>
            </a:r>
            <a:r>
              <a:rPr lang="en-US" altLang="zh-CN" sz="2000" dirty="0" smtClean="0"/>
              <a:t> </a:t>
            </a:r>
            <a:r>
              <a:rPr lang="zh-CN" altLang="zh-CN" sz="2000" dirty="0" smtClean="0"/>
              <a:t>的</a:t>
            </a:r>
            <a:r>
              <a:rPr lang="en-US" altLang="zh-CN" sz="2000" dirty="0" err="1" smtClean="0"/>
              <a:t>notifyStateChange</a:t>
            </a:r>
            <a:r>
              <a:rPr lang="zh-CN" altLang="zh-CN" sz="2000" dirty="0" smtClean="0"/>
              <a:t>，</a:t>
            </a:r>
            <a:r>
              <a:rPr lang="en-US" altLang="zh-CN" sz="2000" dirty="0" err="1" smtClean="0"/>
              <a:t>WifiStateTracker</a:t>
            </a:r>
            <a:r>
              <a:rPr lang="en-US" altLang="zh-CN" sz="2000" dirty="0" smtClean="0"/>
              <a:t> </a:t>
            </a:r>
            <a:r>
              <a:rPr lang="zh-CN" altLang="zh-CN" sz="2000" dirty="0" smtClean="0"/>
              <a:t>则接着会往自身发送</a:t>
            </a:r>
            <a:r>
              <a:rPr lang="en-US" altLang="zh-CN" sz="2000" dirty="0" smtClean="0"/>
              <a:t>EVENT_DHCP_START </a:t>
            </a:r>
            <a:r>
              <a:rPr lang="zh-CN" altLang="zh-CN" sz="2000" dirty="0" smtClean="0"/>
              <a:t>消息来启动</a:t>
            </a:r>
            <a:r>
              <a:rPr lang="en-US" altLang="zh-CN" sz="2000" dirty="0" smtClean="0"/>
              <a:t>DHCP </a:t>
            </a:r>
            <a:r>
              <a:rPr lang="zh-CN" altLang="zh-CN" sz="2000" dirty="0" smtClean="0"/>
              <a:t>去获取</a:t>
            </a:r>
            <a:r>
              <a:rPr lang="en-US" altLang="zh-CN" sz="2000" dirty="0" smtClean="0"/>
              <a:t>IP </a:t>
            </a:r>
            <a:r>
              <a:rPr lang="zh-CN" altLang="zh-CN" sz="2000" dirty="0" smtClean="0"/>
              <a:t>地址，然后再广播发送</a:t>
            </a:r>
            <a:r>
              <a:rPr lang="en-US" altLang="zh-CN" sz="2000" dirty="0" smtClean="0"/>
              <a:t>NETWORK_STATE_CHANGED_ACTION </a:t>
            </a:r>
            <a:r>
              <a:rPr lang="zh-CN" altLang="zh-CN" sz="2000" dirty="0" smtClean="0"/>
              <a:t>这个</a:t>
            </a:r>
            <a:r>
              <a:rPr lang="en-US" altLang="zh-CN" sz="2000" dirty="0" smtClean="0"/>
              <a:t>Intent</a:t>
            </a:r>
            <a:r>
              <a:rPr lang="zh-CN" altLang="zh-CN" sz="2000" dirty="0" smtClean="0"/>
              <a:t>。</a:t>
            </a:r>
          </a:p>
          <a:p>
            <a:r>
              <a:rPr lang="en-US" altLang="zh-CN" sz="2000" dirty="0" err="1" smtClean="0"/>
              <a:t>WifiLayer</a:t>
            </a:r>
            <a:r>
              <a:rPr lang="en-US" altLang="zh-CN" sz="2000" dirty="0" smtClean="0"/>
              <a:t> </a:t>
            </a:r>
            <a:r>
              <a:rPr lang="zh-CN" altLang="zh-CN" sz="2000" dirty="0" smtClean="0"/>
              <a:t>注册了接收</a:t>
            </a:r>
            <a:r>
              <a:rPr lang="en-US" altLang="zh-CN" sz="2000" dirty="0" smtClean="0"/>
              <a:t>NETWORK_STATE_CHANGED_ACTION </a:t>
            </a:r>
            <a:r>
              <a:rPr lang="zh-CN" altLang="zh-CN" sz="2000" dirty="0" smtClean="0"/>
              <a:t>这个</a:t>
            </a:r>
            <a:r>
              <a:rPr lang="en-US" altLang="zh-CN" sz="2000" dirty="0" smtClean="0"/>
              <a:t>Intent</a:t>
            </a:r>
            <a:r>
              <a:rPr lang="zh-CN" altLang="zh-CN" sz="2000" dirty="0" smtClean="0"/>
              <a:t>，所以它的相关处理函数</a:t>
            </a:r>
            <a:r>
              <a:rPr lang="en-US" altLang="zh-CN" sz="2000" dirty="0" err="1" smtClean="0"/>
              <a:t>handleNetworkStateChanged</a:t>
            </a:r>
            <a:r>
              <a:rPr lang="en-US" altLang="zh-CN" sz="2000" dirty="0" smtClean="0"/>
              <a:t> </a:t>
            </a:r>
            <a:r>
              <a:rPr lang="zh-CN" altLang="zh-CN" sz="2000" dirty="0" smtClean="0"/>
              <a:t>会被调用，当 </a:t>
            </a:r>
            <a:r>
              <a:rPr lang="en-US" altLang="zh-CN" sz="2000" dirty="0" smtClean="0"/>
              <a:t>DHCP </a:t>
            </a:r>
            <a:r>
              <a:rPr lang="zh-CN" altLang="zh-CN" sz="2000" dirty="0" smtClean="0"/>
              <a:t>拿到</a:t>
            </a:r>
            <a:r>
              <a:rPr lang="en-US" altLang="zh-CN" sz="2000" dirty="0" smtClean="0"/>
              <a:t>IP </a:t>
            </a:r>
            <a:r>
              <a:rPr lang="zh-CN" altLang="zh-CN" sz="2000" dirty="0" smtClean="0"/>
              <a:t>地址之后，会再发送</a:t>
            </a:r>
            <a:r>
              <a:rPr lang="en-US" altLang="zh-CN" sz="2000" dirty="0" smtClean="0"/>
              <a:t>EVENT_DHCP_SUCCEEDED </a:t>
            </a:r>
            <a:r>
              <a:rPr lang="zh-CN" altLang="zh-CN" sz="2000" dirty="0" smtClean="0"/>
              <a:t>消息，</a:t>
            </a:r>
            <a:r>
              <a:rPr lang="en-US" altLang="zh-CN" sz="2000" dirty="0" err="1" smtClean="0"/>
              <a:t>WifiLayer</a:t>
            </a:r>
            <a:r>
              <a:rPr lang="en-US" altLang="zh-CN" sz="2000" dirty="0" smtClean="0"/>
              <a:t> </a:t>
            </a:r>
            <a:r>
              <a:rPr lang="zh-CN" altLang="zh-CN" sz="2000" dirty="0" smtClean="0"/>
              <a:t>处理</a:t>
            </a:r>
            <a:r>
              <a:rPr lang="en-US" altLang="zh-CN" sz="2000" dirty="0" smtClean="0"/>
              <a:t>EVENT_DHCP_SUCCEEDED </a:t>
            </a:r>
            <a:r>
              <a:rPr lang="zh-CN" altLang="zh-CN" sz="2000" dirty="0" smtClean="0"/>
              <a:t>消息， 会再次广播发送</a:t>
            </a:r>
            <a:r>
              <a:rPr lang="en-US" altLang="zh-CN" sz="2000" dirty="0" smtClean="0"/>
              <a:t>NETWORK_STATE_CHANGED_ACTION </a:t>
            </a:r>
            <a:r>
              <a:rPr lang="zh-CN" altLang="zh-CN" sz="2000" dirty="0" smtClean="0"/>
              <a:t>这个</a:t>
            </a:r>
            <a:r>
              <a:rPr lang="en-US" altLang="zh-CN" sz="2000" dirty="0" smtClean="0"/>
              <a:t>Intent</a:t>
            </a:r>
            <a:r>
              <a:rPr lang="zh-CN" altLang="zh-CN" sz="2000" dirty="0" smtClean="0"/>
              <a:t>，这次带上完整的</a:t>
            </a:r>
            <a:r>
              <a:rPr lang="en-US" altLang="zh-CN" sz="2000" dirty="0" smtClean="0"/>
              <a:t>IP </a:t>
            </a:r>
            <a:r>
              <a:rPr lang="zh-CN" altLang="zh-CN" sz="2000" dirty="0" smtClean="0"/>
              <a:t>地址信息。至此为止，整个连接过程完成。</a:t>
            </a:r>
          </a:p>
          <a:p>
            <a:pPr>
              <a:buNone/>
            </a:pPr>
            <a:endParaRPr lang="zh-CN" altLang="en-US" sz="1600" dirty="0" smtClean="0">
              <a:ea typeface="宋体" charset="-122"/>
              <a:cs typeface="Arial" charset="0"/>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idx="4294967295"/>
          </p:nvPr>
        </p:nvSpPr>
        <p:spPr/>
        <p:txBody>
          <a:bodyPr/>
          <a:lstStyle/>
          <a:p>
            <a:r>
              <a:rPr lang="zh-CN" altLang="en-US" smtClean="0"/>
              <a:t>主要内容</a:t>
            </a:r>
          </a:p>
        </p:txBody>
      </p:sp>
      <p:grpSp>
        <p:nvGrpSpPr>
          <p:cNvPr id="79874" name="Group 129"/>
          <p:cNvGrpSpPr>
            <a:grpSpLocks/>
          </p:cNvGrpSpPr>
          <p:nvPr/>
        </p:nvGrpSpPr>
        <p:grpSpPr bwMode="auto">
          <a:xfrm>
            <a:off x="-2395538" y="1268413"/>
            <a:ext cx="9137651" cy="5156200"/>
            <a:chOff x="-1509" y="799"/>
            <a:chExt cx="5756" cy="3248"/>
          </a:xfrm>
        </p:grpSpPr>
        <p:sp>
          <p:nvSpPr>
            <p:cNvPr id="1076229" name="AutoShape 5"/>
            <p:cNvSpPr>
              <a:spLocks noChangeArrowheads="1"/>
            </p:cNvSpPr>
            <p:nvPr/>
          </p:nvSpPr>
          <p:spPr bwMode="ltGray">
            <a:xfrm rot="5400000">
              <a:off x="-1651" y="941"/>
              <a:ext cx="3248" cy="2964"/>
            </a:xfrm>
            <a:custGeom>
              <a:avLst/>
              <a:gdLst>
                <a:gd name="T0" fmla="*/ 1520 w 21600"/>
                <a:gd name="T1" fmla="*/ 0 h 21600"/>
                <a:gd name="T2" fmla="*/ 23 w 21600"/>
                <a:gd name="T3" fmla="*/ 1480 h 21600"/>
                <a:gd name="T4" fmla="*/ 1520 w 21600"/>
                <a:gd name="T5" fmla="*/ 45 h 21600"/>
                <a:gd name="T6" fmla="*/ 3016 w 21600"/>
                <a:gd name="T7" fmla="*/ 1480 h 21600"/>
                <a:gd name="T8" fmla="*/ 0 60000 65536"/>
                <a:gd name="T9" fmla="*/ 0 60000 65536"/>
                <a:gd name="T10" fmla="*/ 0 60000 65536"/>
                <a:gd name="T11" fmla="*/ 0 60000 65536"/>
                <a:gd name="T12" fmla="*/ 398 w 21600"/>
                <a:gd name="T13" fmla="*/ 0 h 21600"/>
                <a:gd name="T14" fmla="*/ 21202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rgbClr val="F7F6F1"/>
                </a:gs>
                <a:gs pos="50000">
                  <a:schemeClr val="bg2"/>
                </a:gs>
                <a:gs pos="100000">
                  <a:srgbClr val="F7F6F1"/>
                </a:gs>
              </a:gsLst>
              <a:lin ang="0" scaled="1"/>
            </a:gradFill>
            <a:ln w="9525" algn="ctr">
              <a:noFill/>
              <a:miter lim="800000"/>
              <a:headEnd/>
              <a:tailEnd/>
            </a:ln>
          </p:spPr>
          <p:txBody>
            <a:bodyPr rot="10800000" vert="eaVert" wrap="none" anchor="ctr"/>
            <a:lstStyle/>
            <a:p>
              <a:pPr>
                <a:defRPr/>
              </a:pPr>
              <a:endParaRPr lang="zh-CN" altLang="en-US">
                <a:solidFill>
                  <a:schemeClr val="tx1"/>
                </a:solidFill>
                <a:ea typeface="宋体" pitchFamily="2" charset="-122"/>
              </a:endParaRPr>
            </a:p>
          </p:txBody>
        </p:sp>
        <p:grpSp>
          <p:nvGrpSpPr>
            <p:cNvPr id="79876" name="Group 52"/>
            <p:cNvGrpSpPr>
              <a:grpSpLocks/>
            </p:cNvGrpSpPr>
            <p:nvPr/>
          </p:nvGrpSpPr>
          <p:grpSpPr bwMode="auto">
            <a:xfrm>
              <a:off x="-1242" y="1050"/>
              <a:ext cx="5489" cy="2740"/>
              <a:chOff x="-1242" y="1050"/>
              <a:chExt cx="5489" cy="2740"/>
            </a:xfrm>
          </p:grpSpPr>
          <p:sp>
            <p:nvSpPr>
              <p:cNvPr id="79877" name="AutoShape 6"/>
              <p:cNvSpPr>
                <a:spLocks noChangeArrowheads="1"/>
              </p:cNvSpPr>
              <p:nvPr/>
            </p:nvSpPr>
            <p:spPr bwMode="blackGray">
              <a:xfrm rot="5400000" flipH="1">
                <a:off x="-1378" y="1212"/>
                <a:ext cx="2714" cy="24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rgbClr val="FFFFFF">
                      <a:alpha val="48000"/>
                    </a:srgbClr>
                  </a:gs>
                </a:gsLst>
                <a:lin ang="5400000" scaled="1"/>
              </a:gradFill>
              <a:ln w="0" algn="ctr">
                <a:noFill/>
                <a:miter lim="800000"/>
                <a:headEnd/>
                <a:tailEnd/>
              </a:ln>
            </p:spPr>
            <p:txBody>
              <a:bodyPr rot="10800000" vert="eaVert" wrap="none" anchor="ctr"/>
              <a:lstStyle/>
              <a:p>
                <a:endParaRPr lang="zh-CN" altLang="en-US">
                  <a:solidFill>
                    <a:schemeClr val="tx1"/>
                  </a:solidFill>
                </a:endParaRPr>
              </a:p>
            </p:txBody>
          </p:sp>
          <p:grpSp>
            <p:nvGrpSpPr>
              <p:cNvPr id="79878" name="Group 7"/>
              <p:cNvGrpSpPr>
                <a:grpSpLocks/>
              </p:cNvGrpSpPr>
              <p:nvPr/>
            </p:nvGrpSpPr>
            <p:grpSpPr bwMode="auto">
              <a:xfrm>
                <a:off x="879" y="1050"/>
                <a:ext cx="2944" cy="342"/>
                <a:chOff x="912" y="1243"/>
                <a:chExt cx="2984" cy="320"/>
              </a:xfrm>
            </p:grpSpPr>
            <p:sp>
              <p:nvSpPr>
                <p:cNvPr id="79906" name="AutoShape 8"/>
                <p:cNvSpPr>
                  <a:spLocks noChangeArrowheads="1"/>
                </p:cNvSpPr>
                <p:nvPr/>
              </p:nvSpPr>
              <p:spPr bwMode="gray">
                <a:xfrm>
                  <a:off x="1112" y="1243"/>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WIFI</a:t>
                  </a:r>
                  <a:r>
                    <a:rPr lang="zh-CN" altLang="en-US" dirty="0" smtClean="0"/>
                    <a:t>模块简介</a:t>
                  </a:r>
                  <a:endParaRPr lang="zh-CN" altLang="en-US" dirty="0"/>
                </a:p>
              </p:txBody>
            </p:sp>
            <p:grpSp>
              <p:nvGrpSpPr>
                <p:cNvPr id="79907" name="Group 9"/>
                <p:cNvGrpSpPr>
                  <a:grpSpLocks/>
                </p:cNvGrpSpPr>
                <p:nvPr/>
              </p:nvGrpSpPr>
              <p:grpSpPr bwMode="auto">
                <a:xfrm>
                  <a:off x="912" y="1277"/>
                  <a:ext cx="240" cy="284"/>
                  <a:chOff x="2078" y="1535"/>
                  <a:chExt cx="1615" cy="1910"/>
                </a:xfrm>
              </p:grpSpPr>
              <p:sp>
                <p:nvSpPr>
                  <p:cNvPr id="79908"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79909" name="Oval 1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36" name="Oval 12"/>
                  <p:cNvSpPr>
                    <a:spLocks noChangeArrowheads="1"/>
                  </p:cNvSpPr>
                  <p:nvPr/>
                </p:nvSpPr>
                <p:spPr bwMode="gray">
                  <a:xfrm>
                    <a:off x="2324" y="1533"/>
                    <a:ext cx="791" cy="190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79911" name="Oval 13"/>
                  <p:cNvSpPr>
                    <a:spLocks noChangeArrowheads="1"/>
                  </p:cNvSpPr>
                  <p:nvPr/>
                </p:nvSpPr>
                <p:spPr bwMode="gray">
                  <a:xfrm>
                    <a:off x="2323" y="1535"/>
                    <a:ext cx="791" cy="1905"/>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38" name="Oval 14"/>
                  <p:cNvSpPr>
                    <a:spLocks noChangeArrowheads="1"/>
                  </p:cNvSpPr>
                  <p:nvPr/>
                </p:nvSpPr>
                <p:spPr bwMode="gray">
                  <a:xfrm>
                    <a:off x="2337" y="1533"/>
                    <a:ext cx="1098" cy="190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79913" name="Oval 15"/>
                  <p:cNvSpPr>
                    <a:spLocks noChangeArrowheads="1"/>
                  </p:cNvSpPr>
                  <p:nvPr/>
                </p:nvSpPr>
                <p:spPr bwMode="gray">
                  <a:xfrm>
                    <a:off x="2337" y="1536"/>
                    <a:ext cx="1097" cy="1909"/>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en-US" altLang="zh-CN">
                      <a:solidFill>
                        <a:schemeClr val="tx1"/>
                      </a:solidFill>
                    </a:endParaRPr>
                  </a:p>
                </p:txBody>
              </p:sp>
            </p:grpSp>
          </p:grpSp>
          <p:grpSp>
            <p:nvGrpSpPr>
              <p:cNvPr id="79879" name="Group 16"/>
              <p:cNvGrpSpPr>
                <a:grpSpLocks/>
              </p:cNvGrpSpPr>
              <p:nvPr/>
            </p:nvGrpSpPr>
            <p:grpSpPr bwMode="auto">
              <a:xfrm>
                <a:off x="1260" y="1763"/>
                <a:ext cx="2935" cy="352"/>
                <a:chOff x="1248" y="1728"/>
                <a:chExt cx="2976" cy="329"/>
              </a:xfrm>
            </p:grpSpPr>
            <p:sp>
              <p:nvSpPr>
                <p:cNvPr id="79898" name="AutoShape 17"/>
                <p:cNvSpPr>
                  <a:spLocks noChangeArrowheads="1"/>
                </p:cNvSpPr>
                <p:nvPr/>
              </p:nvSpPr>
              <p:spPr bwMode="gray">
                <a:xfrm>
                  <a:off x="1440" y="1728"/>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WPA_SUPPLICANT</a:t>
                  </a:r>
                  <a:r>
                    <a:rPr lang="zh-CN" altLang="en-US" dirty="0" smtClean="0"/>
                    <a:t>介绍</a:t>
                  </a:r>
                  <a:endParaRPr lang="en-US" altLang="zh-CN" dirty="0"/>
                </a:p>
              </p:txBody>
            </p:sp>
            <p:grpSp>
              <p:nvGrpSpPr>
                <p:cNvPr id="79899" name="Group 18"/>
                <p:cNvGrpSpPr>
                  <a:grpSpLocks/>
                </p:cNvGrpSpPr>
                <p:nvPr/>
              </p:nvGrpSpPr>
              <p:grpSpPr bwMode="auto">
                <a:xfrm>
                  <a:off x="1248" y="1773"/>
                  <a:ext cx="240" cy="284"/>
                  <a:chOff x="2078" y="1535"/>
                  <a:chExt cx="1615" cy="1911"/>
                </a:xfrm>
              </p:grpSpPr>
              <p:sp>
                <p:nvSpPr>
                  <p:cNvPr id="79900"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79901"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45" name="Oval 21"/>
                  <p:cNvSpPr>
                    <a:spLocks noChangeArrowheads="1"/>
                  </p:cNvSpPr>
                  <p:nvPr/>
                </p:nvSpPr>
                <p:spPr bwMode="gray">
                  <a:xfrm>
                    <a:off x="2324" y="1534"/>
                    <a:ext cx="791" cy="190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79903" name="Oval 22"/>
                  <p:cNvSpPr>
                    <a:spLocks noChangeArrowheads="1"/>
                  </p:cNvSpPr>
                  <p:nvPr/>
                </p:nvSpPr>
                <p:spPr bwMode="gray">
                  <a:xfrm>
                    <a:off x="2323" y="1535"/>
                    <a:ext cx="791" cy="1905"/>
                  </a:xfrm>
                  <a:prstGeom prst="ellipse">
                    <a:avLst/>
                  </a:prstGeom>
                  <a:gradFill rotWithShape="1">
                    <a:gsLst>
                      <a:gs pos="0">
                        <a:srgbClr val="000000"/>
                      </a:gs>
                      <a:gs pos="100000">
                        <a:srgbClr val="48BE67"/>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47" name="Oval 23"/>
                  <p:cNvSpPr>
                    <a:spLocks noChangeArrowheads="1"/>
                  </p:cNvSpPr>
                  <p:nvPr/>
                </p:nvSpPr>
                <p:spPr bwMode="gray">
                  <a:xfrm>
                    <a:off x="2337" y="1534"/>
                    <a:ext cx="1099" cy="190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79905" name="Oval 24"/>
                  <p:cNvSpPr>
                    <a:spLocks noChangeArrowheads="1"/>
                  </p:cNvSpPr>
                  <p:nvPr/>
                </p:nvSpPr>
                <p:spPr bwMode="gray">
                  <a:xfrm>
                    <a:off x="2337" y="1535"/>
                    <a:ext cx="1097" cy="1911"/>
                  </a:xfrm>
                  <a:prstGeom prst="ellipse">
                    <a:avLst/>
                  </a:prstGeom>
                  <a:gradFill rotWithShape="1">
                    <a:gsLst>
                      <a:gs pos="0">
                        <a:srgbClr val="48BE67"/>
                      </a:gs>
                      <a:gs pos="100000">
                        <a:srgbClr val="235C32"/>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nvGrpSpPr>
              <p:cNvPr id="79880" name="Group 34"/>
              <p:cNvGrpSpPr>
                <a:grpSpLocks/>
              </p:cNvGrpSpPr>
              <p:nvPr/>
            </p:nvGrpSpPr>
            <p:grpSpPr bwMode="auto">
              <a:xfrm>
                <a:off x="1292" y="2523"/>
                <a:ext cx="2955" cy="348"/>
                <a:chOff x="1248" y="2787"/>
                <a:chExt cx="2996" cy="326"/>
              </a:xfrm>
            </p:grpSpPr>
            <p:sp>
              <p:nvSpPr>
                <p:cNvPr id="79890" name="AutoShape 35"/>
                <p:cNvSpPr>
                  <a:spLocks noChangeArrowheads="1"/>
                </p:cNvSpPr>
                <p:nvPr/>
              </p:nvSpPr>
              <p:spPr bwMode="gray">
                <a:xfrm>
                  <a:off x="1460" y="2787"/>
                  <a:ext cx="2784" cy="320"/>
                </a:xfrm>
                <a:prstGeom prst="roundRect">
                  <a:avLst>
                    <a:gd name="adj" fmla="val 50000"/>
                  </a:avLst>
                </a:prstGeom>
                <a:noFill/>
                <a:ln w="28575" algn="ctr">
                  <a:solidFill>
                    <a:schemeClr val="bg2"/>
                  </a:solidFill>
                  <a:round/>
                  <a:headEnd/>
                  <a:tailEnd/>
                </a:ln>
              </p:spPr>
              <p:txBody>
                <a:bodyPr wrap="none" anchor="ctr"/>
                <a:lstStyle/>
                <a:p>
                  <a:pPr eaLnBrk="0" hangingPunct="0"/>
                  <a:r>
                    <a:rPr lang="en-US" altLang="zh-CN" dirty="0" smtClean="0"/>
                    <a:t>WIFI</a:t>
                  </a:r>
                  <a:r>
                    <a:rPr lang="zh-CN" altLang="en-US" dirty="0" smtClean="0"/>
                    <a:t>流程</a:t>
                  </a:r>
                  <a:endParaRPr lang="zh-CN" altLang="en-US" dirty="0"/>
                </a:p>
              </p:txBody>
            </p:sp>
            <p:grpSp>
              <p:nvGrpSpPr>
                <p:cNvPr id="79891" name="Group 36"/>
                <p:cNvGrpSpPr>
                  <a:grpSpLocks/>
                </p:cNvGrpSpPr>
                <p:nvPr/>
              </p:nvGrpSpPr>
              <p:grpSpPr bwMode="auto">
                <a:xfrm>
                  <a:off x="1248" y="2829"/>
                  <a:ext cx="240" cy="284"/>
                  <a:chOff x="2078" y="1535"/>
                  <a:chExt cx="1615" cy="1905"/>
                </a:xfrm>
              </p:grpSpPr>
              <p:sp>
                <p:nvSpPr>
                  <p:cNvPr id="79892"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79893" name="Oval 3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63" name="Oval 39"/>
                  <p:cNvSpPr>
                    <a:spLocks noChangeArrowheads="1"/>
                  </p:cNvSpPr>
                  <p:nvPr/>
                </p:nvSpPr>
                <p:spPr bwMode="gray">
                  <a:xfrm>
                    <a:off x="2324" y="1536"/>
                    <a:ext cx="791" cy="190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79895" name="Oval 40"/>
                  <p:cNvSpPr>
                    <a:spLocks noChangeArrowheads="1"/>
                  </p:cNvSpPr>
                  <p:nvPr/>
                </p:nvSpPr>
                <p:spPr bwMode="gray">
                  <a:xfrm>
                    <a:off x="2323" y="1535"/>
                    <a:ext cx="791" cy="1905"/>
                  </a:xfrm>
                  <a:prstGeom prst="ellipse">
                    <a:avLst/>
                  </a:prstGeom>
                  <a:gradFill rotWithShape="1">
                    <a:gsLst>
                      <a:gs pos="0">
                        <a:srgbClr val="000000"/>
                      </a:gs>
                      <a:gs pos="100000">
                        <a:srgbClr val="8D67E1"/>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65" name="Oval 41"/>
                  <p:cNvSpPr>
                    <a:spLocks noChangeArrowheads="1"/>
                  </p:cNvSpPr>
                  <p:nvPr/>
                </p:nvSpPr>
                <p:spPr bwMode="gray">
                  <a:xfrm>
                    <a:off x="2337" y="1536"/>
                    <a:ext cx="1098" cy="19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79897" name="Oval 42"/>
                  <p:cNvSpPr>
                    <a:spLocks noChangeArrowheads="1"/>
                  </p:cNvSpPr>
                  <p:nvPr/>
                </p:nvSpPr>
                <p:spPr bwMode="gray">
                  <a:xfrm>
                    <a:off x="2337" y="1535"/>
                    <a:ext cx="1097" cy="1905"/>
                  </a:xfrm>
                  <a:prstGeom prst="ellipse">
                    <a:avLst/>
                  </a:prstGeom>
                  <a:gradFill rotWithShape="1">
                    <a:gsLst>
                      <a:gs pos="0">
                        <a:srgbClr val="8D67E1"/>
                      </a:gs>
                      <a:gs pos="100000">
                        <a:srgbClr val="45326D"/>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nvGrpSpPr>
              <p:cNvPr id="79881" name="Group 43"/>
              <p:cNvGrpSpPr>
                <a:grpSpLocks/>
              </p:cNvGrpSpPr>
              <p:nvPr/>
            </p:nvGrpSpPr>
            <p:grpSpPr bwMode="auto">
              <a:xfrm>
                <a:off x="992" y="3257"/>
                <a:ext cx="2931" cy="342"/>
                <a:chOff x="960" y="3308"/>
                <a:chExt cx="2972" cy="320"/>
              </a:xfrm>
            </p:grpSpPr>
            <p:sp>
              <p:nvSpPr>
                <p:cNvPr id="79882" name="AutoShape 44"/>
                <p:cNvSpPr>
                  <a:spLocks noChangeArrowheads="1"/>
                </p:cNvSpPr>
                <p:nvPr/>
              </p:nvSpPr>
              <p:spPr bwMode="gray">
                <a:xfrm>
                  <a:off x="1148" y="3308"/>
                  <a:ext cx="2784" cy="320"/>
                </a:xfrm>
                <a:prstGeom prst="roundRect">
                  <a:avLst>
                    <a:gd name="adj" fmla="val 50000"/>
                  </a:avLst>
                </a:prstGeom>
                <a:solidFill>
                  <a:srgbClr val="66CCFF"/>
                </a:solidFill>
                <a:ln w="28575" algn="ctr">
                  <a:solidFill>
                    <a:schemeClr val="bg2"/>
                  </a:solidFill>
                  <a:round/>
                  <a:headEnd/>
                  <a:tailEnd/>
                </a:ln>
              </p:spPr>
              <p:txBody>
                <a:bodyPr wrap="none" anchor="ctr"/>
                <a:lstStyle/>
                <a:p>
                  <a:pPr eaLnBrk="0" hangingPunct="0"/>
                  <a:r>
                    <a:rPr lang="zh-CN" altLang="en-US" dirty="0" smtClean="0"/>
                    <a:t>中移入库测试</a:t>
                  </a:r>
                  <a:r>
                    <a:rPr lang="en-US" altLang="zh-CN" dirty="0" smtClean="0"/>
                    <a:t>WLAN</a:t>
                  </a:r>
                  <a:r>
                    <a:rPr lang="zh-CN" altLang="en-US" dirty="0" smtClean="0"/>
                    <a:t>相关</a:t>
                  </a:r>
                  <a:r>
                    <a:rPr lang="en-US" altLang="zh-CN" dirty="0" smtClean="0"/>
                    <a:t>case</a:t>
                  </a:r>
                  <a:endParaRPr lang="zh-CN" altLang="en-US" dirty="0"/>
                </a:p>
              </p:txBody>
            </p:sp>
            <p:grpSp>
              <p:nvGrpSpPr>
                <p:cNvPr id="79883" name="Group 45"/>
                <p:cNvGrpSpPr>
                  <a:grpSpLocks/>
                </p:cNvGrpSpPr>
                <p:nvPr/>
              </p:nvGrpSpPr>
              <p:grpSpPr bwMode="auto">
                <a:xfrm>
                  <a:off x="960" y="3317"/>
                  <a:ext cx="224" cy="284"/>
                  <a:chOff x="2078" y="1535"/>
                  <a:chExt cx="1615" cy="1905"/>
                </a:xfrm>
              </p:grpSpPr>
              <p:sp>
                <p:nvSpPr>
                  <p:cNvPr id="79884" name="Oval 4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solidFill>
                        <a:schemeClr val="tx1"/>
                      </a:solidFill>
                    </a:endParaRPr>
                  </a:p>
                </p:txBody>
              </p:sp>
              <p:sp>
                <p:nvSpPr>
                  <p:cNvPr id="79885" name="Oval 4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solidFill>
                        <a:schemeClr val="tx1"/>
                      </a:solidFill>
                    </a:endParaRPr>
                  </a:p>
                </p:txBody>
              </p:sp>
              <p:sp>
                <p:nvSpPr>
                  <p:cNvPr id="1076272" name="Oval 48"/>
                  <p:cNvSpPr>
                    <a:spLocks noChangeArrowheads="1"/>
                  </p:cNvSpPr>
                  <p:nvPr/>
                </p:nvSpPr>
                <p:spPr bwMode="gray">
                  <a:xfrm>
                    <a:off x="2319" y="1537"/>
                    <a:ext cx="848" cy="190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solidFill>
                        <a:schemeClr val="tx1"/>
                      </a:solidFill>
                      <a:ea typeface="宋体" pitchFamily="2" charset="-122"/>
                    </a:endParaRPr>
                  </a:p>
                </p:txBody>
              </p:sp>
              <p:sp>
                <p:nvSpPr>
                  <p:cNvPr id="79887" name="Oval 49"/>
                  <p:cNvSpPr>
                    <a:spLocks noChangeArrowheads="1"/>
                  </p:cNvSpPr>
                  <p:nvPr/>
                </p:nvSpPr>
                <p:spPr bwMode="gray">
                  <a:xfrm>
                    <a:off x="2319" y="1535"/>
                    <a:ext cx="848" cy="1905"/>
                  </a:xfrm>
                  <a:prstGeom prst="ellipse">
                    <a:avLst/>
                  </a:prstGeom>
                  <a:gradFill rotWithShape="1">
                    <a:gsLst>
                      <a:gs pos="0">
                        <a:srgbClr val="000000"/>
                      </a:gs>
                      <a:gs pos="100000">
                        <a:srgbClr val="E35E23"/>
                      </a:gs>
                    </a:gsLst>
                    <a:lin ang="2700000" scaled="1"/>
                  </a:gradFill>
                  <a:ln w="38100" algn="ctr">
                    <a:noFill/>
                    <a:round/>
                    <a:headEnd/>
                    <a:tailEnd/>
                  </a:ln>
                </p:spPr>
                <p:txBody>
                  <a:bodyPr wrap="none" anchor="ctr">
                    <a:spAutoFit/>
                  </a:bodyPr>
                  <a:lstStyle/>
                  <a:p>
                    <a:endParaRPr lang="zh-CN" altLang="en-US">
                      <a:solidFill>
                        <a:schemeClr val="tx1"/>
                      </a:solidFill>
                    </a:endParaRPr>
                  </a:p>
                </p:txBody>
              </p:sp>
              <p:sp>
                <p:nvSpPr>
                  <p:cNvPr id="1076274" name="Oval 50"/>
                  <p:cNvSpPr>
                    <a:spLocks noChangeArrowheads="1"/>
                  </p:cNvSpPr>
                  <p:nvPr/>
                </p:nvSpPr>
                <p:spPr bwMode="gray">
                  <a:xfrm>
                    <a:off x="2334" y="1537"/>
                    <a:ext cx="1097" cy="190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schemeClr val="tx1"/>
                      </a:solidFill>
                      <a:ea typeface="宋体" pitchFamily="2" charset="-122"/>
                    </a:endParaRPr>
                  </a:p>
                </p:txBody>
              </p:sp>
              <p:sp>
                <p:nvSpPr>
                  <p:cNvPr id="79889" name="Oval 51"/>
                  <p:cNvSpPr>
                    <a:spLocks noChangeArrowheads="1"/>
                  </p:cNvSpPr>
                  <p:nvPr/>
                </p:nvSpPr>
                <p:spPr bwMode="gray">
                  <a:xfrm>
                    <a:off x="2334" y="1535"/>
                    <a:ext cx="1096" cy="1905"/>
                  </a:xfrm>
                  <a:prstGeom prst="ellipse">
                    <a:avLst/>
                  </a:prstGeom>
                  <a:gradFill rotWithShape="1">
                    <a:gsLst>
                      <a:gs pos="0">
                        <a:srgbClr val="E35E23"/>
                      </a:gs>
                      <a:gs pos="100000">
                        <a:srgbClr val="6E2E11"/>
                      </a:gs>
                    </a:gsLst>
                    <a:lin ang="2700000" scaled="1"/>
                  </a:gradFill>
                  <a:ln w="38100" algn="ctr">
                    <a:noFill/>
                    <a:round/>
                    <a:headEnd/>
                    <a:tailEnd/>
                  </a:ln>
                </p:spPr>
                <p:txBody>
                  <a:bodyPr anchor="ctr">
                    <a:spAutoFit/>
                  </a:bodyPr>
                  <a:lstStyle/>
                  <a:p>
                    <a:endParaRPr lang="zh-CN" altLang="en-US">
                      <a:solidFill>
                        <a:schemeClr val="tx1"/>
                      </a:solidFill>
                    </a:endParaRPr>
                  </a:p>
                </p:txBody>
              </p:sp>
            </p:grpSp>
          </p:grpSp>
        </p:grpSp>
      </p:gr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中移入库测试</a:t>
            </a:r>
            <a:r>
              <a:rPr lang="en-US" altLang="zh-CN" dirty="0" smtClean="0"/>
              <a:t>WLAN</a:t>
            </a:r>
            <a:r>
              <a:rPr lang="zh-CN" altLang="en-US" dirty="0" smtClean="0"/>
              <a:t>相关</a:t>
            </a:r>
            <a:r>
              <a:rPr lang="en-US" altLang="zh-CN" dirty="0" smtClean="0"/>
              <a:t>case--WLAN</a:t>
            </a:r>
            <a:r>
              <a:rPr lang="zh-CN" altLang="en-US" dirty="0" smtClean="0"/>
              <a:t>射频测试</a:t>
            </a:r>
            <a:r>
              <a:rPr lang="en-US" altLang="zh-CN" sz="2800" dirty="0" smtClean="0"/>
              <a:t/>
            </a:r>
            <a:br>
              <a:rPr lang="en-US" altLang="zh-CN" sz="2800" dirty="0" smtClean="0"/>
            </a:br>
            <a:endParaRPr lang="zh-CN" altLang="en-US" dirty="0"/>
          </a:p>
        </p:txBody>
      </p:sp>
      <p:sp>
        <p:nvSpPr>
          <p:cNvPr id="17411" name="内容占位符 2"/>
          <p:cNvSpPr>
            <a:spLocks noGrp="1"/>
          </p:cNvSpPr>
          <p:nvPr>
            <p:ph idx="1"/>
          </p:nvPr>
        </p:nvSpPr>
        <p:spPr>
          <a:xfrm>
            <a:off x="142875" y="857250"/>
            <a:ext cx="8786813" cy="5500688"/>
          </a:xfrm>
        </p:spPr>
        <p:txBody>
          <a:bodyPr/>
          <a:lstStyle/>
          <a:p>
            <a:pPr>
              <a:buNone/>
            </a:pPr>
            <a:r>
              <a:rPr lang="en-US" altLang="zh-CN" sz="1800" b="1" dirty="0" smtClean="0"/>
              <a:t>WLAN</a:t>
            </a:r>
            <a:r>
              <a:rPr lang="zh-CN" altLang="en-US" sz="1800" b="1" dirty="0" smtClean="0"/>
              <a:t>射频测试</a:t>
            </a:r>
            <a:endParaRPr lang="en-US" altLang="zh-CN" sz="1800" b="1" dirty="0" smtClean="0"/>
          </a:p>
          <a:p>
            <a:pPr>
              <a:buFont typeface="Arial" pitchFamily="34" charset="0"/>
              <a:buChar char="•"/>
            </a:pPr>
            <a:r>
              <a:rPr lang="zh-CN" altLang="en-US" sz="1800" dirty="0" smtClean="0"/>
              <a:t>测试终端</a:t>
            </a:r>
            <a:r>
              <a:rPr lang="en-US" altLang="zh-CN" sz="1800" dirty="0" smtClean="0"/>
              <a:t>WLAN</a:t>
            </a:r>
            <a:r>
              <a:rPr lang="zh-CN" altLang="en-US" sz="1800" dirty="0" smtClean="0"/>
              <a:t>上行发射功率</a:t>
            </a:r>
          </a:p>
          <a:p>
            <a:pPr>
              <a:buFont typeface="Arial" pitchFamily="34" charset="0"/>
              <a:buChar char="•"/>
            </a:pPr>
            <a:r>
              <a:rPr lang="zh-CN" altLang="en-US" sz="1800" dirty="0" smtClean="0"/>
              <a:t>测试终端发射频谱模板</a:t>
            </a:r>
          </a:p>
          <a:p>
            <a:pPr>
              <a:buFont typeface="Arial" pitchFamily="34" charset="0"/>
              <a:buChar char="•"/>
            </a:pPr>
            <a:r>
              <a:rPr lang="zh-CN" altLang="en-US" sz="1800" dirty="0" smtClean="0"/>
              <a:t>发射中心频率容限</a:t>
            </a:r>
          </a:p>
          <a:p>
            <a:pPr>
              <a:buFont typeface="Arial" pitchFamily="34" charset="0"/>
              <a:buChar char="•"/>
            </a:pPr>
            <a:r>
              <a:rPr lang="zh-CN" altLang="en-US" sz="1800" dirty="0" smtClean="0"/>
              <a:t>测试终端码片时钟频率容限</a:t>
            </a:r>
          </a:p>
          <a:p>
            <a:pPr>
              <a:buFont typeface="Arial" pitchFamily="34" charset="0"/>
              <a:buChar char="•"/>
            </a:pPr>
            <a:r>
              <a:rPr lang="zh-CN" altLang="en-US" sz="1800" dirty="0" smtClean="0"/>
              <a:t>发射功率上升</a:t>
            </a:r>
            <a:r>
              <a:rPr lang="en-US" altLang="zh-CN" sz="1800" dirty="0" smtClean="0"/>
              <a:t>/</a:t>
            </a:r>
            <a:r>
              <a:rPr lang="zh-CN" altLang="en-US" sz="1800" dirty="0" smtClean="0"/>
              <a:t>下降时间</a:t>
            </a:r>
          </a:p>
          <a:p>
            <a:pPr>
              <a:buFont typeface="Arial" pitchFamily="34" charset="0"/>
              <a:buChar char="•"/>
            </a:pPr>
            <a:r>
              <a:rPr lang="zh-CN" altLang="en-US" sz="1800" dirty="0" smtClean="0"/>
              <a:t>射频载波抑制</a:t>
            </a:r>
          </a:p>
          <a:p>
            <a:pPr>
              <a:buFont typeface="Arial" pitchFamily="34" charset="0"/>
              <a:buChar char="•"/>
            </a:pPr>
            <a:r>
              <a:rPr lang="zh-CN" altLang="en-US" sz="1800" dirty="0" smtClean="0"/>
              <a:t>接收机最大输入电平</a:t>
            </a:r>
          </a:p>
          <a:p>
            <a:pPr>
              <a:buFont typeface="Arial" pitchFamily="34" charset="0"/>
              <a:buChar char="•"/>
            </a:pPr>
            <a:r>
              <a:rPr lang="zh-CN" altLang="en-US" sz="1800" dirty="0" smtClean="0"/>
              <a:t>接收机邻道抑制</a:t>
            </a:r>
          </a:p>
          <a:p>
            <a:pPr>
              <a:buFont typeface="Arial" pitchFamily="34" charset="0"/>
              <a:buChar char="•"/>
            </a:pPr>
            <a:r>
              <a:rPr lang="zh-CN" altLang="en-US" sz="1800" dirty="0" smtClean="0"/>
              <a:t>接收灵敏度</a:t>
            </a:r>
            <a:endParaRPr lang="en-US" altLang="zh-CN" sz="1800" dirty="0" smtClean="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中移入库测试</a:t>
            </a:r>
            <a:r>
              <a:rPr lang="en-US" altLang="zh-CN" dirty="0" smtClean="0"/>
              <a:t>WLAN</a:t>
            </a:r>
            <a:r>
              <a:rPr lang="zh-CN" altLang="en-US" dirty="0" smtClean="0"/>
              <a:t>相关</a:t>
            </a:r>
            <a:r>
              <a:rPr lang="en-US" altLang="zh-CN" dirty="0" smtClean="0"/>
              <a:t>case—WLAN</a:t>
            </a:r>
            <a:r>
              <a:rPr lang="zh-CN" altLang="en-US" dirty="0" smtClean="0"/>
              <a:t>功能测试</a:t>
            </a:r>
            <a:endParaRPr lang="zh-CN" altLang="en-US" dirty="0"/>
          </a:p>
        </p:txBody>
      </p:sp>
      <p:sp>
        <p:nvSpPr>
          <p:cNvPr id="17411" name="内容占位符 2"/>
          <p:cNvSpPr>
            <a:spLocks noGrp="1"/>
          </p:cNvSpPr>
          <p:nvPr>
            <p:ph idx="1"/>
          </p:nvPr>
        </p:nvSpPr>
        <p:spPr>
          <a:xfrm>
            <a:off x="142875" y="857250"/>
            <a:ext cx="8786813" cy="5500688"/>
          </a:xfrm>
        </p:spPr>
        <p:txBody>
          <a:bodyPr/>
          <a:lstStyle/>
          <a:p>
            <a:pPr>
              <a:buNone/>
            </a:pPr>
            <a:r>
              <a:rPr lang="en-US" altLang="zh-CN" sz="1800" b="1" dirty="0" smtClean="0"/>
              <a:t>WLAN</a:t>
            </a:r>
            <a:r>
              <a:rPr lang="zh-CN" altLang="en-US" sz="1800" b="1" dirty="0" smtClean="0"/>
              <a:t>功能测试</a:t>
            </a:r>
            <a:endParaRPr lang="en-US" altLang="zh-CN" sz="1800" b="1" dirty="0" smtClean="0"/>
          </a:p>
          <a:p>
            <a:pPr>
              <a:buFont typeface="Arial" pitchFamily="34" charset="0"/>
              <a:buChar char="•"/>
            </a:pPr>
            <a:r>
              <a:rPr lang="zh-CN" altLang="en-US" sz="1800" dirty="0" smtClean="0"/>
              <a:t>终端</a:t>
            </a:r>
            <a:r>
              <a:rPr lang="en-US" altLang="zh-CN" sz="1800" dirty="0" smtClean="0"/>
              <a:t>UI</a:t>
            </a:r>
            <a:r>
              <a:rPr lang="zh-CN" altLang="en-US" sz="1800" dirty="0" smtClean="0"/>
              <a:t>要求（</a:t>
            </a:r>
            <a:r>
              <a:rPr lang="en-US" altLang="zh-CN" sz="1800" dirty="0" smtClean="0"/>
              <a:t>4</a:t>
            </a:r>
            <a:r>
              <a:rPr lang="zh-CN" altLang="en-US" sz="1800" dirty="0" smtClean="0"/>
              <a:t>个）</a:t>
            </a:r>
            <a:r>
              <a:rPr lang="en-US" altLang="zh-CN" sz="1800" dirty="0" smtClean="0"/>
              <a:t>--WLAN</a:t>
            </a:r>
            <a:r>
              <a:rPr lang="zh-CN" altLang="en-US" sz="1800" dirty="0" smtClean="0"/>
              <a:t>状态标识要求、连接界面、软开关图标、设置图标等</a:t>
            </a:r>
          </a:p>
          <a:p>
            <a:pPr>
              <a:buFont typeface="Arial" pitchFamily="34" charset="0"/>
              <a:buChar char="•"/>
            </a:pPr>
            <a:r>
              <a:rPr lang="zh-CN" altLang="en-US" sz="1800" dirty="0" smtClean="0"/>
              <a:t>模式兼容（</a:t>
            </a:r>
            <a:r>
              <a:rPr lang="en-US" altLang="zh-CN" sz="1800" dirty="0" smtClean="0"/>
              <a:t>5</a:t>
            </a:r>
            <a:r>
              <a:rPr lang="zh-CN" altLang="en-US" sz="1800" dirty="0" smtClean="0"/>
              <a:t>个）</a:t>
            </a:r>
            <a:r>
              <a:rPr lang="en-US" altLang="zh-CN" sz="1800" dirty="0" smtClean="0"/>
              <a:t>--</a:t>
            </a:r>
            <a:r>
              <a:rPr lang="zh-CN" altLang="en-US" sz="1800" dirty="0" smtClean="0"/>
              <a:t>是否兼容</a:t>
            </a:r>
            <a:r>
              <a:rPr lang="en-US" altLang="zh-CN" sz="1800" dirty="0" smtClean="0"/>
              <a:t>g/b/n/a</a:t>
            </a:r>
            <a:r>
              <a:rPr lang="zh-CN" altLang="en-US" sz="1800" dirty="0" smtClean="0"/>
              <a:t>四种标准</a:t>
            </a:r>
          </a:p>
          <a:p>
            <a:pPr>
              <a:buFont typeface="Arial" pitchFamily="34" charset="0"/>
              <a:buChar char="•"/>
            </a:pPr>
            <a:r>
              <a:rPr lang="zh-CN" altLang="en-US" sz="1800" dirty="0" smtClean="0"/>
              <a:t>功能要求 （</a:t>
            </a:r>
            <a:r>
              <a:rPr lang="en-US" altLang="zh-CN" sz="1800" dirty="0" smtClean="0"/>
              <a:t>21</a:t>
            </a:r>
            <a:r>
              <a:rPr lang="zh-CN" altLang="en-US" sz="1800" dirty="0" smtClean="0"/>
              <a:t>）</a:t>
            </a:r>
            <a:r>
              <a:rPr lang="en-US" altLang="zh-CN" sz="1800" dirty="0" smtClean="0"/>
              <a:t>--WLAN</a:t>
            </a:r>
            <a:r>
              <a:rPr lang="zh-CN" altLang="en-US" sz="1800" dirty="0" smtClean="0"/>
              <a:t>开关、</a:t>
            </a:r>
            <a:r>
              <a:rPr lang="en-US" altLang="zh-CN" sz="1800" dirty="0" smtClean="0"/>
              <a:t>WLAN</a:t>
            </a:r>
            <a:r>
              <a:rPr lang="zh-CN" altLang="en-US" sz="1800" dirty="0" smtClean="0"/>
              <a:t>接入点的分类和信息显示、本机属性的查询和修改、</a:t>
            </a:r>
            <a:r>
              <a:rPr lang="en-US" altLang="zh-CN" sz="1800" dirty="0" smtClean="0"/>
              <a:t> http proxy</a:t>
            </a:r>
            <a:r>
              <a:rPr lang="zh-CN" altLang="en-US" sz="1800" dirty="0" smtClean="0"/>
              <a:t>代理功能设置和排除列表</a:t>
            </a:r>
          </a:p>
          <a:p>
            <a:pPr>
              <a:buNone/>
            </a:pPr>
            <a:r>
              <a:rPr lang="zh-CN" altLang="en-US" sz="1800" dirty="0" smtClean="0"/>
              <a:t>   自动搜索、手动搜索、自动连接、自动连接开关、手动连接、</a:t>
            </a:r>
            <a:r>
              <a:rPr lang="en-US" altLang="zh-CN" sz="1800" dirty="0" smtClean="0"/>
              <a:t>WLAN</a:t>
            </a:r>
            <a:r>
              <a:rPr lang="zh-CN" altLang="en-US" sz="1800" dirty="0" smtClean="0"/>
              <a:t>重连接、主动断开、被动断开</a:t>
            </a:r>
            <a:r>
              <a:rPr lang="en-US" altLang="zh-CN" sz="1800" dirty="0" smtClean="0"/>
              <a:t> </a:t>
            </a:r>
            <a:endParaRPr lang="zh-CN" altLang="en-US" sz="1800" dirty="0" smtClean="0"/>
          </a:p>
          <a:p>
            <a:pPr>
              <a:buNone/>
            </a:pPr>
            <a:r>
              <a:rPr lang="zh-CN" altLang="en-US" sz="1800" dirty="0" smtClean="0"/>
              <a:t>   话音业务、短信业务、</a:t>
            </a:r>
            <a:r>
              <a:rPr lang="en-US" altLang="zh-CN" sz="1800" dirty="0" err="1" smtClean="0"/>
              <a:t>ps</a:t>
            </a:r>
            <a:r>
              <a:rPr lang="zh-CN" altLang="en-US" sz="1800" dirty="0" smtClean="0"/>
              <a:t>业务（彩信、号簿管家）与</a:t>
            </a:r>
            <a:r>
              <a:rPr lang="en-US" altLang="zh-CN" sz="1800" dirty="0" smtClean="0"/>
              <a:t>WLAN</a:t>
            </a:r>
            <a:r>
              <a:rPr lang="zh-CN" altLang="en-US" sz="1800" dirty="0" smtClean="0"/>
              <a:t>并发</a:t>
            </a:r>
          </a:p>
          <a:p>
            <a:pPr>
              <a:buFont typeface="Arial" pitchFamily="34" charset="0"/>
              <a:buChar char="•"/>
            </a:pPr>
            <a:r>
              <a:rPr lang="en-US" altLang="zh-CN" sz="1800" dirty="0" smtClean="0"/>
              <a:t>WLAN</a:t>
            </a:r>
            <a:r>
              <a:rPr lang="zh-CN" altLang="en-US" sz="1800" dirty="0" smtClean="0"/>
              <a:t>优选要求（</a:t>
            </a:r>
            <a:r>
              <a:rPr lang="en-US" altLang="zh-CN" sz="1800" dirty="0" smtClean="0"/>
              <a:t>7</a:t>
            </a:r>
            <a:r>
              <a:rPr lang="zh-CN" altLang="en-US" sz="1800" dirty="0" smtClean="0"/>
              <a:t>）</a:t>
            </a:r>
            <a:r>
              <a:rPr lang="en-US" altLang="zh-CN" sz="1800" dirty="0" smtClean="0"/>
              <a:t>--</a:t>
            </a:r>
            <a:r>
              <a:rPr lang="zh-CN" altLang="en-US" sz="1800" dirty="0" smtClean="0"/>
              <a:t>业务启动前、启动时、使用时的各种优选</a:t>
            </a:r>
          </a:p>
          <a:p>
            <a:pPr>
              <a:buFont typeface="Arial" pitchFamily="34" charset="0"/>
              <a:buChar char="•"/>
            </a:pPr>
            <a:r>
              <a:rPr lang="en-US" altLang="zh-CN" sz="1800" dirty="0" smtClean="0"/>
              <a:t>WLAN</a:t>
            </a:r>
            <a:r>
              <a:rPr lang="zh-CN" altLang="en-US" sz="1800" dirty="0" smtClean="0"/>
              <a:t>认证要求（</a:t>
            </a:r>
            <a:r>
              <a:rPr lang="en-US" altLang="zh-CN" sz="1800" dirty="0" smtClean="0"/>
              <a:t>15</a:t>
            </a:r>
            <a:r>
              <a:rPr lang="zh-CN" altLang="en-US" sz="1800" dirty="0" smtClean="0"/>
              <a:t>）</a:t>
            </a:r>
            <a:r>
              <a:rPr lang="en-US" altLang="zh-CN" sz="1800" dirty="0" smtClean="0"/>
              <a:t>--</a:t>
            </a:r>
            <a:r>
              <a:rPr lang="zh-CN" altLang="en-US" sz="1800" dirty="0" smtClean="0"/>
              <a:t>是否支持</a:t>
            </a:r>
            <a:r>
              <a:rPr lang="en-US" altLang="zh-CN" sz="1800" dirty="0" smtClean="0"/>
              <a:t>WEP</a:t>
            </a:r>
            <a:r>
              <a:rPr lang="zh-CN" altLang="en-US" sz="1800" dirty="0" smtClean="0"/>
              <a:t>协议、</a:t>
            </a:r>
            <a:r>
              <a:rPr lang="en-US" altLang="zh-CN" sz="1800" dirty="0" smtClean="0"/>
              <a:t>WPA</a:t>
            </a:r>
            <a:r>
              <a:rPr lang="zh-CN" altLang="en-US" sz="1800" dirty="0" smtClean="0"/>
              <a:t>协议、</a:t>
            </a:r>
            <a:r>
              <a:rPr lang="en-US" altLang="zh-CN" sz="1800" dirty="0" smtClean="0"/>
              <a:t>WPA2</a:t>
            </a:r>
            <a:r>
              <a:rPr lang="zh-CN" altLang="en-US" sz="1800" dirty="0" smtClean="0"/>
              <a:t>协议、</a:t>
            </a:r>
            <a:r>
              <a:rPr lang="en-US" altLang="zh-CN" sz="1800" dirty="0" smtClean="0"/>
              <a:t>WAPI</a:t>
            </a:r>
            <a:r>
              <a:rPr lang="zh-CN" altLang="en-US" sz="1800" dirty="0" smtClean="0"/>
              <a:t>协议</a:t>
            </a:r>
          </a:p>
          <a:p>
            <a:pPr>
              <a:buNone/>
            </a:pPr>
            <a:r>
              <a:rPr lang="zh-CN" altLang="en-US" sz="1800" dirty="0" smtClean="0"/>
              <a:t>  是否支持证书加载、卸载、设置菜单、浏览器认证、认证网页显示</a:t>
            </a:r>
          </a:p>
          <a:p>
            <a:pPr>
              <a:buNone/>
            </a:pPr>
            <a:r>
              <a:rPr lang="zh-CN" altLang="en-US" sz="1800" dirty="0" smtClean="0"/>
              <a:t>  是否接入中国移动</a:t>
            </a:r>
            <a:r>
              <a:rPr lang="en-US" altLang="zh-CN" sz="1800" dirty="0" smtClean="0"/>
              <a:t>WLAN</a:t>
            </a:r>
            <a:r>
              <a:rPr lang="zh-CN" altLang="en-US" sz="1800" dirty="0" smtClean="0"/>
              <a:t>接入点、预置中国移动的</a:t>
            </a:r>
            <a:r>
              <a:rPr lang="en-US" altLang="zh-CN" sz="1800" dirty="0" smtClean="0"/>
              <a:t>WLAN</a:t>
            </a:r>
            <a:r>
              <a:rPr lang="zh-CN" altLang="en-US" sz="1800" dirty="0" smtClean="0"/>
              <a:t>客户端</a:t>
            </a:r>
          </a:p>
          <a:p>
            <a:pPr>
              <a:buNone/>
            </a:pPr>
            <a:r>
              <a:rPr lang="zh-CN" altLang="en-US" sz="1800" dirty="0" smtClean="0"/>
              <a:t>  是否支持静态密码、动态密码自动登录、取消自动登录服务测试</a:t>
            </a:r>
          </a:p>
          <a:p>
            <a:pPr>
              <a:buNone/>
            </a:pPr>
            <a:r>
              <a:rPr lang="zh-CN" altLang="en-US" sz="1800" dirty="0" smtClean="0"/>
              <a:t>  是否支持</a:t>
            </a:r>
            <a:r>
              <a:rPr lang="en-US" altLang="zh-CN" sz="1800" dirty="0" smtClean="0"/>
              <a:t>EAP-SIM</a:t>
            </a:r>
            <a:r>
              <a:rPr lang="zh-CN" altLang="en-US" sz="1800" dirty="0" smtClean="0"/>
              <a:t>、</a:t>
            </a:r>
            <a:r>
              <a:rPr lang="en-US" altLang="zh-CN" sz="1800" dirty="0" smtClean="0"/>
              <a:t>EAP-AKA</a:t>
            </a:r>
            <a:r>
              <a:rPr lang="zh-CN" altLang="en-US" sz="1800" dirty="0" smtClean="0"/>
              <a:t>的能力</a:t>
            </a:r>
          </a:p>
          <a:p>
            <a:pPr>
              <a:buFont typeface="Arial" pitchFamily="34" charset="0"/>
              <a:buChar char="•"/>
            </a:pPr>
            <a:r>
              <a:rPr lang="zh-CN" altLang="en-US" sz="1800" dirty="0" smtClean="0"/>
              <a:t>终端</a:t>
            </a:r>
            <a:r>
              <a:rPr lang="en-US" altLang="zh-CN" sz="1800" dirty="0" smtClean="0"/>
              <a:t>WLAN</a:t>
            </a:r>
            <a:r>
              <a:rPr lang="zh-CN" altLang="en-US" sz="1800" dirty="0" smtClean="0"/>
              <a:t>性能要求（</a:t>
            </a:r>
            <a:r>
              <a:rPr lang="en-US" altLang="zh-CN" sz="1800" dirty="0" smtClean="0"/>
              <a:t>4</a:t>
            </a:r>
            <a:r>
              <a:rPr lang="zh-CN" altLang="en-US" sz="1800" dirty="0" smtClean="0"/>
              <a:t>）</a:t>
            </a:r>
            <a:r>
              <a:rPr lang="en-US" altLang="zh-CN" sz="1800" dirty="0" smtClean="0"/>
              <a:t>--</a:t>
            </a:r>
            <a:r>
              <a:rPr lang="zh-CN" altLang="en-US" sz="1800" dirty="0" smtClean="0"/>
              <a:t>连续下载时间、</a:t>
            </a:r>
            <a:r>
              <a:rPr lang="en-US" altLang="zh-CN" sz="1800" dirty="0" smtClean="0"/>
              <a:t>g</a:t>
            </a:r>
            <a:r>
              <a:rPr lang="zh-CN" altLang="en-US" sz="1800" dirty="0" smtClean="0"/>
              <a:t>和蓝牙的互干扰、极限吞吐率、手动连接</a:t>
            </a:r>
            <a:r>
              <a:rPr lang="en-US" altLang="zh-CN" sz="1800" dirty="0" smtClean="0"/>
              <a:t>WLAN</a:t>
            </a:r>
            <a:r>
              <a:rPr lang="zh-CN" altLang="en-US" sz="1800" dirty="0" smtClean="0"/>
              <a:t>成功率</a:t>
            </a:r>
          </a:p>
          <a:p>
            <a:pPr>
              <a:buFont typeface="Arial" pitchFamily="34" charset="0"/>
              <a:buChar char="•"/>
            </a:pPr>
            <a:r>
              <a:rPr lang="zh-CN" altLang="en-US" sz="1800" dirty="0" smtClean="0"/>
              <a:t>终端</a:t>
            </a:r>
            <a:r>
              <a:rPr lang="en-US" altLang="zh-CN" sz="1800" dirty="0" smtClean="0"/>
              <a:t>UI</a:t>
            </a:r>
            <a:r>
              <a:rPr lang="zh-CN" altLang="en-US" sz="1800" dirty="0" smtClean="0"/>
              <a:t>要求（</a:t>
            </a:r>
            <a:r>
              <a:rPr lang="en-US" altLang="zh-CN" sz="1800" dirty="0" smtClean="0"/>
              <a:t>4</a:t>
            </a:r>
            <a:r>
              <a:rPr lang="zh-CN" altLang="en-US" sz="1800" dirty="0" smtClean="0"/>
              <a:t>）</a:t>
            </a:r>
            <a:r>
              <a:rPr lang="en-US" altLang="zh-CN" sz="1800" dirty="0" smtClean="0"/>
              <a:t>--API</a:t>
            </a:r>
            <a:r>
              <a:rPr lang="zh-CN" altLang="en-US" sz="1800" dirty="0" smtClean="0"/>
              <a:t>要求能否操作</a:t>
            </a:r>
            <a:r>
              <a:rPr lang="en-US" altLang="zh-CN" sz="1800" dirty="0" smtClean="0"/>
              <a:t>WLAN</a:t>
            </a:r>
            <a:r>
              <a:rPr lang="zh-CN" altLang="en-US" sz="1800" dirty="0" smtClean="0"/>
              <a:t>相关功能、操作</a:t>
            </a:r>
            <a:r>
              <a:rPr lang="en-US" altLang="zh-CN" sz="1800" dirty="0" smtClean="0"/>
              <a:t>SIM</a:t>
            </a:r>
            <a:r>
              <a:rPr lang="zh-CN" altLang="en-US" sz="1800" dirty="0" smtClean="0"/>
              <a:t>卡及短信、操作文件、收发数据包</a:t>
            </a:r>
            <a:endParaRPr lang="zh-CN" altLang="zh-CN" sz="1800" dirty="0" smtClean="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63" y="0"/>
            <a:ext cx="916146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84994" name="Picture 37" descr="E:\展讯通信\水珠3-01.jpg"/>
          <p:cNvPicPr>
            <a:picLocks noChangeAspect="1" noChangeArrowheads="1"/>
          </p:cNvPicPr>
          <p:nvPr/>
        </p:nvPicPr>
        <p:blipFill>
          <a:blip r:embed="rId3" cstate="print"/>
          <a:srcRect/>
          <a:stretch>
            <a:fillRect/>
          </a:stretch>
        </p:blipFill>
        <p:spPr bwMode="auto">
          <a:xfrm>
            <a:off x="-58738" y="9525"/>
            <a:ext cx="9202738" cy="6848475"/>
          </a:xfrm>
          <a:prstGeom prst="rect">
            <a:avLst/>
          </a:prstGeom>
          <a:noFill/>
          <a:ln w="9525">
            <a:noFill/>
            <a:miter lim="800000"/>
            <a:headEnd/>
            <a:tailEnd/>
          </a:ln>
        </p:spPr>
      </p:pic>
      <p:pic>
        <p:nvPicPr>
          <p:cNvPr id="84995" name="Picture 269" descr="E:\展讯通信\展讯logo [转换]-02.png"/>
          <p:cNvPicPr>
            <a:picLocks noChangeAspect="1" noChangeArrowheads="1"/>
          </p:cNvPicPr>
          <p:nvPr/>
        </p:nvPicPr>
        <p:blipFill>
          <a:blip r:embed="rId4" cstate="print"/>
          <a:srcRect/>
          <a:stretch>
            <a:fillRect/>
          </a:stretch>
        </p:blipFill>
        <p:spPr bwMode="auto">
          <a:xfrm>
            <a:off x="584200" y="2841625"/>
            <a:ext cx="8509000" cy="2941638"/>
          </a:xfrm>
          <a:prstGeom prst="rect">
            <a:avLst/>
          </a:prstGeom>
          <a:noFill/>
          <a:ln w="9525">
            <a:noFill/>
            <a:miter lim="800000"/>
            <a:headEnd/>
            <a:tailEnd/>
          </a:ln>
        </p:spPr>
      </p:pic>
      <p:sp>
        <p:nvSpPr>
          <p:cNvPr id="84996" name="TextBox 19"/>
          <p:cNvSpPr txBox="1">
            <a:spLocks noChangeArrowheads="1"/>
          </p:cNvSpPr>
          <p:nvPr/>
        </p:nvSpPr>
        <p:spPr bwMode="auto">
          <a:xfrm>
            <a:off x="90488" y="84138"/>
            <a:ext cx="2092325" cy="307975"/>
          </a:xfrm>
          <a:prstGeom prst="rect">
            <a:avLst/>
          </a:prstGeom>
          <a:noFill/>
          <a:ln w="9525">
            <a:noFill/>
            <a:miter lim="800000"/>
            <a:headEnd/>
            <a:tailEnd/>
          </a:ln>
        </p:spPr>
        <p:txBody>
          <a:bodyPr>
            <a:spAutoFit/>
          </a:bodyPr>
          <a:lstStyle/>
          <a:p>
            <a:r>
              <a:rPr lang="en-US" altLang="zh-CN" sz="1400">
                <a:solidFill>
                  <a:srgbClr val="008EDE"/>
                </a:solidFill>
                <a:latin typeface="Calibri" pitchFamily="34" charset="0"/>
              </a:rPr>
              <a:t>www.spreadtrum.com</a:t>
            </a:r>
            <a:endParaRPr lang="zh-CN" altLang="zh-CN" b="0">
              <a:solidFill>
                <a:srgbClr val="008EDE"/>
              </a:solidFill>
              <a:latin typeface="Calibri" pitchFamily="34" charset="0"/>
            </a:endParaRPr>
          </a:p>
        </p:txBody>
      </p:sp>
      <p:sp>
        <p:nvSpPr>
          <p:cNvPr id="22" name="Rectangle 2"/>
          <p:cNvSpPr txBox="1">
            <a:spLocks noChangeArrowheads="1"/>
          </p:cNvSpPr>
          <p:nvPr/>
        </p:nvSpPr>
        <p:spPr bwMode="auto">
          <a:xfrm>
            <a:off x="568649" y="1623072"/>
            <a:ext cx="2905125" cy="1159526"/>
          </a:xfrm>
          <a:prstGeom prst="rect">
            <a:avLst/>
          </a:prstGeom>
          <a:noFill/>
          <a:ln>
            <a:noFill/>
          </a:ln>
          <a:scene3d>
            <a:camera prst="orthographicFront"/>
            <a:lightRig rig="balanced" dir="t"/>
          </a:scene3d>
          <a:sp3d prstMaterial="matte"/>
          <a:extLst>
            <a:ext uri="{909E8E84-426E-40DD-AFC4-6F175D3DCCD1}"/>
            <a:ext uri="{91240B29-F687-4F45-9708-019B960494DF}"/>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fontAlgn="auto" hangingPunct="1">
              <a:spcBef>
                <a:spcPts val="0"/>
              </a:spcBef>
              <a:spcAft>
                <a:spcPts val="0"/>
              </a:spcAft>
              <a:defRPr/>
            </a:pPr>
            <a:r>
              <a:rPr lang="zh-CN" altLang="en-US" sz="6000" dirty="0" smtClean="0">
                <a:solidFill>
                  <a:srgbClr val="008EDE"/>
                </a:solidFill>
                <a:latin typeface="微软雅黑" pitchFamily="34" charset="-122"/>
                <a:ea typeface="微软雅黑" pitchFamily="34" charset="-122"/>
              </a:rPr>
              <a:t>谢谢</a:t>
            </a:r>
          </a:p>
        </p:txBody>
      </p:sp>
      <p:grpSp>
        <p:nvGrpSpPr>
          <p:cNvPr id="3" name="组合 91"/>
          <p:cNvGrpSpPr/>
          <p:nvPr/>
        </p:nvGrpSpPr>
        <p:grpSpPr>
          <a:xfrm>
            <a:off x="1844680" y="3213102"/>
            <a:ext cx="1698625" cy="1041401"/>
            <a:chOff x="1887538" y="3225800"/>
            <a:chExt cx="1698625" cy="1041401"/>
          </a:xfrm>
          <a:solidFill>
            <a:schemeClr val="tx1">
              <a:lumMod val="50000"/>
              <a:lumOff val="50000"/>
            </a:schemeClr>
          </a:solidFill>
        </p:grpSpPr>
        <p:sp>
          <p:nvSpPr>
            <p:cNvPr id="89" name="Freeform 200"/>
            <p:cNvSpPr>
              <a:spLocks/>
            </p:cNvSpPr>
            <p:nvPr/>
          </p:nvSpPr>
          <p:spPr bwMode="auto">
            <a:xfrm>
              <a:off x="1901826" y="3225800"/>
              <a:ext cx="449263" cy="323850"/>
            </a:xfrm>
            <a:custGeom>
              <a:avLst/>
              <a:gdLst>
                <a:gd name="T0" fmla="*/ 3 w 186"/>
                <a:gd name="T1" fmla="*/ 132 h 134"/>
                <a:gd name="T2" fmla="*/ 105 w 186"/>
                <a:gd name="T3" fmla="*/ 32 h 134"/>
                <a:gd name="T4" fmla="*/ 185 w 186"/>
                <a:gd name="T5" fmla="*/ 3 h 134"/>
                <a:gd name="T6" fmla="*/ 184 w 186"/>
                <a:gd name="T7" fmla="*/ 0 h 134"/>
                <a:gd name="T8" fmla="*/ 93 w 186"/>
                <a:gd name="T9" fmla="*/ 35 h 134"/>
                <a:gd name="T10" fmla="*/ 0 w 186"/>
                <a:gd name="T11" fmla="*/ 132 h 134"/>
                <a:gd name="T12" fmla="*/ 3 w 186"/>
                <a:gd name="T13" fmla="*/ 132 h 134"/>
              </a:gdLst>
              <a:ahLst/>
              <a:cxnLst>
                <a:cxn ang="0">
                  <a:pos x="T0" y="T1"/>
                </a:cxn>
                <a:cxn ang="0">
                  <a:pos x="T2" y="T3"/>
                </a:cxn>
                <a:cxn ang="0">
                  <a:pos x="T4" y="T5"/>
                </a:cxn>
                <a:cxn ang="0">
                  <a:pos x="T6" y="T7"/>
                </a:cxn>
                <a:cxn ang="0">
                  <a:pos x="T8" y="T9"/>
                </a:cxn>
                <a:cxn ang="0">
                  <a:pos x="T10" y="T11"/>
                </a:cxn>
                <a:cxn ang="0">
                  <a:pos x="T12" y="T13"/>
                </a:cxn>
              </a:cxnLst>
              <a:rect l="0" t="0" r="r" b="b"/>
              <a:pathLst>
                <a:path w="186" h="134">
                  <a:moveTo>
                    <a:pt x="3" y="132"/>
                  </a:moveTo>
                  <a:cubicBezTo>
                    <a:pt x="13" y="83"/>
                    <a:pt x="63" y="53"/>
                    <a:pt x="105" y="32"/>
                  </a:cubicBezTo>
                  <a:cubicBezTo>
                    <a:pt x="130" y="20"/>
                    <a:pt x="157" y="10"/>
                    <a:pt x="185" y="3"/>
                  </a:cubicBezTo>
                  <a:cubicBezTo>
                    <a:pt x="186" y="3"/>
                    <a:pt x="186" y="0"/>
                    <a:pt x="184" y="0"/>
                  </a:cubicBezTo>
                  <a:cubicBezTo>
                    <a:pt x="153" y="8"/>
                    <a:pt x="122" y="20"/>
                    <a:pt x="93" y="35"/>
                  </a:cubicBezTo>
                  <a:cubicBezTo>
                    <a:pt x="53" y="55"/>
                    <a:pt x="10" y="86"/>
                    <a:pt x="0" y="132"/>
                  </a:cubicBezTo>
                  <a:cubicBezTo>
                    <a:pt x="0" y="134"/>
                    <a:pt x="3" y="134"/>
                    <a:pt x="3" y="132"/>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90" name="Freeform 201"/>
            <p:cNvSpPr>
              <a:spLocks/>
            </p:cNvSpPr>
            <p:nvPr/>
          </p:nvSpPr>
          <p:spPr bwMode="auto">
            <a:xfrm>
              <a:off x="1887538" y="3540125"/>
              <a:ext cx="568325" cy="509588"/>
            </a:xfrm>
            <a:custGeom>
              <a:avLst/>
              <a:gdLst>
                <a:gd name="T0" fmla="*/ 233 w 235"/>
                <a:gd name="T1" fmla="*/ 207 h 211"/>
                <a:gd name="T2" fmla="*/ 27 w 235"/>
                <a:gd name="T3" fmla="*/ 70 h 211"/>
                <a:gd name="T4" fmla="*/ 9 w 235"/>
                <a:gd name="T5" fmla="*/ 3 h 211"/>
                <a:gd name="T6" fmla="*/ 6 w 235"/>
                <a:gd name="T7" fmla="*/ 2 h 211"/>
                <a:gd name="T8" fmla="*/ 23 w 235"/>
                <a:gd name="T9" fmla="*/ 69 h 211"/>
                <a:gd name="T10" fmla="*/ 232 w 235"/>
                <a:gd name="T11" fmla="*/ 210 h 211"/>
                <a:gd name="T12" fmla="*/ 233 w 235"/>
                <a:gd name="T13" fmla="*/ 207 h 211"/>
              </a:gdLst>
              <a:ahLst/>
              <a:cxnLst>
                <a:cxn ang="0">
                  <a:pos x="T0" y="T1"/>
                </a:cxn>
                <a:cxn ang="0">
                  <a:pos x="T2" y="T3"/>
                </a:cxn>
                <a:cxn ang="0">
                  <a:pos x="T4" y="T5"/>
                </a:cxn>
                <a:cxn ang="0">
                  <a:pos x="T6" y="T7"/>
                </a:cxn>
                <a:cxn ang="0">
                  <a:pos x="T8" y="T9"/>
                </a:cxn>
                <a:cxn ang="0">
                  <a:pos x="T10" y="T11"/>
                </a:cxn>
                <a:cxn ang="0">
                  <a:pos x="T12" y="T13"/>
                </a:cxn>
              </a:cxnLst>
              <a:rect l="0" t="0" r="r" b="b"/>
              <a:pathLst>
                <a:path w="235" h="211">
                  <a:moveTo>
                    <a:pt x="233" y="207"/>
                  </a:moveTo>
                  <a:cubicBezTo>
                    <a:pt x="158" y="179"/>
                    <a:pt x="72" y="141"/>
                    <a:pt x="27" y="70"/>
                  </a:cubicBezTo>
                  <a:cubicBezTo>
                    <a:pt x="15" y="52"/>
                    <a:pt x="3" y="25"/>
                    <a:pt x="9" y="3"/>
                  </a:cubicBezTo>
                  <a:cubicBezTo>
                    <a:pt x="10" y="1"/>
                    <a:pt x="7" y="0"/>
                    <a:pt x="6" y="2"/>
                  </a:cubicBezTo>
                  <a:cubicBezTo>
                    <a:pt x="0" y="24"/>
                    <a:pt x="12" y="50"/>
                    <a:pt x="23" y="69"/>
                  </a:cubicBezTo>
                  <a:cubicBezTo>
                    <a:pt x="66" y="142"/>
                    <a:pt x="157" y="182"/>
                    <a:pt x="232" y="210"/>
                  </a:cubicBezTo>
                  <a:cubicBezTo>
                    <a:pt x="234" y="211"/>
                    <a:pt x="235" y="208"/>
                    <a:pt x="233" y="207"/>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91" name="Freeform 202"/>
            <p:cNvSpPr>
              <a:spLocks/>
            </p:cNvSpPr>
            <p:nvPr/>
          </p:nvSpPr>
          <p:spPr bwMode="auto">
            <a:xfrm>
              <a:off x="2446338" y="4040188"/>
              <a:ext cx="1139825" cy="227013"/>
            </a:xfrm>
            <a:custGeom>
              <a:avLst/>
              <a:gdLst>
                <a:gd name="T0" fmla="*/ 470 w 472"/>
                <a:gd name="T1" fmla="*/ 91 h 94"/>
                <a:gd name="T2" fmla="*/ 117 w 472"/>
                <a:gd name="T3" fmla="*/ 38 h 94"/>
                <a:gd name="T4" fmla="*/ 2 w 472"/>
                <a:gd name="T5" fmla="*/ 0 h 94"/>
                <a:gd name="T6" fmla="*/ 1 w 472"/>
                <a:gd name="T7" fmla="*/ 3 h 94"/>
                <a:gd name="T8" fmla="*/ 120 w 472"/>
                <a:gd name="T9" fmla="*/ 42 h 94"/>
                <a:gd name="T10" fmla="*/ 469 w 472"/>
                <a:gd name="T11" fmla="*/ 94 h 94"/>
                <a:gd name="T12" fmla="*/ 470 w 472"/>
                <a:gd name="T13" fmla="*/ 91 h 94"/>
              </a:gdLst>
              <a:ahLst/>
              <a:cxnLst>
                <a:cxn ang="0">
                  <a:pos x="T0" y="T1"/>
                </a:cxn>
                <a:cxn ang="0">
                  <a:pos x="T2" y="T3"/>
                </a:cxn>
                <a:cxn ang="0">
                  <a:pos x="T4" y="T5"/>
                </a:cxn>
                <a:cxn ang="0">
                  <a:pos x="T6" y="T7"/>
                </a:cxn>
                <a:cxn ang="0">
                  <a:pos x="T8" y="T9"/>
                </a:cxn>
                <a:cxn ang="0">
                  <a:pos x="T10" y="T11"/>
                </a:cxn>
                <a:cxn ang="0">
                  <a:pos x="T12" y="T13"/>
                </a:cxn>
              </a:cxnLst>
              <a:rect l="0" t="0" r="r" b="b"/>
              <a:pathLst>
                <a:path w="472" h="94">
                  <a:moveTo>
                    <a:pt x="470" y="91"/>
                  </a:moveTo>
                  <a:cubicBezTo>
                    <a:pt x="351" y="83"/>
                    <a:pt x="232" y="68"/>
                    <a:pt x="117" y="38"/>
                  </a:cubicBezTo>
                  <a:cubicBezTo>
                    <a:pt x="78" y="28"/>
                    <a:pt x="39" y="17"/>
                    <a:pt x="2" y="0"/>
                  </a:cubicBezTo>
                  <a:cubicBezTo>
                    <a:pt x="1" y="0"/>
                    <a:pt x="0" y="2"/>
                    <a:pt x="1" y="3"/>
                  </a:cubicBezTo>
                  <a:cubicBezTo>
                    <a:pt x="39" y="20"/>
                    <a:pt x="80" y="31"/>
                    <a:pt x="120" y="42"/>
                  </a:cubicBezTo>
                  <a:cubicBezTo>
                    <a:pt x="234" y="71"/>
                    <a:pt x="352" y="86"/>
                    <a:pt x="469" y="94"/>
                  </a:cubicBezTo>
                  <a:cubicBezTo>
                    <a:pt x="471" y="94"/>
                    <a:pt x="472" y="91"/>
                    <a:pt x="470" y="9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sp>
        <p:nvSpPr>
          <p:cNvPr id="95" name="Freeform 206"/>
          <p:cNvSpPr>
            <a:spLocks/>
          </p:cNvSpPr>
          <p:nvPr/>
        </p:nvSpPr>
        <p:spPr bwMode="auto">
          <a:xfrm>
            <a:off x="2225675" y="3316288"/>
            <a:ext cx="747713" cy="749300"/>
          </a:xfrm>
          <a:custGeom>
            <a:avLst/>
            <a:gdLst>
              <a:gd name="T0" fmla="*/ 307 w 309"/>
              <a:gd name="T1" fmla="*/ 0 h 310"/>
              <a:gd name="T2" fmla="*/ 167 w 309"/>
              <a:gd name="T3" fmla="*/ 17 h 310"/>
              <a:gd name="T4" fmla="*/ 17 w 309"/>
              <a:gd name="T5" fmla="*/ 91 h 310"/>
              <a:gd name="T6" fmla="*/ 6 w 309"/>
              <a:gd name="T7" fmla="*/ 159 h 310"/>
              <a:gd name="T8" fmla="*/ 145 w 309"/>
              <a:gd name="T9" fmla="*/ 288 h 310"/>
              <a:gd name="T10" fmla="*/ 192 w 309"/>
              <a:gd name="T11" fmla="*/ 310 h 310"/>
              <a:gd name="T12" fmla="*/ 193 w 309"/>
              <a:gd name="T13" fmla="*/ 307 h 310"/>
              <a:gd name="T14" fmla="*/ 12 w 309"/>
              <a:gd name="T15" fmla="*/ 167 h 310"/>
              <a:gd name="T16" fmla="*/ 19 w 309"/>
              <a:gd name="T17" fmla="*/ 93 h 310"/>
              <a:gd name="T18" fmla="*/ 171 w 309"/>
              <a:gd name="T19" fmla="*/ 19 h 310"/>
              <a:gd name="T20" fmla="*/ 306 w 309"/>
              <a:gd name="T21" fmla="*/ 3 h 310"/>
              <a:gd name="T22" fmla="*/ 307 w 309"/>
              <a:gd name="T23"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310">
                <a:moveTo>
                  <a:pt x="307" y="0"/>
                </a:moveTo>
                <a:cubicBezTo>
                  <a:pt x="260" y="1"/>
                  <a:pt x="212" y="7"/>
                  <a:pt x="167" y="17"/>
                </a:cubicBezTo>
                <a:cubicBezTo>
                  <a:pt x="115" y="29"/>
                  <a:pt x="51" y="47"/>
                  <a:pt x="17" y="91"/>
                </a:cubicBezTo>
                <a:cubicBezTo>
                  <a:pt x="3" y="110"/>
                  <a:pt x="0" y="136"/>
                  <a:pt x="6" y="159"/>
                </a:cubicBezTo>
                <a:cubicBezTo>
                  <a:pt x="22" y="221"/>
                  <a:pt x="93" y="261"/>
                  <a:pt x="145" y="288"/>
                </a:cubicBezTo>
                <a:cubicBezTo>
                  <a:pt x="160" y="296"/>
                  <a:pt x="176" y="303"/>
                  <a:pt x="192" y="310"/>
                </a:cubicBezTo>
                <a:cubicBezTo>
                  <a:pt x="194" y="310"/>
                  <a:pt x="195" y="308"/>
                  <a:pt x="193" y="307"/>
                </a:cubicBezTo>
                <a:cubicBezTo>
                  <a:pt x="128" y="278"/>
                  <a:pt x="41" y="239"/>
                  <a:pt x="12" y="167"/>
                </a:cubicBezTo>
                <a:cubicBezTo>
                  <a:pt x="2" y="143"/>
                  <a:pt x="4" y="115"/>
                  <a:pt x="19" y="93"/>
                </a:cubicBezTo>
                <a:cubicBezTo>
                  <a:pt x="52" y="48"/>
                  <a:pt x="120" y="31"/>
                  <a:pt x="171" y="19"/>
                </a:cubicBezTo>
                <a:cubicBezTo>
                  <a:pt x="216" y="10"/>
                  <a:pt x="261" y="4"/>
                  <a:pt x="306" y="3"/>
                </a:cubicBezTo>
                <a:cubicBezTo>
                  <a:pt x="308" y="3"/>
                  <a:pt x="309" y="0"/>
                  <a:pt x="307" y="0"/>
                </a:cubicBezTo>
                <a:close/>
              </a:path>
            </a:pathLst>
          </a:custGeom>
          <a:solidFill>
            <a:schemeClr val="tx1">
              <a:lumMod val="50000"/>
              <a:lumOff val="50000"/>
            </a:schemeClr>
          </a:solid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46" name="Freeform 210"/>
          <p:cNvSpPr>
            <a:spLocks/>
          </p:cNvSpPr>
          <p:nvPr/>
        </p:nvSpPr>
        <p:spPr bwMode="auto">
          <a:xfrm>
            <a:off x="2825750" y="3109913"/>
            <a:ext cx="152400" cy="212725"/>
          </a:xfrm>
          <a:custGeom>
            <a:avLst/>
            <a:gdLst>
              <a:gd name="T0" fmla="*/ 1 w 63"/>
              <a:gd name="T1" fmla="*/ 4 h 88"/>
              <a:gd name="T2" fmla="*/ 59 w 63"/>
              <a:gd name="T3" fmla="*/ 87 h 88"/>
              <a:gd name="T4" fmla="*/ 62 w 63"/>
              <a:gd name="T5" fmla="*/ 85 h 88"/>
              <a:gd name="T6" fmla="*/ 4 w 63"/>
              <a:gd name="T7" fmla="*/ 2 h 88"/>
              <a:gd name="T8" fmla="*/ 1 w 63"/>
              <a:gd name="T9" fmla="*/ 4 h 88"/>
            </a:gdLst>
            <a:ahLst/>
            <a:cxnLst>
              <a:cxn ang="0">
                <a:pos x="T0" y="T1"/>
              </a:cxn>
              <a:cxn ang="0">
                <a:pos x="T2" y="T3"/>
              </a:cxn>
              <a:cxn ang="0">
                <a:pos x="T4" y="T5"/>
              </a:cxn>
              <a:cxn ang="0">
                <a:pos x="T6" y="T7"/>
              </a:cxn>
              <a:cxn ang="0">
                <a:pos x="T8" y="T9"/>
              </a:cxn>
            </a:cxnLst>
            <a:rect l="0" t="0" r="r" b="b"/>
            <a:pathLst>
              <a:path w="63" h="88">
                <a:moveTo>
                  <a:pt x="1" y="4"/>
                </a:moveTo>
                <a:cubicBezTo>
                  <a:pt x="21" y="31"/>
                  <a:pt x="40" y="59"/>
                  <a:pt x="59" y="87"/>
                </a:cubicBezTo>
                <a:cubicBezTo>
                  <a:pt x="60" y="88"/>
                  <a:pt x="63" y="86"/>
                  <a:pt x="62" y="85"/>
                </a:cubicBezTo>
                <a:cubicBezTo>
                  <a:pt x="42" y="57"/>
                  <a:pt x="23" y="30"/>
                  <a:pt x="4" y="2"/>
                </a:cubicBezTo>
                <a:cubicBezTo>
                  <a:pt x="3" y="0"/>
                  <a:pt x="0" y="2"/>
                  <a:pt x="1" y="4"/>
                </a:cubicBezTo>
                <a:close/>
              </a:path>
            </a:pathLst>
          </a:custGeom>
          <a:solidFill>
            <a:schemeClr val="tx1">
              <a:lumMod val="50000"/>
              <a:lumOff val="50000"/>
            </a:schemeClr>
          </a:solid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nvGrpSpPr>
          <p:cNvPr id="4" name="组合 552"/>
          <p:cNvGrpSpPr/>
          <p:nvPr/>
        </p:nvGrpSpPr>
        <p:grpSpPr>
          <a:xfrm>
            <a:off x="2825750" y="2949576"/>
            <a:ext cx="5135563" cy="1001712"/>
            <a:chOff x="2825750" y="2949576"/>
            <a:chExt cx="5135563" cy="1001712"/>
          </a:xfrm>
          <a:solidFill>
            <a:schemeClr val="tx1">
              <a:lumMod val="50000"/>
              <a:lumOff val="50000"/>
            </a:schemeClr>
          </a:solidFill>
        </p:grpSpPr>
        <p:sp>
          <p:nvSpPr>
            <p:cNvPr id="549" name="Freeform 214"/>
            <p:cNvSpPr>
              <a:spLocks/>
            </p:cNvSpPr>
            <p:nvPr/>
          </p:nvSpPr>
          <p:spPr bwMode="auto">
            <a:xfrm>
              <a:off x="2825750" y="2971801"/>
              <a:ext cx="971550" cy="147638"/>
            </a:xfrm>
            <a:custGeom>
              <a:avLst/>
              <a:gdLst>
                <a:gd name="T0" fmla="*/ 400 w 402"/>
                <a:gd name="T1" fmla="*/ 0 h 61"/>
                <a:gd name="T2" fmla="*/ 2 w 402"/>
                <a:gd name="T3" fmla="*/ 58 h 61"/>
                <a:gd name="T4" fmla="*/ 2 w 402"/>
                <a:gd name="T5" fmla="*/ 61 h 61"/>
                <a:gd name="T6" fmla="*/ 400 w 402"/>
                <a:gd name="T7" fmla="*/ 3 h 61"/>
                <a:gd name="T8" fmla="*/ 400 w 402"/>
                <a:gd name="T9" fmla="*/ 0 h 61"/>
              </a:gdLst>
              <a:ahLst/>
              <a:cxnLst>
                <a:cxn ang="0">
                  <a:pos x="T0" y="T1"/>
                </a:cxn>
                <a:cxn ang="0">
                  <a:pos x="T2" y="T3"/>
                </a:cxn>
                <a:cxn ang="0">
                  <a:pos x="T4" y="T5"/>
                </a:cxn>
                <a:cxn ang="0">
                  <a:pos x="T6" y="T7"/>
                </a:cxn>
                <a:cxn ang="0">
                  <a:pos x="T8" y="T9"/>
                </a:cxn>
              </a:cxnLst>
              <a:rect l="0" t="0" r="r" b="b"/>
              <a:pathLst>
                <a:path w="402" h="61">
                  <a:moveTo>
                    <a:pt x="400" y="0"/>
                  </a:moveTo>
                  <a:cubicBezTo>
                    <a:pt x="267" y="19"/>
                    <a:pt x="134" y="38"/>
                    <a:pt x="2" y="58"/>
                  </a:cubicBezTo>
                  <a:cubicBezTo>
                    <a:pt x="0" y="58"/>
                    <a:pt x="0" y="61"/>
                    <a:pt x="2" y="61"/>
                  </a:cubicBezTo>
                  <a:cubicBezTo>
                    <a:pt x="135" y="41"/>
                    <a:pt x="268" y="22"/>
                    <a:pt x="400" y="3"/>
                  </a:cubicBezTo>
                  <a:cubicBezTo>
                    <a:pt x="402" y="3"/>
                    <a:pt x="402" y="0"/>
                    <a:pt x="400" y="0"/>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50" name="Freeform 215"/>
            <p:cNvSpPr>
              <a:spLocks/>
            </p:cNvSpPr>
            <p:nvPr/>
          </p:nvSpPr>
          <p:spPr bwMode="auto">
            <a:xfrm>
              <a:off x="3787775" y="2949576"/>
              <a:ext cx="663575" cy="71438"/>
            </a:xfrm>
            <a:custGeom>
              <a:avLst/>
              <a:gdLst>
                <a:gd name="T0" fmla="*/ 273 w 275"/>
                <a:gd name="T1" fmla="*/ 26 h 29"/>
                <a:gd name="T2" fmla="*/ 2 w 275"/>
                <a:gd name="T3" fmla="*/ 9 h 29"/>
                <a:gd name="T4" fmla="*/ 2 w 275"/>
                <a:gd name="T5" fmla="*/ 12 h 29"/>
                <a:gd name="T6" fmla="*/ 272 w 275"/>
                <a:gd name="T7" fmla="*/ 28 h 29"/>
                <a:gd name="T8" fmla="*/ 273 w 275"/>
                <a:gd name="T9" fmla="*/ 26 h 29"/>
              </a:gdLst>
              <a:ahLst/>
              <a:cxnLst>
                <a:cxn ang="0">
                  <a:pos x="T0" y="T1"/>
                </a:cxn>
                <a:cxn ang="0">
                  <a:pos x="T2" y="T3"/>
                </a:cxn>
                <a:cxn ang="0">
                  <a:pos x="T4" y="T5"/>
                </a:cxn>
                <a:cxn ang="0">
                  <a:pos x="T6" y="T7"/>
                </a:cxn>
                <a:cxn ang="0">
                  <a:pos x="T8" y="T9"/>
                </a:cxn>
              </a:cxnLst>
              <a:rect l="0" t="0" r="r" b="b"/>
              <a:pathLst>
                <a:path w="275" h="29">
                  <a:moveTo>
                    <a:pt x="273" y="26"/>
                  </a:moveTo>
                  <a:cubicBezTo>
                    <a:pt x="186" y="2"/>
                    <a:pt x="91" y="0"/>
                    <a:pt x="2" y="9"/>
                  </a:cubicBezTo>
                  <a:cubicBezTo>
                    <a:pt x="0" y="9"/>
                    <a:pt x="0" y="12"/>
                    <a:pt x="2" y="12"/>
                  </a:cubicBezTo>
                  <a:cubicBezTo>
                    <a:pt x="90" y="3"/>
                    <a:pt x="186" y="5"/>
                    <a:pt x="272" y="28"/>
                  </a:cubicBezTo>
                  <a:cubicBezTo>
                    <a:pt x="274" y="29"/>
                    <a:pt x="275" y="26"/>
                    <a:pt x="273" y="26"/>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52" name="Freeform 216"/>
            <p:cNvSpPr>
              <a:spLocks/>
            </p:cNvSpPr>
            <p:nvPr/>
          </p:nvSpPr>
          <p:spPr bwMode="auto">
            <a:xfrm>
              <a:off x="4440238" y="3011488"/>
              <a:ext cx="3521075" cy="939800"/>
            </a:xfrm>
            <a:custGeom>
              <a:avLst/>
              <a:gdLst>
                <a:gd name="T0" fmla="*/ 1456 w 1457"/>
                <a:gd name="T1" fmla="*/ 386 h 389"/>
                <a:gd name="T2" fmla="*/ 1037 w 1457"/>
                <a:gd name="T3" fmla="*/ 275 h 389"/>
                <a:gd name="T4" fmla="*/ 300 w 1457"/>
                <a:gd name="T5" fmla="*/ 79 h 389"/>
                <a:gd name="T6" fmla="*/ 3 w 1457"/>
                <a:gd name="T7" fmla="*/ 1 h 389"/>
                <a:gd name="T8" fmla="*/ 2 w 1457"/>
                <a:gd name="T9" fmla="*/ 3 h 389"/>
                <a:gd name="T10" fmla="*/ 420 w 1457"/>
                <a:gd name="T11" fmla="*/ 114 h 389"/>
                <a:gd name="T12" fmla="*/ 1157 w 1457"/>
                <a:gd name="T13" fmla="*/ 310 h 389"/>
                <a:gd name="T14" fmla="*/ 1454 w 1457"/>
                <a:gd name="T15" fmla="*/ 389 h 389"/>
                <a:gd name="T16" fmla="*/ 1456 w 1457"/>
                <a:gd name="T17" fmla="*/ 386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7" h="389">
                  <a:moveTo>
                    <a:pt x="1456" y="386"/>
                  </a:moveTo>
                  <a:cubicBezTo>
                    <a:pt x="1316" y="349"/>
                    <a:pt x="1177" y="312"/>
                    <a:pt x="1037" y="275"/>
                  </a:cubicBezTo>
                  <a:cubicBezTo>
                    <a:pt x="791" y="210"/>
                    <a:pt x="546" y="145"/>
                    <a:pt x="300" y="79"/>
                  </a:cubicBezTo>
                  <a:cubicBezTo>
                    <a:pt x="201" y="53"/>
                    <a:pt x="102" y="27"/>
                    <a:pt x="3" y="1"/>
                  </a:cubicBezTo>
                  <a:cubicBezTo>
                    <a:pt x="1" y="0"/>
                    <a:pt x="0" y="3"/>
                    <a:pt x="2" y="3"/>
                  </a:cubicBezTo>
                  <a:cubicBezTo>
                    <a:pt x="141" y="40"/>
                    <a:pt x="281" y="77"/>
                    <a:pt x="420" y="114"/>
                  </a:cubicBezTo>
                  <a:cubicBezTo>
                    <a:pt x="666" y="180"/>
                    <a:pt x="912" y="245"/>
                    <a:pt x="1157" y="310"/>
                  </a:cubicBezTo>
                  <a:cubicBezTo>
                    <a:pt x="1256" y="336"/>
                    <a:pt x="1355" y="362"/>
                    <a:pt x="1454" y="389"/>
                  </a:cubicBezTo>
                  <a:cubicBezTo>
                    <a:pt x="1456" y="389"/>
                    <a:pt x="1457" y="386"/>
                    <a:pt x="1456" y="386"/>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sp>
        <p:nvSpPr>
          <p:cNvPr id="557" name="Freeform 220"/>
          <p:cNvSpPr>
            <a:spLocks/>
          </p:cNvSpPr>
          <p:nvPr/>
        </p:nvSpPr>
        <p:spPr bwMode="auto">
          <a:xfrm>
            <a:off x="7956550" y="3943350"/>
            <a:ext cx="1001713" cy="468313"/>
          </a:xfrm>
          <a:custGeom>
            <a:avLst/>
            <a:gdLst>
              <a:gd name="T0" fmla="*/ 415 w 415"/>
              <a:gd name="T1" fmla="*/ 191 h 193"/>
              <a:gd name="T2" fmla="*/ 332 w 415"/>
              <a:gd name="T3" fmla="*/ 121 h 193"/>
              <a:gd name="T4" fmla="*/ 3 w 415"/>
              <a:gd name="T5" fmla="*/ 1 h 193"/>
              <a:gd name="T6" fmla="*/ 1 w 415"/>
              <a:gd name="T7" fmla="*/ 4 h 193"/>
              <a:gd name="T8" fmla="*/ 319 w 415"/>
              <a:gd name="T9" fmla="*/ 118 h 193"/>
              <a:gd name="T10" fmla="*/ 387 w 415"/>
              <a:gd name="T11" fmla="*/ 159 h 193"/>
              <a:gd name="T12" fmla="*/ 412 w 415"/>
              <a:gd name="T13" fmla="*/ 191 h 193"/>
              <a:gd name="T14" fmla="*/ 415 w 415"/>
              <a:gd name="T15" fmla="*/ 191 h 1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5" h="193">
                <a:moveTo>
                  <a:pt x="415" y="191"/>
                </a:moveTo>
                <a:cubicBezTo>
                  <a:pt x="408" y="157"/>
                  <a:pt x="359" y="134"/>
                  <a:pt x="332" y="121"/>
                </a:cubicBezTo>
                <a:cubicBezTo>
                  <a:pt x="229" y="67"/>
                  <a:pt x="114" y="34"/>
                  <a:pt x="3" y="1"/>
                </a:cubicBezTo>
                <a:cubicBezTo>
                  <a:pt x="1" y="0"/>
                  <a:pt x="0" y="3"/>
                  <a:pt x="1" y="4"/>
                </a:cubicBezTo>
                <a:cubicBezTo>
                  <a:pt x="109" y="36"/>
                  <a:pt x="218" y="69"/>
                  <a:pt x="319" y="118"/>
                </a:cubicBezTo>
                <a:cubicBezTo>
                  <a:pt x="343" y="129"/>
                  <a:pt x="367" y="142"/>
                  <a:pt x="387" y="159"/>
                </a:cubicBezTo>
                <a:cubicBezTo>
                  <a:pt x="398" y="167"/>
                  <a:pt x="409" y="178"/>
                  <a:pt x="412" y="191"/>
                </a:cubicBezTo>
                <a:cubicBezTo>
                  <a:pt x="412" y="193"/>
                  <a:pt x="415" y="193"/>
                  <a:pt x="415" y="191"/>
                </a:cubicBezTo>
                <a:close/>
              </a:path>
            </a:pathLst>
          </a:custGeom>
          <a:solidFill>
            <a:schemeClr val="tx1">
              <a:lumMod val="50000"/>
              <a:lumOff val="50000"/>
            </a:schemeClr>
          </a:solid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nvGrpSpPr>
          <p:cNvPr id="5" name="组合 561"/>
          <p:cNvGrpSpPr/>
          <p:nvPr/>
        </p:nvGrpSpPr>
        <p:grpSpPr>
          <a:xfrm>
            <a:off x="5748973" y="4404837"/>
            <a:ext cx="3218656" cy="562453"/>
            <a:chOff x="5764213" y="4426743"/>
            <a:chExt cx="3218656" cy="562453"/>
          </a:xfrm>
          <a:solidFill>
            <a:schemeClr val="tx1">
              <a:lumMod val="50000"/>
              <a:lumOff val="50000"/>
            </a:schemeClr>
          </a:solidFill>
        </p:grpSpPr>
        <p:sp>
          <p:nvSpPr>
            <p:cNvPr id="560" name="Freeform 224"/>
            <p:cNvSpPr>
              <a:spLocks/>
            </p:cNvSpPr>
            <p:nvPr/>
          </p:nvSpPr>
          <p:spPr bwMode="auto">
            <a:xfrm>
              <a:off x="8824119" y="4426743"/>
              <a:ext cx="158750" cy="119063"/>
            </a:xfrm>
            <a:custGeom>
              <a:avLst/>
              <a:gdLst>
                <a:gd name="T0" fmla="*/ 2 w 66"/>
                <a:gd name="T1" fmla="*/ 48 h 49"/>
                <a:gd name="T2" fmla="*/ 62 w 66"/>
                <a:gd name="T3" fmla="*/ 2 h 49"/>
                <a:gd name="T4" fmla="*/ 59 w 66"/>
                <a:gd name="T5" fmla="*/ 2 h 49"/>
                <a:gd name="T6" fmla="*/ 2 w 66"/>
                <a:gd name="T7" fmla="*/ 45 h 49"/>
                <a:gd name="T8" fmla="*/ 2 w 66"/>
                <a:gd name="T9" fmla="*/ 48 h 49"/>
              </a:gdLst>
              <a:ahLst/>
              <a:cxnLst>
                <a:cxn ang="0">
                  <a:pos x="T0" y="T1"/>
                </a:cxn>
                <a:cxn ang="0">
                  <a:pos x="T2" y="T3"/>
                </a:cxn>
                <a:cxn ang="0">
                  <a:pos x="T4" y="T5"/>
                </a:cxn>
                <a:cxn ang="0">
                  <a:pos x="T6" y="T7"/>
                </a:cxn>
                <a:cxn ang="0">
                  <a:pos x="T8" y="T9"/>
                </a:cxn>
              </a:cxnLst>
              <a:rect l="0" t="0" r="r" b="b"/>
              <a:pathLst>
                <a:path w="66" h="49">
                  <a:moveTo>
                    <a:pt x="2" y="48"/>
                  </a:moveTo>
                  <a:cubicBezTo>
                    <a:pt x="25" y="44"/>
                    <a:pt x="66" y="31"/>
                    <a:pt x="62" y="2"/>
                  </a:cubicBezTo>
                  <a:cubicBezTo>
                    <a:pt x="62" y="0"/>
                    <a:pt x="59" y="1"/>
                    <a:pt x="59" y="2"/>
                  </a:cubicBezTo>
                  <a:cubicBezTo>
                    <a:pt x="63" y="30"/>
                    <a:pt x="23" y="41"/>
                    <a:pt x="2" y="45"/>
                  </a:cubicBezTo>
                  <a:cubicBezTo>
                    <a:pt x="0" y="46"/>
                    <a:pt x="0" y="49"/>
                    <a:pt x="2" y="4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61" name="Freeform 225"/>
            <p:cNvSpPr>
              <a:spLocks/>
            </p:cNvSpPr>
            <p:nvPr/>
          </p:nvSpPr>
          <p:spPr bwMode="auto">
            <a:xfrm>
              <a:off x="5764213" y="4536758"/>
              <a:ext cx="3067050" cy="452438"/>
            </a:xfrm>
            <a:custGeom>
              <a:avLst/>
              <a:gdLst>
                <a:gd name="T0" fmla="*/ 2 w 1270"/>
                <a:gd name="T1" fmla="*/ 187 h 187"/>
                <a:gd name="T2" fmla="*/ 478 w 1270"/>
                <a:gd name="T3" fmla="*/ 118 h 187"/>
                <a:gd name="T4" fmla="*/ 1174 w 1270"/>
                <a:gd name="T5" fmla="*/ 17 h 187"/>
                <a:gd name="T6" fmla="*/ 1268 w 1270"/>
                <a:gd name="T7" fmla="*/ 3 h 187"/>
                <a:gd name="T8" fmla="*/ 1268 w 1270"/>
                <a:gd name="T9" fmla="*/ 0 h 187"/>
                <a:gd name="T10" fmla="*/ 791 w 1270"/>
                <a:gd name="T11" fmla="*/ 69 h 187"/>
                <a:gd name="T12" fmla="*/ 95 w 1270"/>
                <a:gd name="T13" fmla="*/ 170 h 187"/>
                <a:gd name="T14" fmla="*/ 2 w 1270"/>
                <a:gd name="T15" fmla="*/ 184 h 187"/>
                <a:gd name="T16" fmla="*/ 2 w 1270"/>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187">
                  <a:moveTo>
                    <a:pt x="2" y="187"/>
                  </a:moveTo>
                  <a:cubicBezTo>
                    <a:pt x="161" y="164"/>
                    <a:pt x="320" y="141"/>
                    <a:pt x="478" y="118"/>
                  </a:cubicBezTo>
                  <a:cubicBezTo>
                    <a:pt x="710" y="84"/>
                    <a:pt x="942" y="50"/>
                    <a:pt x="1174" y="17"/>
                  </a:cubicBezTo>
                  <a:cubicBezTo>
                    <a:pt x="1206" y="12"/>
                    <a:pt x="1237" y="8"/>
                    <a:pt x="1268" y="3"/>
                  </a:cubicBezTo>
                  <a:cubicBezTo>
                    <a:pt x="1270" y="3"/>
                    <a:pt x="1270" y="0"/>
                    <a:pt x="1268" y="0"/>
                  </a:cubicBezTo>
                  <a:cubicBezTo>
                    <a:pt x="1109" y="23"/>
                    <a:pt x="950" y="46"/>
                    <a:pt x="791" y="69"/>
                  </a:cubicBezTo>
                  <a:cubicBezTo>
                    <a:pt x="559" y="103"/>
                    <a:pt x="327" y="137"/>
                    <a:pt x="95" y="170"/>
                  </a:cubicBezTo>
                  <a:cubicBezTo>
                    <a:pt x="64" y="175"/>
                    <a:pt x="33" y="179"/>
                    <a:pt x="2" y="184"/>
                  </a:cubicBezTo>
                  <a:cubicBezTo>
                    <a:pt x="0" y="184"/>
                    <a:pt x="0" y="187"/>
                    <a:pt x="2" y="187"/>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grpSp>
        <p:nvGrpSpPr>
          <p:cNvPr id="6" name="组合 567"/>
          <p:cNvGrpSpPr/>
          <p:nvPr/>
        </p:nvGrpSpPr>
        <p:grpSpPr>
          <a:xfrm>
            <a:off x="3048000" y="3330576"/>
            <a:ext cx="2921001" cy="1641474"/>
            <a:chOff x="3127375" y="3238501"/>
            <a:chExt cx="2921001" cy="1641474"/>
          </a:xfrm>
          <a:solidFill>
            <a:schemeClr val="tx1">
              <a:lumMod val="50000"/>
              <a:lumOff val="50000"/>
            </a:schemeClr>
          </a:solidFill>
        </p:grpSpPr>
        <p:sp>
          <p:nvSpPr>
            <p:cNvPr id="565" name="Freeform 229"/>
            <p:cNvSpPr>
              <a:spLocks/>
            </p:cNvSpPr>
            <p:nvPr/>
          </p:nvSpPr>
          <p:spPr bwMode="auto">
            <a:xfrm>
              <a:off x="5726113" y="4030663"/>
              <a:ext cx="322263" cy="849312"/>
            </a:xfrm>
            <a:custGeom>
              <a:avLst/>
              <a:gdLst>
                <a:gd name="T0" fmla="*/ 1 w 133"/>
                <a:gd name="T1" fmla="*/ 4 h 352"/>
                <a:gd name="T2" fmla="*/ 95 w 133"/>
                <a:gd name="T3" fmla="*/ 116 h 352"/>
                <a:gd name="T4" fmla="*/ 124 w 133"/>
                <a:gd name="T5" fmla="*/ 226 h 352"/>
                <a:gd name="T6" fmla="*/ 43 w 133"/>
                <a:gd name="T7" fmla="*/ 349 h 352"/>
                <a:gd name="T8" fmla="*/ 45 w 133"/>
                <a:gd name="T9" fmla="*/ 351 h 352"/>
                <a:gd name="T10" fmla="*/ 124 w 133"/>
                <a:gd name="T11" fmla="*/ 243 h 352"/>
                <a:gd name="T12" fmla="*/ 105 w 133"/>
                <a:gd name="T13" fmla="*/ 128 h 352"/>
                <a:gd name="T14" fmla="*/ 3 w 133"/>
                <a:gd name="T15" fmla="*/ 1 h 352"/>
                <a:gd name="T16" fmla="*/ 1 w 133"/>
                <a:gd name="T17" fmla="*/ 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352">
                  <a:moveTo>
                    <a:pt x="1" y="4"/>
                  </a:moveTo>
                  <a:cubicBezTo>
                    <a:pt x="38" y="34"/>
                    <a:pt x="71" y="74"/>
                    <a:pt x="95" y="116"/>
                  </a:cubicBezTo>
                  <a:cubicBezTo>
                    <a:pt x="114" y="149"/>
                    <a:pt x="126" y="187"/>
                    <a:pt x="124" y="226"/>
                  </a:cubicBezTo>
                  <a:cubicBezTo>
                    <a:pt x="120" y="279"/>
                    <a:pt x="84" y="320"/>
                    <a:pt x="43" y="349"/>
                  </a:cubicBezTo>
                  <a:cubicBezTo>
                    <a:pt x="42" y="350"/>
                    <a:pt x="44" y="352"/>
                    <a:pt x="45" y="351"/>
                  </a:cubicBezTo>
                  <a:cubicBezTo>
                    <a:pt x="83" y="324"/>
                    <a:pt x="114" y="289"/>
                    <a:pt x="124" y="243"/>
                  </a:cubicBezTo>
                  <a:cubicBezTo>
                    <a:pt x="133" y="204"/>
                    <a:pt x="122" y="163"/>
                    <a:pt x="105" y="128"/>
                  </a:cubicBezTo>
                  <a:cubicBezTo>
                    <a:pt x="81" y="80"/>
                    <a:pt x="44" y="35"/>
                    <a:pt x="3" y="1"/>
                  </a:cubicBezTo>
                  <a:cubicBezTo>
                    <a:pt x="1" y="0"/>
                    <a:pt x="0" y="2"/>
                    <a:pt x="1" y="4"/>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66" name="Freeform 230"/>
            <p:cNvSpPr>
              <a:spLocks/>
            </p:cNvSpPr>
            <p:nvPr/>
          </p:nvSpPr>
          <p:spPr bwMode="auto">
            <a:xfrm>
              <a:off x="4449763" y="3416300"/>
              <a:ext cx="1285875" cy="625475"/>
            </a:xfrm>
            <a:custGeom>
              <a:avLst/>
              <a:gdLst>
                <a:gd name="T0" fmla="*/ 2 w 532"/>
                <a:gd name="T1" fmla="*/ 3 h 259"/>
                <a:gd name="T2" fmla="*/ 196 w 532"/>
                <a:gd name="T3" fmla="*/ 68 h 259"/>
                <a:gd name="T4" fmla="*/ 529 w 532"/>
                <a:gd name="T5" fmla="*/ 258 h 259"/>
                <a:gd name="T6" fmla="*/ 531 w 532"/>
                <a:gd name="T7" fmla="*/ 255 h 259"/>
                <a:gd name="T8" fmla="*/ 202 w 532"/>
                <a:gd name="T9" fmla="*/ 67 h 259"/>
                <a:gd name="T10" fmla="*/ 3 w 532"/>
                <a:gd name="T11" fmla="*/ 1 h 259"/>
                <a:gd name="T12" fmla="*/ 2 w 532"/>
                <a:gd name="T13" fmla="*/ 3 h 259"/>
              </a:gdLst>
              <a:ahLst/>
              <a:cxnLst>
                <a:cxn ang="0">
                  <a:pos x="T0" y="T1"/>
                </a:cxn>
                <a:cxn ang="0">
                  <a:pos x="T2" y="T3"/>
                </a:cxn>
                <a:cxn ang="0">
                  <a:pos x="T4" y="T5"/>
                </a:cxn>
                <a:cxn ang="0">
                  <a:pos x="T6" y="T7"/>
                </a:cxn>
                <a:cxn ang="0">
                  <a:pos x="T8" y="T9"/>
                </a:cxn>
                <a:cxn ang="0">
                  <a:pos x="T10" y="T11"/>
                </a:cxn>
                <a:cxn ang="0">
                  <a:pos x="T12" y="T13"/>
                </a:cxn>
              </a:cxnLst>
              <a:rect l="0" t="0" r="r" b="b"/>
              <a:pathLst>
                <a:path w="532" h="259">
                  <a:moveTo>
                    <a:pt x="2" y="3"/>
                  </a:moveTo>
                  <a:cubicBezTo>
                    <a:pt x="68" y="21"/>
                    <a:pt x="133" y="44"/>
                    <a:pt x="196" y="68"/>
                  </a:cubicBezTo>
                  <a:cubicBezTo>
                    <a:pt x="314" y="115"/>
                    <a:pt x="434" y="172"/>
                    <a:pt x="529" y="258"/>
                  </a:cubicBezTo>
                  <a:cubicBezTo>
                    <a:pt x="530" y="259"/>
                    <a:pt x="532" y="257"/>
                    <a:pt x="531" y="255"/>
                  </a:cubicBezTo>
                  <a:cubicBezTo>
                    <a:pt x="437" y="170"/>
                    <a:pt x="318" y="114"/>
                    <a:pt x="202" y="67"/>
                  </a:cubicBezTo>
                  <a:cubicBezTo>
                    <a:pt x="137" y="42"/>
                    <a:pt x="70" y="18"/>
                    <a:pt x="3" y="1"/>
                  </a:cubicBezTo>
                  <a:cubicBezTo>
                    <a:pt x="1" y="0"/>
                    <a:pt x="0" y="3"/>
                    <a:pt x="2" y="3"/>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67" name="Freeform 231"/>
            <p:cNvSpPr>
              <a:spLocks/>
            </p:cNvSpPr>
            <p:nvPr/>
          </p:nvSpPr>
          <p:spPr bwMode="auto">
            <a:xfrm>
              <a:off x="3127375" y="3238501"/>
              <a:ext cx="1335088" cy="188912"/>
            </a:xfrm>
            <a:custGeom>
              <a:avLst/>
              <a:gdLst>
                <a:gd name="T0" fmla="*/ 2 w 552"/>
                <a:gd name="T1" fmla="*/ 5 h 78"/>
                <a:gd name="T2" fmla="*/ 158 w 552"/>
                <a:gd name="T3" fmla="*/ 10 h 78"/>
                <a:gd name="T4" fmla="*/ 549 w 552"/>
                <a:gd name="T5" fmla="*/ 77 h 78"/>
                <a:gd name="T6" fmla="*/ 550 w 552"/>
                <a:gd name="T7" fmla="*/ 75 h 78"/>
                <a:gd name="T8" fmla="*/ 164 w 552"/>
                <a:gd name="T9" fmla="*/ 7 h 78"/>
                <a:gd name="T10" fmla="*/ 2 w 552"/>
                <a:gd name="T11" fmla="*/ 2 h 78"/>
                <a:gd name="T12" fmla="*/ 2 w 552"/>
                <a:gd name="T13" fmla="*/ 5 h 78"/>
              </a:gdLst>
              <a:ahLst/>
              <a:cxnLst>
                <a:cxn ang="0">
                  <a:pos x="T0" y="T1"/>
                </a:cxn>
                <a:cxn ang="0">
                  <a:pos x="T2" y="T3"/>
                </a:cxn>
                <a:cxn ang="0">
                  <a:pos x="T4" y="T5"/>
                </a:cxn>
                <a:cxn ang="0">
                  <a:pos x="T6" y="T7"/>
                </a:cxn>
                <a:cxn ang="0">
                  <a:pos x="T8" y="T9"/>
                </a:cxn>
                <a:cxn ang="0">
                  <a:pos x="T10" y="T11"/>
                </a:cxn>
                <a:cxn ang="0">
                  <a:pos x="T12" y="T13"/>
                </a:cxn>
              </a:cxnLst>
              <a:rect l="0" t="0" r="r" b="b"/>
              <a:pathLst>
                <a:path w="552" h="78">
                  <a:moveTo>
                    <a:pt x="2" y="5"/>
                  </a:moveTo>
                  <a:cubicBezTo>
                    <a:pt x="54" y="3"/>
                    <a:pt x="106" y="6"/>
                    <a:pt x="158" y="10"/>
                  </a:cubicBezTo>
                  <a:cubicBezTo>
                    <a:pt x="290" y="20"/>
                    <a:pt x="421" y="43"/>
                    <a:pt x="549" y="77"/>
                  </a:cubicBezTo>
                  <a:cubicBezTo>
                    <a:pt x="551" y="78"/>
                    <a:pt x="552" y="75"/>
                    <a:pt x="550" y="75"/>
                  </a:cubicBezTo>
                  <a:cubicBezTo>
                    <a:pt x="423" y="41"/>
                    <a:pt x="294" y="18"/>
                    <a:pt x="164" y="7"/>
                  </a:cubicBezTo>
                  <a:cubicBezTo>
                    <a:pt x="110" y="3"/>
                    <a:pt x="56" y="0"/>
                    <a:pt x="2" y="2"/>
                  </a:cubicBezTo>
                  <a:cubicBezTo>
                    <a:pt x="0" y="2"/>
                    <a:pt x="0" y="5"/>
                    <a:pt x="2" y="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grpSp>
        <p:nvGrpSpPr>
          <p:cNvPr id="7" name="组合 572"/>
          <p:cNvGrpSpPr/>
          <p:nvPr/>
        </p:nvGrpSpPr>
        <p:grpSpPr>
          <a:xfrm>
            <a:off x="3046413" y="3325813"/>
            <a:ext cx="1468438" cy="515937"/>
            <a:chOff x="3046413" y="3325813"/>
            <a:chExt cx="1468438" cy="515937"/>
          </a:xfrm>
          <a:solidFill>
            <a:schemeClr val="tx1">
              <a:lumMod val="50000"/>
              <a:lumOff val="50000"/>
            </a:schemeClr>
          </a:solidFill>
        </p:grpSpPr>
        <p:sp>
          <p:nvSpPr>
            <p:cNvPr id="571" name="Freeform 235"/>
            <p:cNvSpPr>
              <a:spLocks/>
            </p:cNvSpPr>
            <p:nvPr/>
          </p:nvSpPr>
          <p:spPr bwMode="auto">
            <a:xfrm>
              <a:off x="3046413" y="3325813"/>
              <a:ext cx="733425" cy="104775"/>
            </a:xfrm>
            <a:custGeom>
              <a:avLst/>
              <a:gdLst>
                <a:gd name="T0" fmla="*/ 302 w 304"/>
                <a:gd name="T1" fmla="*/ 40 h 43"/>
                <a:gd name="T2" fmla="*/ 2 w 304"/>
                <a:gd name="T3" fmla="*/ 4 h 43"/>
                <a:gd name="T4" fmla="*/ 2 w 304"/>
                <a:gd name="T5" fmla="*/ 7 h 43"/>
                <a:gd name="T6" fmla="*/ 301 w 304"/>
                <a:gd name="T7" fmla="*/ 42 h 43"/>
                <a:gd name="T8" fmla="*/ 302 w 304"/>
                <a:gd name="T9" fmla="*/ 40 h 43"/>
              </a:gdLst>
              <a:ahLst/>
              <a:cxnLst>
                <a:cxn ang="0">
                  <a:pos x="T0" y="T1"/>
                </a:cxn>
                <a:cxn ang="0">
                  <a:pos x="T2" y="T3"/>
                </a:cxn>
                <a:cxn ang="0">
                  <a:pos x="T4" y="T5"/>
                </a:cxn>
                <a:cxn ang="0">
                  <a:pos x="T6" y="T7"/>
                </a:cxn>
                <a:cxn ang="0">
                  <a:pos x="T8" y="T9"/>
                </a:cxn>
              </a:cxnLst>
              <a:rect l="0" t="0" r="r" b="b"/>
              <a:pathLst>
                <a:path w="304" h="43">
                  <a:moveTo>
                    <a:pt x="302" y="40"/>
                  </a:moveTo>
                  <a:cubicBezTo>
                    <a:pt x="205" y="16"/>
                    <a:pt x="102" y="0"/>
                    <a:pt x="2" y="4"/>
                  </a:cubicBezTo>
                  <a:cubicBezTo>
                    <a:pt x="1" y="4"/>
                    <a:pt x="0" y="7"/>
                    <a:pt x="2" y="7"/>
                  </a:cubicBezTo>
                  <a:cubicBezTo>
                    <a:pt x="102" y="3"/>
                    <a:pt x="204" y="19"/>
                    <a:pt x="301" y="42"/>
                  </a:cubicBezTo>
                  <a:cubicBezTo>
                    <a:pt x="303" y="43"/>
                    <a:pt x="304" y="40"/>
                    <a:pt x="302" y="40"/>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72" name="Freeform 236"/>
            <p:cNvSpPr>
              <a:spLocks/>
            </p:cNvSpPr>
            <p:nvPr/>
          </p:nvSpPr>
          <p:spPr bwMode="auto">
            <a:xfrm>
              <a:off x="3768726" y="3421063"/>
              <a:ext cx="746125" cy="420687"/>
            </a:xfrm>
            <a:custGeom>
              <a:avLst/>
              <a:gdLst>
                <a:gd name="T0" fmla="*/ 308 w 309"/>
                <a:gd name="T1" fmla="*/ 171 h 174"/>
                <a:gd name="T2" fmla="*/ 257 w 309"/>
                <a:gd name="T3" fmla="*/ 114 h 174"/>
                <a:gd name="T4" fmla="*/ 3 w 309"/>
                <a:gd name="T5" fmla="*/ 1 h 174"/>
                <a:gd name="T6" fmla="*/ 2 w 309"/>
                <a:gd name="T7" fmla="*/ 3 h 174"/>
                <a:gd name="T8" fmla="*/ 253 w 309"/>
                <a:gd name="T9" fmla="*/ 114 h 174"/>
                <a:gd name="T10" fmla="*/ 305 w 309"/>
                <a:gd name="T11" fmla="*/ 172 h 174"/>
                <a:gd name="T12" fmla="*/ 308 w 309"/>
                <a:gd name="T13" fmla="*/ 171 h 174"/>
              </a:gdLst>
              <a:ahLst/>
              <a:cxnLst>
                <a:cxn ang="0">
                  <a:pos x="T0" y="T1"/>
                </a:cxn>
                <a:cxn ang="0">
                  <a:pos x="T2" y="T3"/>
                </a:cxn>
                <a:cxn ang="0">
                  <a:pos x="T4" y="T5"/>
                </a:cxn>
                <a:cxn ang="0">
                  <a:pos x="T6" y="T7"/>
                </a:cxn>
                <a:cxn ang="0">
                  <a:pos x="T8" y="T9"/>
                </a:cxn>
                <a:cxn ang="0">
                  <a:pos x="T10" y="T11"/>
                </a:cxn>
                <a:cxn ang="0">
                  <a:pos x="T12" y="T13"/>
                </a:cxn>
              </a:cxnLst>
              <a:rect l="0" t="0" r="r" b="b"/>
              <a:pathLst>
                <a:path w="309" h="174">
                  <a:moveTo>
                    <a:pt x="308" y="171"/>
                  </a:moveTo>
                  <a:cubicBezTo>
                    <a:pt x="299" y="148"/>
                    <a:pt x="276" y="128"/>
                    <a:pt x="257" y="114"/>
                  </a:cubicBezTo>
                  <a:cubicBezTo>
                    <a:pt x="185" y="56"/>
                    <a:pt x="91" y="25"/>
                    <a:pt x="3" y="1"/>
                  </a:cubicBezTo>
                  <a:cubicBezTo>
                    <a:pt x="1" y="0"/>
                    <a:pt x="0" y="3"/>
                    <a:pt x="2" y="3"/>
                  </a:cubicBezTo>
                  <a:cubicBezTo>
                    <a:pt x="90" y="27"/>
                    <a:pt x="180" y="58"/>
                    <a:pt x="253" y="114"/>
                  </a:cubicBezTo>
                  <a:cubicBezTo>
                    <a:pt x="272" y="129"/>
                    <a:pt x="297" y="149"/>
                    <a:pt x="305" y="172"/>
                  </a:cubicBezTo>
                  <a:cubicBezTo>
                    <a:pt x="306" y="174"/>
                    <a:pt x="309" y="173"/>
                    <a:pt x="308" y="17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sp>
        <p:nvSpPr>
          <p:cNvPr id="50272" name="Freeform 240"/>
          <p:cNvSpPr>
            <a:spLocks/>
          </p:cNvSpPr>
          <p:nvPr/>
        </p:nvSpPr>
        <p:spPr bwMode="auto">
          <a:xfrm>
            <a:off x="3606800" y="3835400"/>
            <a:ext cx="1112838" cy="455613"/>
          </a:xfrm>
          <a:custGeom>
            <a:avLst/>
            <a:gdLst>
              <a:gd name="T0" fmla="*/ 2 w 461"/>
              <a:gd name="T1" fmla="*/ 182 h 189"/>
              <a:gd name="T2" fmla="*/ 379 w 461"/>
              <a:gd name="T3" fmla="*/ 8 h 189"/>
              <a:gd name="T4" fmla="*/ 376 w 461"/>
              <a:gd name="T5" fmla="*/ 2 h 189"/>
              <a:gd name="T6" fmla="*/ 373 w 461"/>
              <a:gd name="T7" fmla="*/ 3 h 189"/>
              <a:gd name="T8" fmla="*/ 2 w 461"/>
              <a:gd name="T9" fmla="*/ 179 h 189"/>
              <a:gd name="T10" fmla="*/ 2 w 461"/>
              <a:gd name="T11" fmla="*/ 182 h 189"/>
            </a:gdLst>
            <a:ahLst/>
            <a:cxnLst>
              <a:cxn ang="0">
                <a:pos x="T0" y="T1"/>
              </a:cxn>
              <a:cxn ang="0">
                <a:pos x="T2" y="T3"/>
              </a:cxn>
              <a:cxn ang="0">
                <a:pos x="T4" y="T5"/>
              </a:cxn>
              <a:cxn ang="0">
                <a:pos x="T6" y="T7"/>
              </a:cxn>
              <a:cxn ang="0">
                <a:pos x="T8" y="T9"/>
              </a:cxn>
              <a:cxn ang="0">
                <a:pos x="T10" y="T11"/>
              </a:cxn>
            </a:cxnLst>
            <a:rect l="0" t="0" r="r" b="b"/>
            <a:pathLst>
              <a:path w="461" h="189">
                <a:moveTo>
                  <a:pt x="2" y="182"/>
                </a:moveTo>
                <a:cubicBezTo>
                  <a:pt x="101" y="188"/>
                  <a:pt x="458" y="189"/>
                  <a:pt x="379" y="8"/>
                </a:cubicBezTo>
                <a:cubicBezTo>
                  <a:pt x="378" y="6"/>
                  <a:pt x="377" y="4"/>
                  <a:pt x="376" y="2"/>
                </a:cubicBezTo>
                <a:cubicBezTo>
                  <a:pt x="375" y="0"/>
                  <a:pt x="372" y="1"/>
                  <a:pt x="373" y="3"/>
                </a:cubicBezTo>
                <a:cubicBezTo>
                  <a:pt x="461" y="184"/>
                  <a:pt x="102" y="185"/>
                  <a:pt x="2" y="179"/>
                </a:cubicBezTo>
                <a:cubicBezTo>
                  <a:pt x="0" y="179"/>
                  <a:pt x="0" y="182"/>
                  <a:pt x="2" y="182"/>
                </a:cubicBezTo>
                <a:close/>
              </a:path>
            </a:pathLst>
          </a:custGeom>
          <a:solidFill>
            <a:schemeClr val="tx1">
              <a:lumMod val="50000"/>
              <a:lumOff val="50000"/>
            </a:schemeClr>
          </a:solid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75" name="Freeform 244"/>
          <p:cNvSpPr>
            <a:spLocks/>
          </p:cNvSpPr>
          <p:nvPr/>
        </p:nvSpPr>
        <p:spPr bwMode="auto">
          <a:xfrm>
            <a:off x="3603625" y="4265613"/>
            <a:ext cx="660400" cy="931862"/>
          </a:xfrm>
          <a:custGeom>
            <a:avLst/>
            <a:gdLst>
              <a:gd name="T0" fmla="*/ 272 w 273"/>
              <a:gd name="T1" fmla="*/ 383 h 386"/>
              <a:gd name="T2" fmla="*/ 3 w 273"/>
              <a:gd name="T3" fmla="*/ 1 h 386"/>
              <a:gd name="T4" fmla="*/ 1 w 273"/>
              <a:gd name="T5" fmla="*/ 3 h 386"/>
              <a:gd name="T6" fmla="*/ 270 w 273"/>
              <a:gd name="T7" fmla="*/ 385 h 386"/>
              <a:gd name="T8" fmla="*/ 272 w 273"/>
              <a:gd name="T9" fmla="*/ 383 h 386"/>
            </a:gdLst>
            <a:ahLst/>
            <a:cxnLst>
              <a:cxn ang="0">
                <a:pos x="T0" y="T1"/>
              </a:cxn>
              <a:cxn ang="0">
                <a:pos x="T2" y="T3"/>
              </a:cxn>
              <a:cxn ang="0">
                <a:pos x="T4" y="T5"/>
              </a:cxn>
              <a:cxn ang="0">
                <a:pos x="T6" y="T7"/>
              </a:cxn>
              <a:cxn ang="0">
                <a:pos x="T8" y="T9"/>
              </a:cxn>
            </a:cxnLst>
            <a:rect l="0" t="0" r="r" b="b"/>
            <a:pathLst>
              <a:path w="273" h="386">
                <a:moveTo>
                  <a:pt x="272" y="383"/>
                </a:moveTo>
                <a:cubicBezTo>
                  <a:pt x="183" y="256"/>
                  <a:pt x="93" y="128"/>
                  <a:pt x="3" y="1"/>
                </a:cubicBezTo>
                <a:cubicBezTo>
                  <a:pt x="2" y="0"/>
                  <a:pt x="0" y="2"/>
                  <a:pt x="1" y="3"/>
                </a:cubicBezTo>
                <a:cubicBezTo>
                  <a:pt x="91" y="130"/>
                  <a:pt x="180" y="257"/>
                  <a:pt x="270" y="385"/>
                </a:cubicBezTo>
                <a:cubicBezTo>
                  <a:pt x="271" y="386"/>
                  <a:pt x="273" y="384"/>
                  <a:pt x="272" y="383"/>
                </a:cubicBezTo>
                <a:close/>
              </a:path>
            </a:pathLst>
          </a:custGeom>
          <a:solidFill>
            <a:schemeClr val="tx1">
              <a:lumMod val="50000"/>
              <a:lumOff val="50000"/>
            </a:schemeClr>
          </a:solid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nvGrpSpPr>
          <p:cNvPr id="8" name="组合 50279"/>
          <p:cNvGrpSpPr/>
          <p:nvPr/>
        </p:nvGrpSpPr>
        <p:grpSpPr>
          <a:xfrm>
            <a:off x="785813" y="5030788"/>
            <a:ext cx="3481388" cy="555624"/>
            <a:chOff x="785813" y="5030788"/>
            <a:chExt cx="3481388" cy="555624"/>
          </a:xfrm>
          <a:solidFill>
            <a:schemeClr val="tx1">
              <a:lumMod val="50000"/>
              <a:lumOff val="50000"/>
            </a:schemeClr>
          </a:solidFill>
        </p:grpSpPr>
        <p:sp>
          <p:nvSpPr>
            <p:cNvPr id="50278" name="Freeform 248"/>
            <p:cNvSpPr>
              <a:spLocks/>
            </p:cNvSpPr>
            <p:nvPr/>
          </p:nvSpPr>
          <p:spPr bwMode="auto">
            <a:xfrm>
              <a:off x="1641476" y="5191125"/>
              <a:ext cx="2625725" cy="385762"/>
            </a:xfrm>
            <a:custGeom>
              <a:avLst/>
              <a:gdLst>
                <a:gd name="T0" fmla="*/ 2 w 1086"/>
                <a:gd name="T1" fmla="*/ 160 h 160"/>
                <a:gd name="T2" fmla="*/ 523 w 1086"/>
                <a:gd name="T3" fmla="*/ 84 h 160"/>
                <a:gd name="T4" fmla="*/ 1082 w 1086"/>
                <a:gd name="T5" fmla="*/ 3 h 160"/>
                <a:gd name="T6" fmla="*/ 1084 w 1086"/>
                <a:gd name="T7" fmla="*/ 3 h 160"/>
                <a:gd name="T8" fmla="*/ 1083 w 1086"/>
                <a:gd name="T9" fmla="*/ 0 h 160"/>
                <a:gd name="T10" fmla="*/ 562 w 1086"/>
                <a:gd name="T11" fmla="*/ 76 h 160"/>
                <a:gd name="T12" fmla="*/ 3 w 1086"/>
                <a:gd name="T13" fmla="*/ 157 h 160"/>
                <a:gd name="T14" fmla="*/ 2 w 1086"/>
                <a:gd name="T15" fmla="*/ 157 h 160"/>
                <a:gd name="T16" fmla="*/ 2 w 1086"/>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6" h="160">
                  <a:moveTo>
                    <a:pt x="2" y="160"/>
                  </a:moveTo>
                  <a:cubicBezTo>
                    <a:pt x="176" y="135"/>
                    <a:pt x="349" y="110"/>
                    <a:pt x="523" y="84"/>
                  </a:cubicBezTo>
                  <a:cubicBezTo>
                    <a:pt x="709" y="57"/>
                    <a:pt x="896" y="30"/>
                    <a:pt x="1082" y="3"/>
                  </a:cubicBezTo>
                  <a:cubicBezTo>
                    <a:pt x="1082" y="3"/>
                    <a:pt x="1083" y="3"/>
                    <a:pt x="1084" y="3"/>
                  </a:cubicBezTo>
                  <a:cubicBezTo>
                    <a:pt x="1086" y="3"/>
                    <a:pt x="1085" y="0"/>
                    <a:pt x="1083" y="0"/>
                  </a:cubicBezTo>
                  <a:cubicBezTo>
                    <a:pt x="910" y="25"/>
                    <a:pt x="736" y="51"/>
                    <a:pt x="562" y="76"/>
                  </a:cubicBezTo>
                  <a:cubicBezTo>
                    <a:pt x="376" y="103"/>
                    <a:pt x="190" y="130"/>
                    <a:pt x="3" y="157"/>
                  </a:cubicBezTo>
                  <a:cubicBezTo>
                    <a:pt x="3" y="157"/>
                    <a:pt x="2" y="157"/>
                    <a:pt x="2" y="157"/>
                  </a:cubicBezTo>
                  <a:cubicBezTo>
                    <a:pt x="0" y="157"/>
                    <a:pt x="0" y="160"/>
                    <a:pt x="2" y="160"/>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79" name="Freeform 249"/>
            <p:cNvSpPr>
              <a:spLocks/>
            </p:cNvSpPr>
            <p:nvPr/>
          </p:nvSpPr>
          <p:spPr bwMode="auto">
            <a:xfrm>
              <a:off x="785813" y="5030788"/>
              <a:ext cx="866775" cy="555624"/>
            </a:xfrm>
            <a:custGeom>
              <a:avLst/>
              <a:gdLst>
                <a:gd name="T0" fmla="*/ 0 w 358"/>
                <a:gd name="T1" fmla="*/ 2 h 230"/>
                <a:gd name="T2" fmla="*/ 43 w 358"/>
                <a:gd name="T3" fmla="*/ 119 h 230"/>
                <a:gd name="T4" fmla="*/ 356 w 358"/>
                <a:gd name="T5" fmla="*/ 226 h 230"/>
                <a:gd name="T6" fmla="*/ 356 w 358"/>
                <a:gd name="T7" fmla="*/ 223 h 230"/>
                <a:gd name="T8" fmla="*/ 47 w 358"/>
                <a:gd name="T9" fmla="*/ 119 h 230"/>
                <a:gd name="T10" fmla="*/ 3 w 358"/>
                <a:gd name="T11" fmla="*/ 2 h 230"/>
                <a:gd name="T12" fmla="*/ 0 w 358"/>
                <a:gd name="T13" fmla="*/ 2 h 230"/>
              </a:gdLst>
              <a:ahLst/>
              <a:cxnLst>
                <a:cxn ang="0">
                  <a:pos x="T0" y="T1"/>
                </a:cxn>
                <a:cxn ang="0">
                  <a:pos x="T2" y="T3"/>
                </a:cxn>
                <a:cxn ang="0">
                  <a:pos x="T4" y="T5"/>
                </a:cxn>
                <a:cxn ang="0">
                  <a:pos x="T6" y="T7"/>
                </a:cxn>
                <a:cxn ang="0">
                  <a:pos x="T8" y="T9"/>
                </a:cxn>
                <a:cxn ang="0">
                  <a:pos x="T10" y="T11"/>
                </a:cxn>
                <a:cxn ang="0">
                  <a:pos x="T12" y="T13"/>
                </a:cxn>
              </a:cxnLst>
              <a:rect l="0" t="0" r="r" b="b"/>
              <a:pathLst>
                <a:path w="358" h="230">
                  <a:moveTo>
                    <a:pt x="0" y="2"/>
                  </a:moveTo>
                  <a:cubicBezTo>
                    <a:pt x="0" y="43"/>
                    <a:pt x="19" y="86"/>
                    <a:pt x="43" y="119"/>
                  </a:cubicBezTo>
                  <a:cubicBezTo>
                    <a:pt x="114" y="214"/>
                    <a:pt x="246" y="230"/>
                    <a:pt x="356" y="226"/>
                  </a:cubicBezTo>
                  <a:cubicBezTo>
                    <a:pt x="358" y="226"/>
                    <a:pt x="358" y="223"/>
                    <a:pt x="356" y="223"/>
                  </a:cubicBezTo>
                  <a:cubicBezTo>
                    <a:pt x="247" y="227"/>
                    <a:pt x="120" y="211"/>
                    <a:pt x="47" y="119"/>
                  </a:cubicBezTo>
                  <a:cubicBezTo>
                    <a:pt x="22" y="87"/>
                    <a:pt x="3" y="43"/>
                    <a:pt x="3" y="2"/>
                  </a:cubicBezTo>
                  <a:cubicBezTo>
                    <a:pt x="3" y="0"/>
                    <a:pt x="0" y="0"/>
                    <a:pt x="0" y="2"/>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grpSp>
        <p:nvGrpSpPr>
          <p:cNvPr id="9" name="组合 50284"/>
          <p:cNvGrpSpPr/>
          <p:nvPr/>
        </p:nvGrpSpPr>
        <p:grpSpPr>
          <a:xfrm>
            <a:off x="785813" y="3368676"/>
            <a:ext cx="409575" cy="1666875"/>
            <a:chOff x="785813" y="3368676"/>
            <a:chExt cx="409575" cy="1666875"/>
          </a:xfrm>
          <a:solidFill>
            <a:schemeClr val="tx1">
              <a:lumMod val="50000"/>
              <a:lumOff val="50000"/>
            </a:schemeClr>
          </a:solidFill>
        </p:grpSpPr>
        <p:sp>
          <p:nvSpPr>
            <p:cNvPr id="50283" name="Freeform 253"/>
            <p:cNvSpPr>
              <a:spLocks/>
            </p:cNvSpPr>
            <p:nvPr/>
          </p:nvSpPr>
          <p:spPr bwMode="auto">
            <a:xfrm>
              <a:off x="785813" y="3536951"/>
              <a:ext cx="77788" cy="1498600"/>
            </a:xfrm>
            <a:custGeom>
              <a:avLst/>
              <a:gdLst>
                <a:gd name="T0" fmla="*/ 29 w 32"/>
                <a:gd name="T1" fmla="*/ 1 h 620"/>
                <a:gd name="T2" fmla="*/ 14 w 32"/>
                <a:gd name="T3" fmla="*/ 114 h 620"/>
                <a:gd name="T4" fmla="*/ 5 w 32"/>
                <a:gd name="T5" fmla="*/ 312 h 620"/>
                <a:gd name="T6" fmla="*/ 1 w 32"/>
                <a:gd name="T7" fmla="*/ 615 h 620"/>
                <a:gd name="T8" fmla="*/ 0 w 32"/>
                <a:gd name="T9" fmla="*/ 618 h 620"/>
                <a:gd name="T10" fmla="*/ 3 w 32"/>
                <a:gd name="T11" fmla="*/ 618 h 620"/>
                <a:gd name="T12" fmla="*/ 7 w 32"/>
                <a:gd name="T13" fmla="*/ 350 h 620"/>
                <a:gd name="T14" fmla="*/ 15 w 32"/>
                <a:gd name="T15" fmla="*/ 146 h 620"/>
                <a:gd name="T16" fmla="*/ 29 w 32"/>
                <a:gd name="T17" fmla="*/ 10 h 620"/>
                <a:gd name="T18" fmla="*/ 31 w 32"/>
                <a:gd name="T19" fmla="*/ 2 h 620"/>
                <a:gd name="T20" fmla="*/ 29 w 32"/>
                <a:gd name="T21" fmla="*/ 1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620">
                  <a:moveTo>
                    <a:pt x="29" y="1"/>
                  </a:moveTo>
                  <a:cubicBezTo>
                    <a:pt x="15" y="35"/>
                    <a:pt x="16" y="78"/>
                    <a:pt x="14" y="114"/>
                  </a:cubicBezTo>
                  <a:cubicBezTo>
                    <a:pt x="9" y="180"/>
                    <a:pt x="7" y="246"/>
                    <a:pt x="5" y="312"/>
                  </a:cubicBezTo>
                  <a:cubicBezTo>
                    <a:pt x="2" y="413"/>
                    <a:pt x="1" y="514"/>
                    <a:pt x="1" y="615"/>
                  </a:cubicBezTo>
                  <a:cubicBezTo>
                    <a:pt x="0" y="616"/>
                    <a:pt x="0" y="617"/>
                    <a:pt x="0" y="618"/>
                  </a:cubicBezTo>
                  <a:cubicBezTo>
                    <a:pt x="0" y="620"/>
                    <a:pt x="3" y="620"/>
                    <a:pt x="3" y="618"/>
                  </a:cubicBezTo>
                  <a:cubicBezTo>
                    <a:pt x="4" y="529"/>
                    <a:pt x="5" y="440"/>
                    <a:pt x="7" y="350"/>
                  </a:cubicBezTo>
                  <a:cubicBezTo>
                    <a:pt x="9" y="282"/>
                    <a:pt x="11" y="214"/>
                    <a:pt x="15" y="146"/>
                  </a:cubicBezTo>
                  <a:cubicBezTo>
                    <a:pt x="17" y="101"/>
                    <a:pt x="18" y="54"/>
                    <a:pt x="29" y="10"/>
                  </a:cubicBezTo>
                  <a:cubicBezTo>
                    <a:pt x="30" y="8"/>
                    <a:pt x="30" y="5"/>
                    <a:pt x="31" y="2"/>
                  </a:cubicBezTo>
                  <a:cubicBezTo>
                    <a:pt x="32" y="1"/>
                    <a:pt x="29" y="0"/>
                    <a:pt x="29" y="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84" name="Freeform 254"/>
            <p:cNvSpPr>
              <a:spLocks/>
            </p:cNvSpPr>
            <p:nvPr/>
          </p:nvSpPr>
          <p:spPr bwMode="auto">
            <a:xfrm>
              <a:off x="854075" y="3368676"/>
              <a:ext cx="341313" cy="177800"/>
            </a:xfrm>
            <a:custGeom>
              <a:avLst/>
              <a:gdLst>
                <a:gd name="T0" fmla="*/ 139 w 141"/>
                <a:gd name="T1" fmla="*/ 1 h 74"/>
                <a:gd name="T2" fmla="*/ 1 w 141"/>
                <a:gd name="T3" fmla="*/ 71 h 74"/>
                <a:gd name="T4" fmla="*/ 3 w 141"/>
                <a:gd name="T5" fmla="*/ 72 h 74"/>
                <a:gd name="T6" fmla="*/ 139 w 141"/>
                <a:gd name="T7" fmla="*/ 3 h 74"/>
                <a:gd name="T8" fmla="*/ 139 w 141"/>
                <a:gd name="T9" fmla="*/ 1 h 74"/>
              </a:gdLst>
              <a:ahLst/>
              <a:cxnLst>
                <a:cxn ang="0">
                  <a:pos x="T0" y="T1"/>
                </a:cxn>
                <a:cxn ang="0">
                  <a:pos x="T2" y="T3"/>
                </a:cxn>
                <a:cxn ang="0">
                  <a:pos x="T4" y="T5"/>
                </a:cxn>
                <a:cxn ang="0">
                  <a:pos x="T6" y="T7"/>
                </a:cxn>
                <a:cxn ang="0">
                  <a:pos x="T8" y="T9"/>
                </a:cxn>
              </a:cxnLst>
              <a:rect l="0" t="0" r="r" b="b"/>
              <a:pathLst>
                <a:path w="141" h="74">
                  <a:moveTo>
                    <a:pt x="139" y="1"/>
                  </a:moveTo>
                  <a:cubicBezTo>
                    <a:pt x="92" y="8"/>
                    <a:pt x="22" y="25"/>
                    <a:pt x="1" y="71"/>
                  </a:cubicBezTo>
                  <a:cubicBezTo>
                    <a:pt x="0" y="73"/>
                    <a:pt x="3" y="74"/>
                    <a:pt x="3" y="72"/>
                  </a:cubicBezTo>
                  <a:cubicBezTo>
                    <a:pt x="25" y="27"/>
                    <a:pt x="94" y="11"/>
                    <a:pt x="139" y="3"/>
                  </a:cubicBezTo>
                  <a:cubicBezTo>
                    <a:pt x="141" y="3"/>
                    <a:pt x="141" y="0"/>
                    <a:pt x="139" y="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sp>
        <p:nvSpPr>
          <p:cNvPr id="50288" name="Freeform 258"/>
          <p:cNvSpPr>
            <a:spLocks/>
          </p:cNvSpPr>
          <p:nvPr/>
        </p:nvSpPr>
        <p:spPr bwMode="auto">
          <a:xfrm>
            <a:off x="1189038" y="3209925"/>
            <a:ext cx="1120775" cy="168275"/>
          </a:xfrm>
          <a:custGeom>
            <a:avLst/>
            <a:gdLst>
              <a:gd name="T0" fmla="*/ 462 w 464"/>
              <a:gd name="T1" fmla="*/ 0 h 70"/>
              <a:gd name="T2" fmla="*/ 2 w 464"/>
              <a:gd name="T3" fmla="*/ 67 h 70"/>
              <a:gd name="T4" fmla="*/ 2 w 464"/>
              <a:gd name="T5" fmla="*/ 70 h 70"/>
              <a:gd name="T6" fmla="*/ 462 w 464"/>
              <a:gd name="T7" fmla="*/ 3 h 70"/>
              <a:gd name="T8" fmla="*/ 462 w 464"/>
              <a:gd name="T9" fmla="*/ 0 h 70"/>
            </a:gdLst>
            <a:ahLst/>
            <a:cxnLst>
              <a:cxn ang="0">
                <a:pos x="T0" y="T1"/>
              </a:cxn>
              <a:cxn ang="0">
                <a:pos x="T2" y="T3"/>
              </a:cxn>
              <a:cxn ang="0">
                <a:pos x="T4" y="T5"/>
              </a:cxn>
              <a:cxn ang="0">
                <a:pos x="T6" y="T7"/>
              </a:cxn>
              <a:cxn ang="0">
                <a:pos x="T8" y="T9"/>
              </a:cxn>
            </a:cxnLst>
            <a:rect l="0" t="0" r="r" b="b"/>
            <a:pathLst>
              <a:path w="464" h="70">
                <a:moveTo>
                  <a:pt x="462" y="0"/>
                </a:moveTo>
                <a:cubicBezTo>
                  <a:pt x="309" y="22"/>
                  <a:pt x="155" y="45"/>
                  <a:pt x="2" y="67"/>
                </a:cubicBezTo>
                <a:cubicBezTo>
                  <a:pt x="0" y="67"/>
                  <a:pt x="0" y="70"/>
                  <a:pt x="2" y="70"/>
                </a:cubicBezTo>
                <a:cubicBezTo>
                  <a:pt x="156" y="48"/>
                  <a:pt x="309" y="25"/>
                  <a:pt x="462" y="3"/>
                </a:cubicBezTo>
                <a:cubicBezTo>
                  <a:pt x="464" y="3"/>
                  <a:pt x="464" y="0"/>
                  <a:pt x="462" y="0"/>
                </a:cubicBezTo>
                <a:close/>
              </a:path>
            </a:pathLst>
          </a:custGeom>
          <a:solidFill>
            <a:schemeClr val="tx1">
              <a:lumMod val="50000"/>
              <a:lumOff val="50000"/>
            </a:schemeClr>
          </a:solid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nvGrpSpPr>
          <p:cNvPr id="10" name="组合 50261"/>
          <p:cNvGrpSpPr/>
          <p:nvPr/>
        </p:nvGrpSpPr>
        <p:grpSpPr>
          <a:xfrm>
            <a:off x="1480558" y="4847859"/>
            <a:ext cx="2567026" cy="610778"/>
            <a:chOff x="727075" y="4176713"/>
            <a:chExt cx="4176713" cy="993775"/>
          </a:xfrm>
          <a:solidFill>
            <a:schemeClr val="tx1">
              <a:lumMod val="50000"/>
              <a:lumOff val="50000"/>
            </a:schemeClr>
          </a:solidFill>
        </p:grpSpPr>
        <p:sp>
          <p:nvSpPr>
            <p:cNvPr id="50256" name="Freeform 147"/>
            <p:cNvSpPr>
              <a:spLocks noEditPoints="1"/>
            </p:cNvSpPr>
            <p:nvPr/>
          </p:nvSpPr>
          <p:spPr bwMode="auto">
            <a:xfrm>
              <a:off x="727075" y="4570413"/>
              <a:ext cx="712788" cy="600075"/>
            </a:xfrm>
            <a:custGeom>
              <a:avLst/>
              <a:gdLst>
                <a:gd name="T0" fmla="*/ 21 w 190"/>
                <a:gd name="T1" fmla="*/ 105 h 160"/>
                <a:gd name="T2" fmla="*/ 39 w 190"/>
                <a:gd name="T3" fmla="*/ 82 h 160"/>
                <a:gd name="T4" fmla="*/ 62 w 190"/>
                <a:gd name="T5" fmla="*/ 27 h 160"/>
                <a:gd name="T6" fmla="*/ 59 w 190"/>
                <a:gd name="T7" fmla="*/ 22 h 160"/>
                <a:gd name="T8" fmla="*/ 69 w 190"/>
                <a:gd name="T9" fmla="*/ 19 h 160"/>
                <a:gd name="T10" fmla="*/ 81 w 190"/>
                <a:gd name="T11" fmla="*/ 18 h 160"/>
                <a:gd name="T12" fmla="*/ 78 w 190"/>
                <a:gd name="T13" fmla="*/ 30 h 160"/>
                <a:gd name="T14" fmla="*/ 72 w 190"/>
                <a:gd name="T15" fmla="*/ 44 h 160"/>
                <a:gd name="T16" fmla="*/ 101 w 190"/>
                <a:gd name="T17" fmla="*/ 41 h 160"/>
                <a:gd name="T18" fmla="*/ 102 w 190"/>
                <a:gd name="T19" fmla="*/ 51 h 160"/>
                <a:gd name="T20" fmla="*/ 95 w 190"/>
                <a:gd name="T21" fmla="*/ 54 h 160"/>
                <a:gd name="T22" fmla="*/ 90 w 190"/>
                <a:gd name="T23" fmla="*/ 50 h 160"/>
                <a:gd name="T24" fmla="*/ 67 w 190"/>
                <a:gd name="T25" fmla="*/ 53 h 160"/>
                <a:gd name="T26" fmla="*/ 65 w 190"/>
                <a:gd name="T27" fmla="*/ 58 h 160"/>
                <a:gd name="T28" fmla="*/ 43 w 190"/>
                <a:gd name="T29" fmla="*/ 91 h 160"/>
                <a:gd name="T30" fmla="*/ 1 w 190"/>
                <a:gd name="T31" fmla="*/ 125 h 160"/>
                <a:gd name="T32" fmla="*/ 67 w 190"/>
                <a:gd name="T33" fmla="*/ 142 h 160"/>
                <a:gd name="T34" fmla="*/ 66 w 190"/>
                <a:gd name="T35" fmla="*/ 126 h 160"/>
                <a:gd name="T36" fmla="*/ 69 w 190"/>
                <a:gd name="T37" fmla="*/ 95 h 160"/>
                <a:gd name="T38" fmla="*/ 89 w 190"/>
                <a:gd name="T39" fmla="*/ 103 h 160"/>
                <a:gd name="T40" fmla="*/ 90 w 190"/>
                <a:gd name="T41" fmla="*/ 93 h 160"/>
                <a:gd name="T42" fmla="*/ 89 w 190"/>
                <a:gd name="T43" fmla="*/ 81 h 160"/>
                <a:gd name="T44" fmla="*/ 76 w 190"/>
                <a:gd name="T45" fmla="*/ 85 h 160"/>
                <a:gd name="T46" fmla="*/ 71 w 190"/>
                <a:gd name="T47" fmla="*/ 89 h 160"/>
                <a:gd name="T48" fmla="*/ 64 w 190"/>
                <a:gd name="T49" fmla="*/ 92 h 160"/>
                <a:gd name="T50" fmla="*/ 64 w 190"/>
                <a:gd name="T51" fmla="*/ 85 h 160"/>
                <a:gd name="T52" fmla="*/ 78 w 190"/>
                <a:gd name="T53" fmla="*/ 75 h 160"/>
                <a:gd name="T54" fmla="*/ 99 w 190"/>
                <a:gd name="T55" fmla="*/ 70 h 160"/>
                <a:gd name="T56" fmla="*/ 77 w 190"/>
                <a:gd name="T57" fmla="*/ 104 h 160"/>
                <a:gd name="T58" fmla="*/ 78 w 190"/>
                <a:gd name="T59" fmla="*/ 141 h 160"/>
                <a:gd name="T60" fmla="*/ 115 w 190"/>
                <a:gd name="T61" fmla="*/ 104 h 160"/>
                <a:gd name="T62" fmla="*/ 115 w 190"/>
                <a:gd name="T63" fmla="*/ 115 h 160"/>
                <a:gd name="T64" fmla="*/ 88 w 190"/>
                <a:gd name="T65" fmla="*/ 143 h 160"/>
                <a:gd name="T66" fmla="*/ 66 w 190"/>
                <a:gd name="T67" fmla="*/ 153 h 160"/>
                <a:gd name="T68" fmla="*/ 130 w 190"/>
                <a:gd name="T69" fmla="*/ 101 h 160"/>
                <a:gd name="T70" fmla="*/ 126 w 190"/>
                <a:gd name="T71" fmla="*/ 79 h 160"/>
                <a:gd name="T72" fmla="*/ 117 w 190"/>
                <a:gd name="T73" fmla="*/ 66 h 160"/>
                <a:gd name="T74" fmla="*/ 117 w 190"/>
                <a:gd name="T75" fmla="*/ 59 h 160"/>
                <a:gd name="T76" fmla="*/ 122 w 190"/>
                <a:gd name="T77" fmla="*/ 59 h 160"/>
                <a:gd name="T78" fmla="*/ 128 w 190"/>
                <a:gd name="T79" fmla="*/ 57 h 160"/>
                <a:gd name="T80" fmla="*/ 132 w 190"/>
                <a:gd name="T81" fmla="*/ 64 h 160"/>
                <a:gd name="T82" fmla="*/ 138 w 190"/>
                <a:gd name="T83" fmla="*/ 111 h 160"/>
                <a:gd name="T84" fmla="*/ 142 w 190"/>
                <a:gd name="T85" fmla="*/ 139 h 160"/>
                <a:gd name="T86" fmla="*/ 152 w 190"/>
                <a:gd name="T87" fmla="*/ 144 h 160"/>
                <a:gd name="T88" fmla="*/ 179 w 190"/>
                <a:gd name="T89" fmla="*/ 145 h 160"/>
                <a:gd name="T90" fmla="*/ 180 w 190"/>
                <a:gd name="T91" fmla="*/ 139 h 160"/>
                <a:gd name="T92" fmla="*/ 163 w 190"/>
                <a:gd name="T93" fmla="*/ 84 h 160"/>
                <a:gd name="T94" fmla="*/ 149 w 190"/>
                <a:gd name="T95" fmla="*/ 36 h 160"/>
                <a:gd name="T96" fmla="*/ 134 w 190"/>
                <a:gd name="T97" fmla="*/ 10 h 160"/>
                <a:gd name="T98" fmla="*/ 131 w 190"/>
                <a:gd name="T99" fmla="*/ 8 h 160"/>
                <a:gd name="T100" fmla="*/ 136 w 190"/>
                <a:gd name="T101" fmla="*/ 2 h 160"/>
                <a:gd name="T102" fmla="*/ 152 w 190"/>
                <a:gd name="T103" fmla="*/ 8 h 160"/>
                <a:gd name="T104" fmla="*/ 168 w 190"/>
                <a:gd name="T105" fmla="*/ 65 h 160"/>
                <a:gd name="T106" fmla="*/ 190 w 190"/>
                <a:gd name="T107" fmla="*/ 135 h 160"/>
                <a:gd name="T108" fmla="*/ 183 w 190"/>
                <a:gd name="T109" fmla="*/ 160 h 160"/>
                <a:gd name="T110" fmla="*/ 143 w 190"/>
                <a:gd name="T111"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0" h="160">
                  <a:moveTo>
                    <a:pt x="1" y="125"/>
                  </a:moveTo>
                  <a:cubicBezTo>
                    <a:pt x="0" y="124"/>
                    <a:pt x="7" y="118"/>
                    <a:pt x="21" y="105"/>
                  </a:cubicBezTo>
                  <a:cubicBezTo>
                    <a:pt x="25" y="101"/>
                    <a:pt x="30" y="95"/>
                    <a:pt x="36" y="86"/>
                  </a:cubicBezTo>
                  <a:cubicBezTo>
                    <a:pt x="38" y="85"/>
                    <a:pt x="39" y="83"/>
                    <a:pt x="39" y="82"/>
                  </a:cubicBezTo>
                  <a:cubicBezTo>
                    <a:pt x="51" y="66"/>
                    <a:pt x="60" y="48"/>
                    <a:pt x="67" y="28"/>
                  </a:cubicBezTo>
                  <a:cubicBezTo>
                    <a:pt x="67" y="28"/>
                    <a:pt x="65" y="27"/>
                    <a:pt x="62" y="27"/>
                  </a:cubicBezTo>
                  <a:cubicBezTo>
                    <a:pt x="58" y="27"/>
                    <a:pt x="57" y="26"/>
                    <a:pt x="56" y="24"/>
                  </a:cubicBezTo>
                  <a:cubicBezTo>
                    <a:pt x="56" y="24"/>
                    <a:pt x="57" y="23"/>
                    <a:pt x="59" y="22"/>
                  </a:cubicBezTo>
                  <a:cubicBezTo>
                    <a:pt x="60" y="21"/>
                    <a:pt x="60" y="21"/>
                    <a:pt x="60" y="21"/>
                  </a:cubicBezTo>
                  <a:cubicBezTo>
                    <a:pt x="63" y="21"/>
                    <a:pt x="66" y="20"/>
                    <a:pt x="69" y="19"/>
                  </a:cubicBezTo>
                  <a:cubicBezTo>
                    <a:pt x="73" y="19"/>
                    <a:pt x="75" y="18"/>
                    <a:pt x="78" y="18"/>
                  </a:cubicBezTo>
                  <a:cubicBezTo>
                    <a:pt x="81" y="18"/>
                    <a:pt x="81" y="18"/>
                    <a:pt x="81" y="18"/>
                  </a:cubicBezTo>
                  <a:cubicBezTo>
                    <a:pt x="83" y="19"/>
                    <a:pt x="84" y="20"/>
                    <a:pt x="84" y="21"/>
                  </a:cubicBezTo>
                  <a:cubicBezTo>
                    <a:pt x="83" y="24"/>
                    <a:pt x="81" y="27"/>
                    <a:pt x="78" y="30"/>
                  </a:cubicBezTo>
                  <a:cubicBezTo>
                    <a:pt x="76" y="32"/>
                    <a:pt x="74" y="36"/>
                    <a:pt x="72" y="42"/>
                  </a:cubicBezTo>
                  <a:cubicBezTo>
                    <a:pt x="72" y="43"/>
                    <a:pt x="72" y="44"/>
                    <a:pt x="72" y="44"/>
                  </a:cubicBezTo>
                  <a:cubicBezTo>
                    <a:pt x="79" y="42"/>
                    <a:pt x="88" y="41"/>
                    <a:pt x="99" y="41"/>
                  </a:cubicBezTo>
                  <a:cubicBezTo>
                    <a:pt x="100" y="41"/>
                    <a:pt x="100" y="41"/>
                    <a:pt x="101" y="41"/>
                  </a:cubicBezTo>
                  <a:cubicBezTo>
                    <a:pt x="106" y="41"/>
                    <a:pt x="109" y="43"/>
                    <a:pt x="109" y="45"/>
                  </a:cubicBezTo>
                  <a:cubicBezTo>
                    <a:pt x="110" y="47"/>
                    <a:pt x="107" y="49"/>
                    <a:pt x="102" y="51"/>
                  </a:cubicBezTo>
                  <a:cubicBezTo>
                    <a:pt x="101" y="51"/>
                    <a:pt x="101" y="51"/>
                    <a:pt x="100" y="51"/>
                  </a:cubicBezTo>
                  <a:cubicBezTo>
                    <a:pt x="99" y="53"/>
                    <a:pt x="98" y="54"/>
                    <a:pt x="95" y="54"/>
                  </a:cubicBezTo>
                  <a:cubicBezTo>
                    <a:pt x="92" y="54"/>
                    <a:pt x="90" y="53"/>
                    <a:pt x="90" y="52"/>
                  </a:cubicBezTo>
                  <a:cubicBezTo>
                    <a:pt x="90" y="52"/>
                    <a:pt x="90" y="51"/>
                    <a:pt x="90" y="50"/>
                  </a:cubicBezTo>
                  <a:cubicBezTo>
                    <a:pt x="89" y="49"/>
                    <a:pt x="86" y="49"/>
                    <a:pt x="79" y="50"/>
                  </a:cubicBezTo>
                  <a:cubicBezTo>
                    <a:pt x="75" y="50"/>
                    <a:pt x="71" y="51"/>
                    <a:pt x="67" y="53"/>
                  </a:cubicBezTo>
                  <a:cubicBezTo>
                    <a:pt x="66" y="56"/>
                    <a:pt x="66" y="56"/>
                    <a:pt x="66" y="56"/>
                  </a:cubicBezTo>
                  <a:cubicBezTo>
                    <a:pt x="66" y="57"/>
                    <a:pt x="65" y="57"/>
                    <a:pt x="65" y="58"/>
                  </a:cubicBezTo>
                  <a:cubicBezTo>
                    <a:pt x="64" y="59"/>
                    <a:pt x="63" y="60"/>
                    <a:pt x="62" y="62"/>
                  </a:cubicBezTo>
                  <a:cubicBezTo>
                    <a:pt x="54" y="74"/>
                    <a:pt x="48" y="84"/>
                    <a:pt x="43" y="91"/>
                  </a:cubicBezTo>
                  <a:cubicBezTo>
                    <a:pt x="37" y="99"/>
                    <a:pt x="30" y="106"/>
                    <a:pt x="23" y="113"/>
                  </a:cubicBezTo>
                  <a:cubicBezTo>
                    <a:pt x="11" y="123"/>
                    <a:pt x="3" y="127"/>
                    <a:pt x="1" y="125"/>
                  </a:cubicBezTo>
                  <a:close/>
                  <a:moveTo>
                    <a:pt x="66" y="153"/>
                  </a:moveTo>
                  <a:cubicBezTo>
                    <a:pt x="65" y="151"/>
                    <a:pt x="66" y="147"/>
                    <a:pt x="67" y="142"/>
                  </a:cubicBezTo>
                  <a:cubicBezTo>
                    <a:pt x="67" y="141"/>
                    <a:pt x="67" y="141"/>
                    <a:pt x="66" y="140"/>
                  </a:cubicBezTo>
                  <a:cubicBezTo>
                    <a:pt x="67" y="137"/>
                    <a:pt x="66" y="132"/>
                    <a:pt x="66" y="126"/>
                  </a:cubicBezTo>
                  <a:cubicBezTo>
                    <a:pt x="66" y="113"/>
                    <a:pt x="66" y="103"/>
                    <a:pt x="65" y="97"/>
                  </a:cubicBezTo>
                  <a:cubicBezTo>
                    <a:pt x="65" y="96"/>
                    <a:pt x="66" y="95"/>
                    <a:pt x="69" y="95"/>
                  </a:cubicBezTo>
                  <a:cubicBezTo>
                    <a:pt x="71" y="94"/>
                    <a:pt x="74" y="96"/>
                    <a:pt x="78" y="99"/>
                  </a:cubicBezTo>
                  <a:cubicBezTo>
                    <a:pt x="83" y="102"/>
                    <a:pt x="87" y="103"/>
                    <a:pt x="89" y="103"/>
                  </a:cubicBezTo>
                  <a:cubicBezTo>
                    <a:pt x="90" y="102"/>
                    <a:pt x="90" y="101"/>
                    <a:pt x="91" y="101"/>
                  </a:cubicBezTo>
                  <a:cubicBezTo>
                    <a:pt x="91" y="100"/>
                    <a:pt x="90" y="98"/>
                    <a:pt x="90" y="93"/>
                  </a:cubicBezTo>
                  <a:cubicBezTo>
                    <a:pt x="89" y="88"/>
                    <a:pt x="89" y="85"/>
                    <a:pt x="89" y="84"/>
                  </a:cubicBezTo>
                  <a:cubicBezTo>
                    <a:pt x="89" y="83"/>
                    <a:pt x="89" y="82"/>
                    <a:pt x="89" y="81"/>
                  </a:cubicBezTo>
                  <a:cubicBezTo>
                    <a:pt x="89" y="79"/>
                    <a:pt x="88" y="79"/>
                    <a:pt x="86" y="79"/>
                  </a:cubicBezTo>
                  <a:cubicBezTo>
                    <a:pt x="83" y="80"/>
                    <a:pt x="80" y="82"/>
                    <a:pt x="76" y="85"/>
                  </a:cubicBezTo>
                  <a:cubicBezTo>
                    <a:pt x="75" y="86"/>
                    <a:pt x="75" y="87"/>
                    <a:pt x="74" y="87"/>
                  </a:cubicBezTo>
                  <a:cubicBezTo>
                    <a:pt x="73" y="87"/>
                    <a:pt x="72" y="88"/>
                    <a:pt x="71" y="89"/>
                  </a:cubicBezTo>
                  <a:cubicBezTo>
                    <a:pt x="67" y="91"/>
                    <a:pt x="66" y="92"/>
                    <a:pt x="65" y="92"/>
                  </a:cubicBezTo>
                  <a:cubicBezTo>
                    <a:pt x="64" y="92"/>
                    <a:pt x="64" y="92"/>
                    <a:pt x="64" y="92"/>
                  </a:cubicBezTo>
                  <a:cubicBezTo>
                    <a:pt x="60" y="92"/>
                    <a:pt x="57" y="91"/>
                    <a:pt x="56" y="89"/>
                  </a:cubicBezTo>
                  <a:cubicBezTo>
                    <a:pt x="56" y="87"/>
                    <a:pt x="58" y="85"/>
                    <a:pt x="64" y="85"/>
                  </a:cubicBezTo>
                  <a:cubicBezTo>
                    <a:pt x="66" y="82"/>
                    <a:pt x="70" y="80"/>
                    <a:pt x="76" y="77"/>
                  </a:cubicBezTo>
                  <a:cubicBezTo>
                    <a:pt x="76" y="77"/>
                    <a:pt x="77" y="76"/>
                    <a:pt x="78" y="75"/>
                  </a:cubicBezTo>
                  <a:cubicBezTo>
                    <a:pt x="86" y="70"/>
                    <a:pt x="91" y="68"/>
                    <a:pt x="95" y="67"/>
                  </a:cubicBezTo>
                  <a:cubicBezTo>
                    <a:pt x="98" y="67"/>
                    <a:pt x="99" y="68"/>
                    <a:pt x="99" y="70"/>
                  </a:cubicBezTo>
                  <a:cubicBezTo>
                    <a:pt x="102" y="94"/>
                    <a:pt x="101" y="108"/>
                    <a:pt x="98" y="109"/>
                  </a:cubicBezTo>
                  <a:cubicBezTo>
                    <a:pt x="93" y="110"/>
                    <a:pt x="86" y="108"/>
                    <a:pt x="77" y="104"/>
                  </a:cubicBezTo>
                  <a:cubicBezTo>
                    <a:pt x="75" y="106"/>
                    <a:pt x="75" y="116"/>
                    <a:pt x="77" y="136"/>
                  </a:cubicBezTo>
                  <a:cubicBezTo>
                    <a:pt x="77" y="138"/>
                    <a:pt x="77" y="139"/>
                    <a:pt x="78" y="141"/>
                  </a:cubicBezTo>
                  <a:cubicBezTo>
                    <a:pt x="90" y="131"/>
                    <a:pt x="102" y="119"/>
                    <a:pt x="114" y="105"/>
                  </a:cubicBezTo>
                  <a:cubicBezTo>
                    <a:pt x="113" y="105"/>
                    <a:pt x="114" y="105"/>
                    <a:pt x="115" y="104"/>
                  </a:cubicBezTo>
                  <a:cubicBezTo>
                    <a:pt x="117" y="104"/>
                    <a:pt x="118" y="104"/>
                    <a:pt x="118" y="106"/>
                  </a:cubicBezTo>
                  <a:cubicBezTo>
                    <a:pt x="118" y="109"/>
                    <a:pt x="117" y="112"/>
                    <a:pt x="115" y="115"/>
                  </a:cubicBezTo>
                  <a:cubicBezTo>
                    <a:pt x="112" y="118"/>
                    <a:pt x="108" y="123"/>
                    <a:pt x="102" y="129"/>
                  </a:cubicBezTo>
                  <a:cubicBezTo>
                    <a:pt x="96" y="135"/>
                    <a:pt x="92" y="140"/>
                    <a:pt x="88" y="143"/>
                  </a:cubicBezTo>
                  <a:cubicBezTo>
                    <a:pt x="82" y="152"/>
                    <a:pt x="76" y="156"/>
                    <a:pt x="72" y="157"/>
                  </a:cubicBezTo>
                  <a:cubicBezTo>
                    <a:pt x="68" y="157"/>
                    <a:pt x="66" y="156"/>
                    <a:pt x="66" y="153"/>
                  </a:cubicBezTo>
                  <a:close/>
                  <a:moveTo>
                    <a:pt x="131" y="107"/>
                  </a:moveTo>
                  <a:cubicBezTo>
                    <a:pt x="130" y="101"/>
                    <a:pt x="130" y="101"/>
                    <a:pt x="130" y="101"/>
                  </a:cubicBezTo>
                  <a:cubicBezTo>
                    <a:pt x="129" y="98"/>
                    <a:pt x="129" y="95"/>
                    <a:pt x="128" y="90"/>
                  </a:cubicBezTo>
                  <a:cubicBezTo>
                    <a:pt x="127" y="85"/>
                    <a:pt x="127" y="81"/>
                    <a:pt x="126" y="79"/>
                  </a:cubicBezTo>
                  <a:cubicBezTo>
                    <a:pt x="125" y="75"/>
                    <a:pt x="124" y="72"/>
                    <a:pt x="123" y="69"/>
                  </a:cubicBezTo>
                  <a:cubicBezTo>
                    <a:pt x="123" y="67"/>
                    <a:pt x="121" y="66"/>
                    <a:pt x="117" y="66"/>
                  </a:cubicBezTo>
                  <a:cubicBezTo>
                    <a:pt x="114" y="65"/>
                    <a:pt x="112" y="64"/>
                    <a:pt x="112" y="63"/>
                  </a:cubicBezTo>
                  <a:cubicBezTo>
                    <a:pt x="112" y="61"/>
                    <a:pt x="114" y="60"/>
                    <a:pt x="117" y="59"/>
                  </a:cubicBezTo>
                  <a:cubicBezTo>
                    <a:pt x="117" y="59"/>
                    <a:pt x="118" y="59"/>
                    <a:pt x="119" y="59"/>
                  </a:cubicBezTo>
                  <a:cubicBezTo>
                    <a:pt x="120" y="59"/>
                    <a:pt x="121" y="59"/>
                    <a:pt x="122" y="59"/>
                  </a:cubicBezTo>
                  <a:cubicBezTo>
                    <a:pt x="122" y="59"/>
                    <a:pt x="123" y="59"/>
                    <a:pt x="124" y="58"/>
                  </a:cubicBezTo>
                  <a:cubicBezTo>
                    <a:pt x="126" y="57"/>
                    <a:pt x="127" y="57"/>
                    <a:pt x="128" y="57"/>
                  </a:cubicBezTo>
                  <a:cubicBezTo>
                    <a:pt x="131" y="57"/>
                    <a:pt x="133" y="57"/>
                    <a:pt x="133" y="60"/>
                  </a:cubicBezTo>
                  <a:cubicBezTo>
                    <a:pt x="134" y="61"/>
                    <a:pt x="134" y="62"/>
                    <a:pt x="132" y="64"/>
                  </a:cubicBezTo>
                  <a:cubicBezTo>
                    <a:pt x="141" y="102"/>
                    <a:pt x="141" y="102"/>
                    <a:pt x="141" y="102"/>
                  </a:cubicBezTo>
                  <a:cubicBezTo>
                    <a:pt x="142" y="107"/>
                    <a:pt x="141" y="110"/>
                    <a:pt x="138" y="111"/>
                  </a:cubicBezTo>
                  <a:cubicBezTo>
                    <a:pt x="135" y="111"/>
                    <a:pt x="133" y="110"/>
                    <a:pt x="131" y="107"/>
                  </a:cubicBezTo>
                  <a:close/>
                  <a:moveTo>
                    <a:pt x="142" y="139"/>
                  </a:moveTo>
                  <a:cubicBezTo>
                    <a:pt x="144" y="139"/>
                    <a:pt x="146" y="140"/>
                    <a:pt x="148" y="142"/>
                  </a:cubicBezTo>
                  <a:cubicBezTo>
                    <a:pt x="150" y="143"/>
                    <a:pt x="151" y="144"/>
                    <a:pt x="152" y="144"/>
                  </a:cubicBezTo>
                  <a:cubicBezTo>
                    <a:pt x="162" y="147"/>
                    <a:pt x="170" y="149"/>
                    <a:pt x="175" y="149"/>
                  </a:cubicBezTo>
                  <a:cubicBezTo>
                    <a:pt x="177" y="149"/>
                    <a:pt x="178" y="148"/>
                    <a:pt x="179" y="145"/>
                  </a:cubicBezTo>
                  <a:cubicBezTo>
                    <a:pt x="179" y="145"/>
                    <a:pt x="179" y="145"/>
                    <a:pt x="179" y="145"/>
                  </a:cubicBezTo>
                  <a:cubicBezTo>
                    <a:pt x="179" y="142"/>
                    <a:pt x="179" y="140"/>
                    <a:pt x="180" y="139"/>
                  </a:cubicBezTo>
                  <a:cubicBezTo>
                    <a:pt x="176" y="124"/>
                    <a:pt x="176" y="124"/>
                    <a:pt x="176" y="124"/>
                  </a:cubicBezTo>
                  <a:cubicBezTo>
                    <a:pt x="174" y="115"/>
                    <a:pt x="170" y="101"/>
                    <a:pt x="163" y="84"/>
                  </a:cubicBezTo>
                  <a:cubicBezTo>
                    <a:pt x="161" y="75"/>
                    <a:pt x="159" y="69"/>
                    <a:pt x="157" y="65"/>
                  </a:cubicBezTo>
                  <a:cubicBezTo>
                    <a:pt x="155" y="58"/>
                    <a:pt x="152" y="48"/>
                    <a:pt x="149" y="36"/>
                  </a:cubicBezTo>
                  <a:cubicBezTo>
                    <a:pt x="145" y="25"/>
                    <a:pt x="142" y="16"/>
                    <a:pt x="141" y="10"/>
                  </a:cubicBezTo>
                  <a:cubicBezTo>
                    <a:pt x="140" y="10"/>
                    <a:pt x="138" y="9"/>
                    <a:pt x="134" y="10"/>
                  </a:cubicBezTo>
                  <a:cubicBezTo>
                    <a:pt x="134" y="10"/>
                    <a:pt x="134" y="10"/>
                    <a:pt x="134" y="10"/>
                  </a:cubicBezTo>
                  <a:cubicBezTo>
                    <a:pt x="132" y="9"/>
                    <a:pt x="131" y="8"/>
                    <a:pt x="131" y="8"/>
                  </a:cubicBezTo>
                  <a:cubicBezTo>
                    <a:pt x="131" y="7"/>
                    <a:pt x="131" y="7"/>
                    <a:pt x="131" y="7"/>
                  </a:cubicBezTo>
                  <a:cubicBezTo>
                    <a:pt x="130" y="4"/>
                    <a:pt x="132" y="2"/>
                    <a:pt x="136" y="2"/>
                  </a:cubicBezTo>
                  <a:cubicBezTo>
                    <a:pt x="145" y="0"/>
                    <a:pt x="150" y="1"/>
                    <a:pt x="151" y="4"/>
                  </a:cubicBezTo>
                  <a:cubicBezTo>
                    <a:pt x="151" y="5"/>
                    <a:pt x="151" y="7"/>
                    <a:pt x="152" y="8"/>
                  </a:cubicBezTo>
                  <a:cubicBezTo>
                    <a:pt x="151" y="10"/>
                    <a:pt x="152" y="12"/>
                    <a:pt x="152" y="13"/>
                  </a:cubicBezTo>
                  <a:cubicBezTo>
                    <a:pt x="154" y="24"/>
                    <a:pt x="160" y="41"/>
                    <a:pt x="168" y="65"/>
                  </a:cubicBezTo>
                  <a:cubicBezTo>
                    <a:pt x="177" y="88"/>
                    <a:pt x="183" y="107"/>
                    <a:pt x="186" y="120"/>
                  </a:cubicBezTo>
                  <a:cubicBezTo>
                    <a:pt x="187" y="125"/>
                    <a:pt x="189" y="130"/>
                    <a:pt x="190" y="135"/>
                  </a:cubicBezTo>
                  <a:cubicBezTo>
                    <a:pt x="190" y="135"/>
                    <a:pt x="190" y="138"/>
                    <a:pt x="190" y="141"/>
                  </a:cubicBezTo>
                  <a:cubicBezTo>
                    <a:pt x="188" y="153"/>
                    <a:pt x="186" y="159"/>
                    <a:pt x="183" y="160"/>
                  </a:cubicBezTo>
                  <a:cubicBezTo>
                    <a:pt x="175" y="158"/>
                    <a:pt x="164" y="154"/>
                    <a:pt x="150" y="146"/>
                  </a:cubicBezTo>
                  <a:cubicBezTo>
                    <a:pt x="149" y="145"/>
                    <a:pt x="146" y="143"/>
                    <a:pt x="143" y="140"/>
                  </a:cubicBezTo>
                  <a:lnTo>
                    <a:pt x="142" y="139"/>
                  </a:ln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57" name="Freeform 148"/>
            <p:cNvSpPr>
              <a:spLocks noEditPoints="1"/>
            </p:cNvSpPr>
            <p:nvPr/>
          </p:nvSpPr>
          <p:spPr bwMode="auto">
            <a:xfrm>
              <a:off x="1616075" y="4491038"/>
              <a:ext cx="696913" cy="577850"/>
            </a:xfrm>
            <a:custGeom>
              <a:avLst/>
              <a:gdLst>
                <a:gd name="T0" fmla="*/ 80 w 186"/>
                <a:gd name="T1" fmla="*/ 86 h 154"/>
                <a:gd name="T2" fmla="*/ 58 w 186"/>
                <a:gd name="T3" fmla="*/ 110 h 154"/>
                <a:gd name="T4" fmla="*/ 47 w 186"/>
                <a:gd name="T5" fmla="*/ 112 h 154"/>
                <a:gd name="T6" fmla="*/ 137 w 186"/>
                <a:gd name="T7" fmla="*/ 136 h 154"/>
                <a:gd name="T8" fmla="*/ 155 w 186"/>
                <a:gd name="T9" fmla="*/ 125 h 154"/>
                <a:gd name="T10" fmla="*/ 99 w 186"/>
                <a:gd name="T11" fmla="*/ 117 h 154"/>
                <a:gd name="T12" fmla="*/ 96 w 186"/>
                <a:gd name="T13" fmla="*/ 103 h 154"/>
                <a:gd name="T14" fmla="*/ 156 w 186"/>
                <a:gd name="T15" fmla="*/ 77 h 154"/>
                <a:gd name="T16" fmla="*/ 158 w 186"/>
                <a:gd name="T17" fmla="*/ 99 h 154"/>
                <a:gd name="T18" fmla="*/ 159 w 186"/>
                <a:gd name="T19" fmla="*/ 95 h 154"/>
                <a:gd name="T20" fmla="*/ 117 w 186"/>
                <a:gd name="T21" fmla="*/ 111 h 154"/>
                <a:gd name="T22" fmla="*/ 140 w 186"/>
                <a:gd name="T23" fmla="*/ 144 h 154"/>
                <a:gd name="T24" fmla="*/ 35 w 186"/>
                <a:gd name="T25" fmla="*/ 130 h 154"/>
                <a:gd name="T26" fmla="*/ 16 w 186"/>
                <a:gd name="T27" fmla="*/ 151 h 154"/>
                <a:gd name="T28" fmla="*/ 46 w 186"/>
                <a:gd name="T29" fmla="*/ 104 h 154"/>
                <a:gd name="T30" fmla="*/ 44 w 186"/>
                <a:gd name="T31" fmla="*/ 98 h 154"/>
                <a:gd name="T32" fmla="*/ 36 w 186"/>
                <a:gd name="T33" fmla="*/ 93 h 154"/>
                <a:gd name="T34" fmla="*/ 9 w 186"/>
                <a:gd name="T35" fmla="*/ 109 h 154"/>
                <a:gd name="T36" fmla="*/ 22 w 186"/>
                <a:gd name="T37" fmla="*/ 81 h 154"/>
                <a:gd name="T38" fmla="*/ 24 w 186"/>
                <a:gd name="T39" fmla="*/ 59 h 154"/>
                <a:gd name="T40" fmla="*/ 4 w 186"/>
                <a:gd name="T41" fmla="*/ 66 h 154"/>
                <a:gd name="T42" fmla="*/ 28 w 186"/>
                <a:gd name="T43" fmla="*/ 18 h 154"/>
                <a:gd name="T44" fmla="*/ 13 w 186"/>
                <a:gd name="T45" fmla="*/ 7 h 154"/>
                <a:gd name="T46" fmla="*/ 28 w 186"/>
                <a:gd name="T47" fmla="*/ 8 h 154"/>
                <a:gd name="T48" fmla="*/ 42 w 186"/>
                <a:gd name="T49" fmla="*/ 34 h 154"/>
                <a:gd name="T50" fmla="*/ 45 w 186"/>
                <a:gd name="T51" fmla="*/ 44 h 154"/>
                <a:gd name="T52" fmla="*/ 64 w 186"/>
                <a:gd name="T53" fmla="*/ 47 h 154"/>
                <a:gd name="T54" fmla="*/ 51 w 186"/>
                <a:gd name="T55" fmla="*/ 75 h 154"/>
                <a:gd name="T56" fmla="*/ 76 w 186"/>
                <a:gd name="T57" fmla="*/ 78 h 154"/>
                <a:gd name="T58" fmla="*/ 75 w 186"/>
                <a:gd name="T59" fmla="*/ 65 h 154"/>
                <a:gd name="T60" fmla="*/ 65 w 186"/>
                <a:gd name="T61" fmla="*/ 34 h 154"/>
                <a:gd name="T62" fmla="*/ 72 w 186"/>
                <a:gd name="T63" fmla="*/ 35 h 154"/>
                <a:gd name="T64" fmla="*/ 87 w 186"/>
                <a:gd name="T65" fmla="*/ 32 h 154"/>
                <a:gd name="T66" fmla="*/ 82 w 186"/>
                <a:gd name="T67" fmla="*/ 37 h 154"/>
                <a:gd name="T68" fmla="*/ 86 w 186"/>
                <a:gd name="T69" fmla="*/ 49 h 154"/>
                <a:gd name="T70" fmla="*/ 86 w 186"/>
                <a:gd name="T71" fmla="*/ 68 h 154"/>
                <a:gd name="T72" fmla="*/ 103 w 186"/>
                <a:gd name="T73" fmla="*/ 68 h 154"/>
                <a:gd name="T74" fmla="*/ 95 w 186"/>
                <a:gd name="T75" fmla="*/ 9 h 154"/>
                <a:gd name="T76" fmla="*/ 62 w 186"/>
                <a:gd name="T77" fmla="*/ 23 h 154"/>
                <a:gd name="T78" fmla="*/ 57 w 186"/>
                <a:gd name="T79" fmla="*/ 19 h 154"/>
                <a:gd name="T80" fmla="*/ 70 w 186"/>
                <a:gd name="T81" fmla="*/ 12 h 154"/>
                <a:gd name="T82" fmla="*/ 122 w 186"/>
                <a:gd name="T83" fmla="*/ 60 h 154"/>
                <a:gd name="T84" fmla="*/ 125 w 186"/>
                <a:gd name="T85" fmla="*/ 85 h 154"/>
                <a:gd name="T86" fmla="*/ 89 w 186"/>
                <a:gd name="T87" fmla="*/ 82 h 154"/>
                <a:gd name="T88" fmla="*/ 43 w 186"/>
                <a:gd name="T89" fmla="*/ 77 h 154"/>
                <a:gd name="T90" fmla="*/ 21 w 186"/>
                <a:gd name="T91" fmla="*/ 99 h 154"/>
                <a:gd name="T92" fmla="*/ 84 w 186"/>
                <a:gd name="T93" fmla="*/ 64 h 154"/>
                <a:gd name="T94" fmla="*/ 81 w 186"/>
                <a:gd name="T95" fmla="*/ 57 h 154"/>
                <a:gd name="T96" fmla="*/ 115 w 186"/>
                <a:gd name="T97" fmla="*/ 7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6" h="154">
                  <a:moveTo>
                    <a:pt x="89" y="82"/>
                  </a:moveTo>
                  <a:cubicBezTo>
                    <a:pt x="90" y="86"/>
                    <a:pt x="89" y="88"/>
                    <a:pt x="87" y="89"/>
                  </a:cubicBezTo>
                  <a:cubicBezTo>
                    <a:pt x="84" y="90"/>
                    <a:pt x="82" y="89"/>
                    <a:pt x="80" y="86"/>
                  </a:cubicBezTo>
                  <a:cubicBezTo>
                    <a:pt x="73" y="90"/>
                    <a:pt x="66" y="94"/>
                    <a:pt x="60" y="98"/>
                  </a:cubicBezTo>
                  <a:cubicBezTo>
                    <a:pt x="61" y="102"/>
                    <a:pt x="61" y="105"/>
                    <a:pt x="61" y="107"/>
                  </a:cubicBezTo>
                  <a:cubicBezTo>
                    <a:pt x="61" y="109"/>
                    <a:pt x="61" y="110"/>
                    <a:pt x="58" y="110"/>
                  </a:cubicBezTo>
                  <a:cubicBezTo>
                    <a:pt x="57" y="109"/>
                    <a:pt x="56" y="109"/>
                    <a:pt x="54" y="108"/>
                  </a:cubicBezTo>
                  <a:cubicBezTo>
                    <a:pt x="52" y="107"/>
                    <a:pt x="51" y="107"/>
                    <a:pt x="51" y="107"/>
                  </a:cubicBezTo>
                  <a:cubicBezTo>
                    <a:pt x="50" y="108"/>
                    <a:pt x="49" y="110"/>
                    <a:pt x="47" y="112"/>
                  </a:cubicBezTo>
                  <a:cubicBezTo>
                    <a:pt x="44" y="116"/>
                    <a:pt x="41" y="119"/>
                    <a:pt x="40" y="121"/>
                  </a:cubicBezTo>
                  <a:cubicBezTo>
                    <a:pt x="44" y="122"/>
                    <a:pt x="49" y="123"/>
                    <a:pt x="57" y="125"/>
                  </a:cubicBezTo>
                  <a:cubicBezTo>
                    <a:pt x="90" y="136"/>
                    <a:pt x="116" y="140"/>
                    <a:pt x="137" y="136"/>
                  </a:cubicBezTo>
                  <a:cubicBezTo>
                    <a:pt x="143" y="135"/>
                    <a:pt x="150" y="133"/>
                    <a:pt x="157" y="130"/>
                  </a:cubicBezTo>
                  <a:cubicBezTo>
                    <a:pt x="159" y="129"/>
                    <a:pt x="159" y="128"/>
                    <a:pt x="159" y="127"/>
                  </a:cubicBezTo>
                  <a:cubicBezTo>
                    <a:pt x="159" y="126"/>
                    <a:pt x="157" y="126"/>
                    <a:pt x="155" y="125"/>
                  </a:cubicBezTo>
                  <a:cubicBezTo>
                    <a:pt x="137" y="122"/>
                    <a:pt x="122" y="119"/>
                    <a:pt x="111" y="115"/>
                  </a:cubicBezTo>
                  <a:cubicBezTo>
                    <a:pt x="110" y="116"/>
                    <a:pt x="107" y="116"/>
                    <a:pt x="103" y="116"/>
                  </a:cubicBezTo>
                  <a:cubicBezTo>
                    <a:pt x="101" y="117"/>
                    <a:pt x="100" y="117"/>
                    <a:pt x="99" y="117"/>
                  </a:cubicBezTo>
                  <a:cubicBezTo>
                    <a:pt x="94" y="117"/>
                    <a:pt x="90" y="114"/>
                    <a:pt x="88" y="107"/>
                  </a:cubicBezTo>
                  <a:cubicBezTo>
                    <a:pt x="85" y="102"/>
                    <a:pt x="86" y="100"/>
                    <a:pt x="88" y="100"/>
                  </a:cubicBezTo>
                  <a:cubicBezTo>
                    <a:pt x="90" y="99"/>
                    <a:pt x="93" y="100"/>
                    <a:pt x="96" y="103"/>
                  </a:cubicBezTo>
                  <a:cubicBezTo>
                    <a:pt x="101" y="106"/>
                    <a:pt x="105" y="107"/>
                    <a:pt x="108" y="106"/>
                  </a:cubicBezTo>
                  <a:cubicBezTo>
                    <a:pt x="111" y="104"/>
                    <a:pt x="115" y="100"/>
                    <a:pt x="122" y="96"/>
                  </a:cubicBezTo>
                  <a:cubicBezTo>
                    <a:pt x="134" y="85"/>
                    <a:pt x="146" y="79"/>
                    <a:pt x="156" y="77"/>
                  </a:cubicBezTo>
                  <a:cubicBezTo>
                    <a:pt x="172" y="77"/>
                    <a:pt x="182" y="80"/>
                    <a:pt x="185" y="86"/>
                  </a:cubicBezTo>
                  <a:cubicBezTo>
                    <a:pt x="186" y="90"/>
                    <a:pt x="185" y="92"/>
                    <a:pt x="181" y="92"/>
                  </a:cubicBezTo>
                  <a:cubicBezTo>
                    <a:pt x="172" y="96"/>
                    <a:pt x="164" y="98"/>
                    <a:pt x="158" y="99"/>
                  </a:cubicBezTo>
                  <a:cubicBezTo>
                    <a:pt x="156" y="100"/>
                    <a:pt x="154" y="99"/>
                    <a:pt x="154" y="98"/>
                  </a:cubicBezTo>
                  <a:cubicBezTo>
                    <a:pt x="154" y="97"/>
                    <a:pt x="155" y="96"/>
                    <a:pt x="158" y="96"/>
                  </a:cubicBezTo>
                  <a:cubicBezTo>
                    <a:pt x="158" y="96"/>
                    <a:pt x="159" y="95"/>
                    <a:pt x="159" y="95"/>
                  </a:cubicBezTo>
                  <a:cubicBezTo>
                    <a:pt x="167" y="92"/>
                    <a:pt x="171" y="89"/>
                    <a:pt x="170" y="87"/>
                  </a:cubicBezTo>
                  <a:cubicBezTo>
                    <a:pt x="169" y="85"/>
                    <a:pt x="164" y="85"/>
                    <a:pt x="154" y="86"/>
                  </a:cubicBezTo>
                  <a:cubicBezTo>
                    <a:pt x="138" y="91"/>
                    <a:pt x="125" y="99"/>
                    <a:pt x="117" y="111"/>
                  </a:cubicBezTo>
                  <a:cubicBezTo>
                    <a:pt x="118" y="113"/>
                    <a:pt x="125" y="114"/>
                    <a:pt x="139" y="116"/>
                  </a:cubicBezTo>
                  <a:cubicBezTo>
                    <a:pt x="164" y="119"/>
                    <a:pt x="176" y="123"/>
                    <a:pt x="176" y="127"/>
                  </a:cubicBezTo>
                  <a:cubicBezTo>
                    <a:pt x="170" y="135"/>
                    <a:pt x="158" y="141"/>
                    <a:pt x="140" y="144"/>
                  </a:cubicBezTo>
                  <a:cubicBezTo>
                    <a:pt x="118" y="147"/>
                    <a:pt x="88" y="143"/>
                    <a:pt x="51" y="131"/>
                  </a:cubicBezTo>
                  <a:cubicBezTo>
                    <a:pt x="47" y="129"/>
                    <a:pt x="44" y="128"/>
                    <a:pt x="42" y="128"/>
                  </a:cubicBezTo>
                  <a:cubicBezTo>
                    <a:pt x="40" y="126"/>
                    <a:pt x="37" y="127"/>
                    <a:pt x="35" y="130"/>
                  </a:cubicBezTo>
                  <a:cubicBezTo>
                    <a:pt x="34" y="132"/>
                    <a:pt x="32" y="135"/>
                    <a:pt x="29" y="140"/>
                  </a:cubicBezTo>
                  <a:cubicBezTo>
                    <a:pt x="25" y="150"/>
                    <a:pt x="22" y="154"/>
                    <a:pt x="21" y="154"/>
                  </a:cubicBezTo>
                  <a:cubicBezTo>
                    <a:pt x="18" y="154"/>
                    <a:pt x="16" y="153"/>
                    <a:pt x="16" y="151"/>
                  </a:cubicBezTo>
                  <a:cubicBezTo>
                    <a:pt x="16" y="150"/>
                    <a:pt x="16" y="149"/>
                    <a:pt x="17" y="147"/>
                  </a:cubicBezTo>
                  <a:cubicBezTo>
                    <a:pt x="21" y="135"/>
                    <a:pt x="25" y="126"/>
                    <a:pt x="30" y="122"/>
                  </a:cubicBezTo>
                  <a:cubicBezTo>
                    <a:pt x="35" y="118"/>
                    <a:pt x="41" y="112"/>
                    <a:pt x="46" y="104"/>
                  </a:cubicBezTo>
                  <a:cubicBezTo>
                    <a:pt x="45" y="102"/>
                    <a:pt x="44" y="101"/>
                    <a:pt x="44" y="101"/>
                  </a:cubicBezTo>
                  <a:cubicBezTo>
                    <a:pt x="43" y="98"/>
                    <a:pt x="43" y="98"/>
                    <a:pt x="43" y="98"/>
                  </a:cubicBezTo>
                  <a:cubicBezTo>
                    <a:pt x="43" y="98"/>
                    <a:pt x="43" y="98"/>
                    <a:pt x="44" y="98"/>
                  </a:cubicBezTo>
                  <a:cubicBezTo>
                    <a:pt x="49" y="100"/>
                    <a:pt x="51" y="99"/>
                    <a:pt x="50" y="97"/>
                  </a:cubicBezTo>
                  <a:cubicBezTo>
                    <a:pt x="49" y="96"/>
                    <a:pt x="47" y="91"/>
                    <a:pt x="45" y="84"/>
                  </a:cubicBezTo>
                  <a:cubicBezTo>
                    <a:pt x="43" y="86"/>
                    <a:pt x="40" y="89"/>
                    <a:pt x="36" y="93"/>
                  </a:cubicBezTo>
                  <a:cubicBezTo>
                    <a:pt x="32" y="97"/>
                    <a:pt x="29" y="101"/>
                    <a:pt x="27" y="103"/>
                  </a:cubicBezTo>
                  <a:cubicBezTo>
                    <a:pt x="23" y="107"/>
                    <a:pt x="19" y="110"/>
                    <a:pt x="15" y="111"/>
                  </a:cubicBezTo>
                  <a:cubicBezTo>
                    <a:pt x="12" y="111"/>
                    <a:pt x="9" y="110"/>
                    <a:pt x="9" y="109"/>
                  </a:cubicBezTo>
                  <a:cubicBezTo>
                    <a:pt x="8" y="107"/>
                    <a:pt x="9" y="105"/>
                    <a:pt x="12" y="102"/>
                  </a:cubicBezTo>
                  <a:cubicBezTo>
                    <a:pt x="12" y="102"/>
                    <a:pt x="13" y="101"/>
                    <a:pt x="13" y="100"/>
                  </a:cubicBezTo>
                  <a:cubicBezTo>
                    <a:pt x="15" y="96"/>
                    <a:pt x="18" y="89"/>
                    <a:pt x="22" y="81"/>
                  </a:cubicBezTo>
                  <a:cubicBezTo>
                    <a:pt x="23" y="78"/>
                    <a:pt x="24" y="76"/>
                    <a:pt x="25" y="75"/>
                  </a:cubicBezTo>
                  <a:cubicBezTo>
                    <a:pt x="30" y="66"/>
                    <a:pt x="33" y="59"/>
                    <a:pt x="34" y="52"/>
                  </a:cubicBezTo>
                  <a:cubicBezTo>
                    <a:pt x="32" y="53"/>
                    <a:pt x="29" y="55"/>
                    <a:pt x="24" y="59"/>
                  </a:cubicBezTo>
                  <a:cubicBezTo>
                    <a:pt x="16" y="67"/>
                    <a:pt x="9" y="71"/>
                    <a:pt x="2" y="72"/>
                  </a:cubicBezTo>
                  <a:cubicBezTo>
                    <a:pt x="1" y="72"/>
                    <a:pt x="1" y="72"/>
                    <a:pt x="0" y="71"/>
                  </a:cubicBezTo>
                  <a:cubicBezTo>
                    <a:pt x="0" y="69"/>
                    <a:pt x="1" y="68"/>
                    <a:pt x="4" y="66"/>
                  </a:cubicBezTo>
                  <a:cubicBezTo>
                    <a:pt x="5" y="65"/>
                    <a:pt x="7" y="65"/>
                    <a:pt x="8" y="64"/>
                  </a:cubicBezTo>
                  <a:cubicBezTo>
                    <a:pt x="17" y="57"/>
                    <a:pt x="26" y="50"/>
                    <a:pt x="34" y="42"/>
                  </a:cubicBezTo>
                  <a:cubicBezTo>
                    <a:pt x="33" y="34"/>
                    <a:pt x="31" y="26"/>
                    <a:pt x="28" y="18"/>
                  </a:cubicBezTo>
                  <a:cubicBezTo>
                    <a:pt x="27" y="16"/>
                    <a:pt x="25" y="14"/>
                    <a:pt x="22" y="14"/>
                  </a:cubicBezTo>
                  <a:cubicBezTo>
                    <a:pt x="15" y="15"/>
                    <a:pt x="11" y="13"/>
                    <a:pt x="9" y="10"/>
                  </a:cubicBezTo>
                  <a:cubicBezTo>
                    <a:pt x="9" y="9"/>
                    <a:pt x="10" y="8"/>
                    <a:pt x="13" y="7"/>
                  </a:cubicBezTo>
                  <a:cubicBezTo>
                    <a:pt x="14" y="7"/>
                    <a:pt x="16" y="8"/>
                    <a:pt x="18" y="8"/>
                  </a:cubicBezTo>
                  <a:cubicBezTo>
                    <a:pt x="21" y="9"/>
                    <a:pt x="23" y="9"/>
                    <a:pt x="24" y="9"/>
                  </a:cubicBezTo>
                  <a:cubicBezTo>
                    <a:pt x="25" y="9"/>
                    <a:pt x="26" y="8"/>
                    <a:pt x="28" y="8"/>
                  </a:cubicBezTo>
                  <a:cubicBezTo>
                    <a:pt x="29" y="7"/>
                    <a:pt x="30" y="7"/>
                    <a:pt x="32" y="7"/>
                  </a:cubicBezTo>
                  <a:cubicBezTo>
                    <a:pt x="36" y="7"/>
                    <a:pt x="38" y="10"/>
                    <a:pt x="37" y="15"/>
                  </a:cubicBezTo>
                  <a:cubicBezTo>
                    <a:pt x="37" y="21"/>
                    <a:pt x="39" y="27"/>
                    <a:pt x="42" y="34"/>
                  </a:cubicBezTo>
                  <a:cubicBezTo>
                    <a:pt x="47" y="34"/>
                    <a:pt x="50" y="35"/>
                    <a:pt x="50" y="37"/>
                  </a:cubicBezTo>
                  <a:cubicBezTo>
                    <a:pt x="51" y="39"/>
                    <a:pt x="50" y="41"/>
                    <a:pt x="47" y="43"/>
                  </a:cubicBezTo>
                  <a:cubicBezTo>
                    <a:pt x="46" y="43"/>
                    <a:pt x="46" y="44"/>
                    <a:pt x="45" y="44"/>
                  </a:cubicBezTo>
                  <a:cubicBezTo>
                    <a:pt x="46" y="47"/>
                    <a:pt x="47" y="50"/>
                    <a:pt x="47" y="54"/>
                  </a:cubicBezTo>
                  <a:cubicBezTo>
                    <a:pt x="49" y="61"/>
                    <a:pt x="50" y="66"/>
                    <a:pt x="50" y="69"/>
                  </a:cubicBezTo>
                  <a:cubicBezTo>
                    <a:pt x="56" y="62"/>
                    <a:pt x="61" y="54"/>
                    <a:pt x="64" y="47"/>
                  </a:cubicBezTo>
                  <a:cubicBezTo>
                    <a:pt x="64" y="45"/>
                    <a:pt x="65" y="44"/>
                    <a:pt x="65" y="44"/>
                  </a:cubicBezTo>
                  <a:cubicBezTo>
                    <a:pt x="67" y="45"/>
                    <a:pt x="67" y="46"/>
                    <a:pt x="66" y="48"/>
                  </a:cubicBezTo>
                  <a:cubicBezTo>
                    <a:pt x="64" y="58"/>
                    <a:pt x="59" y="67"/>
                    <a:pt x="51" y="75"/>
                  </a:cubicBezTo>
                  <a:cubicBezTo>
                    <a:pt x="54" y="84"/>
                    <a:pt x="57" y="90"/>
                    <a:pt x="58" y="94"/>
                  </a:cubicBezTo>
                  <a:cubicBezTo>
                    <a:pt x="67" y="88"/>
                    <a:pt x="73" y="84"/>
                    <a:pt x="77" y="82"/>
                  </a:cubicBezTo>
                  <a:cubicBezTo>
                    <a:pt x="77" y="81"/>
                    <a:pt x="77" y="80"/>
                    <a:pt x="76" y="78"/>
                  </a:cubicBezTo>
                  <a:cubicBezTo>
                    <a:pt x="76" y="76"/>
                    <a:pt x="75" y="74"/>
                    <a:pt x="75" y="72"/>
                  </a:cubicBezTo>
                  <a:cubicBezTo>
                    <a:pt x="75" y="72"/>
                    <a:pt x="75" y="71"/>
                    <a:pt x="75" y="70"/>
                  </a:cubicBezTo>
                  <a:cubicBezTo>
                    <a:pt x="74" y="67"/>
                    <a:pt x="74" y="66"/>
                    <a:pt x="75" y="65"/>
                  </a:cubicBezTo>
                  <a:cubicBezTo>
                    <a:pt x="74" y="62"/>
                    <a:pt x="72" y="57"/>
                    <a:pt x="71" y="51"/>
                  </a:cubicBezTo>
                  <a:cubicBezTo>
                    <a:pt x="69" y="45"/>
                    <a:pt x="67" y="41"/>
                    <a:pt x="66" y="38"/>
                  </a:cubicBezTo>
                  <a:cubicBezTo>
                    <a:pt x="66" y="37"/>
                    <a:pt x="65" y="35"/>
                    <a:pt x="65" y="34"/>
                  </a:cubicBezTo>
                  <a:cubicBezTo>
                    <a:pt x="64" y="32"/>
                    <a:pt x="63" y="31"/>
                    <a:pt x="63" y="30"/>
                  </a:cubicBezTo>
                  <a:cubicBezTo>
                    <a:pt x="63" y="29"/>
                    <a:pt x="65" y="28"/>
                    <a:pt x="67" y="29"/>
                  </a:cubicBezTo>
                  <a:cubicBezTo>
                    <a:pt x="69" y="30"/>
                    <a:pt x="71" y="32"/>
                    <a:pt x="72" y="35"/>
                  </a:cubicBezTo>
                  <a:cubicBezTo>
                    <a:pt x="74" y="35"/>
                    <a:pt x="76" y="34"/>
                    <a:pt x="79" y="32"/>
                  </a:cubicBezTo>
                  <a:cubicBezTo>
                    <a:pt x="80" y="31"/>
                    <a:pt x="82" y="30"/>
                    <a:pt x="83" y="30"/>
                  </a:cubicBezTo>
                  <a:cubicBezTo>
                    <a:pt x="85" y="30"/>
                    <a:pt x="86" y="30"/>
                    <a:pt x="87" y="32"/>
                  </a:cubicBezTo>
                  <a:cubicBezTo>
                    <a:pt x="87" y="34"/>
                    <a:pt x="86" y="35"/>
                    <a:pt x="84" y="37"/>
                  </a:cubicBezTo>
                  <a:cubicBezTo>
                    <a:pt x="84" y="37"/>
                    <a:pt x="84" y="37"/>
                    <a:pt x="83" y="37"/>
                  </a:cubicBezTo>
                  <a:cubicBezTo>
                    <a:pt x="82" y="37"/>
                    <a:pt x="82" y="37"/>
                    <a:pt x="82" y="37"/>
                  </a:cubicBezTo>
                  <a:cubicBezTo>
                    <a:pt x="80" y="38"/>
                    <a:pt x="78" y="40"/>
                    <a:pt x="76" y="42"/>
                  </a:cubicBezTo>
                  <a:cubicBezTo>
                    <a:pt x="79" y="52"/>
                    <a:pt x="79" y="52"/>
                    <a:pt x="79" y="52"/>
                  </a:cubicBezTo>
                  <a:cubicBezTo>
                    <a:pt x="81" y="51"/>
                    <a:pt x="84" y="50"/>
                    <a:pt x="86" y="49"/>
                  </a:cubicBezTo>
                  <a:cubicBezTo>
                    <a:pt x="88" y="47"/>
                    <a:pt x="90" y="45"/>
                    <a:pt x="92" y="45"/>
                  </a:cubicBezTo>
                  <a:cubicBezTo>
                    <a:pt x="97" y="45"/>
                    <a:pt x="99" y="46"/>
                    <a:pt x="99" y="49"/>
                  </a:cubicBezTo>
                  <a:cubicBezTo>
                    <a:pt x="99" y="50"/>
                    <a:pt x="95" y="56"/>
                    <a:pt x="86" y="68"/>
                  </a:cubicBezTo>
                  <a:cubicBezTo>
                    <a:pt x="85" y="69"/>
                    <a:pt x="86" y="70"/>
                    <a:pt x="86" y="72"/>
                  </a:cubicBezTo>
                  <a:cubicBezTo>
                    <a:pt x="86" y="74"/>
                    <a:pt x="87" y="75"/>
                    <a:pt x="87" y="76"/>
                  </a:cubicBezTo>
                  <a:cubicBezTo>
                    <a:pt x="90" y="74"/>
                    <a:pt x="96" y="72"/>
                    <a:pt x="103" y="68"/>
                  </a:cubicBezTo>
                  <a:cubicBezTo>
                    <a:pt x="108" y="67"/>
                    <a:pt x="112" y="65"/>
                    <a:pt x="114" y="64"/>
                  </a:cubicBezTo>
                  <a:cubicBezTo>
                    <a:pt x="112" y="59"/>
                    <a:pt x="110" y="52"/>
                    <a:pt x="106" y="43"/>
                  </a:cubicBezTo>
                  <a:cubicBezTo>
                    <a:pt x="100" y="27"/>
                    <a:pt x="97" y="16"/>
                    <a:pt x="95" y="9"/>
                  </a:cubicBezTo>
                  <a:cubicBezTo>
                    <a:pt x="94" y="7"/>
                    <a:pt x="93" y="6"/>
                    <a:pt x="92" y="6"/>
                  </a:cubicBezTo>
                  <a:cubicBezTo>
                    <a:pt x="85" y="8"/>
                    <a:pt x="78" y="12"/>
                    <a:pt x="68" y="18"/>
                  </a:cubicBezTo>
                  <a:cubicBezTo>
                    <a:pt x="66" y="20"/>
                    <a:pt x="64" y="22"/>
                    <a:pt x="62" y="23"/>
                  </a:cubicBezTo>
                  <a:cubicBezTo>
                    <a:pt x="58" y="26"/>
                    <a:pt x="55" y="25"/>
                    <a:pt x="54" y="23"/>
                  </a:cubicBezTo>
                  <a:cubicBezTo>
                    <a:pt x="53" y="22"/>
                    <a:pt x="54" y="21"/>
                    <a:pt x="56" y="20"/>
                  </a:cubicBezTo>
                  <a:cubicBezTo>
                    <a:pt x="57" y="19"/>
                    <a:pt x="57" y="19"/>
                    <a:pt x="57" y="19"/>
                  </a:cubicBezTo>
                  <a:cubicBezTo>
                    <a:pt x="58" y="19"/>
                    <a:pt x="59" y="18"/>
                    <a:pt x="63" y="16"/>
                  </a:cubicBezTo>
                  <a:cubicBezTo>
                    <a:pt x="65" y="14"/>
                    <a:pt x="67" y="13"/>
                    <a:pt x="67" y="13"/>
                  </a:cubicBezTo>
                  <a:cubicBezTo>
                    <a:pt x="68" y="13"/>
                    <a:pt x="68" y="12"/>
                    <a:pt x="70" y="12"/>
                  </a:cubicBezTo>
                  <a:cubicBezTo>
                    <a:pt x="81" y="5"/>
                    <a:pt x="88" y="1"/>
                    <a:pt x="93" y="0"/>
                  </a:cubicBezTo>
                  <a:cubicBezTo>
                    <a:pt x="99" y="0"/>
                    <a:pt x="102" y="1"/>
                    <a:pt x="103" y="6"/>
                  </a:cubicBezTo>
                  <a:cubicBezTo>
                    <a:pt x="106" y="14"/>
                    <a:pt x="112" y="32"/>
                    <a:pt x="122" y="60"/>
                  </a:cubicBezTo>
                  <a:cubicBezTo>
                    <a:pt x="123" y="66"/>
                    <a:pt x="124" y="70"/>
                    <a:pt x="125" y="72"/>
                  </a:cubicBezTo>
                  <a:cubicBezTo>
                    <a:pt x="126" y="73"/>
                    <a:pt x="126" y="74"/>
                    <a:pt x="126" y="74"/>
                  </a:cubicBezTo>
                  <a:cubicBezTo>
                    <a:pt x="129" y="81"/>
                    <a:pt x="129" y="85"/>
                    <a:pt x="125" y="85"/>
                  </a:cubicBezTo>
                  <a:cubicBezTo>
                    <a:pt x="123" y="86"/>
                    <a:pt x="119" y="84"/>
                    <a:pt x="114" y="80"/>
                  </a:cubicBezTo>
                  <a:cubicBezTo>
                    <a:pt x="111" y="76"/>
                    <a:pt x="108" y="75"/>
                    <a:pt x="106" y="75"/>
                  </a:cubicBezTo>
                  <a:cubicBezTo>
                    <a:pt x="101" y="77"/>
                    <a:pt x="95" y="79"/>
                    <a:pt x="89" y="82"/>
                  </a:cubicBezTo>
                  <a:close/>
                  <a:moveTo>
                    <a:pt x="21" y="99"/>
                  </a:moveTo>
                  <a:cubicBezTo>
                    <a:pt x="21" y="98"/>
                    <a:pt x="22" y="97"/>
                    <a:pt x="23" y="97"/>
                  </a:cubicBezTo>
                  <a:cubicBezTo>
                    <a:pt x="32" y="89"/>
                    <a:pt x="39" y="82"/>
                    <a:pt x="43" y="77"/>
                  </a:cubicBezTo>
                  <a:cubicBezTo>
                    <a:pt x="42" y="75"/>
                    <a:pt x="41" y="72"/>
                    <a:pt x="41" y="67"/>
                  </a:cubicBezTo>
                  <a:cubicBezTo>
                    <a:pt x="40" y="65"/>
                    <a:pt x="39" y="64"/>
                    <a:pt x="39" y="63"/>
                  </a:cubicBezTo>
                  <a:cubicBezTo>
                    <a:pt x="31" y="75"/>
                    <a:pt x="24" y="87"/>
                    <a:pt x="21" y="99"/>
                  </a:cubicBezTo>
                  <a:close/>
                  <a:moveTo>
                    <a:pt x="81" y="57"/>
                  </a:moveTo>
                  <a:cubicBezTo>
                    <a:pt x="82" y="58"/>
                    <a:pt x="82" y="58"/>
                    <a:pt x="82" y="58"/>
                  </a:cubicBezTo>
                  <a:cubicBezTo>
                    <a:pt x="82" y="63"/>
                    <a:pt x="83" y="65"/>
                    <a:pt x="84" y="64"/>
                  </a:cubicBezTo>
                  <a:cubicBezTo>
                    <a:pt x="86" y="62"/>
                    <a:pt x="87" y="59"/>
                    <a:pt x="88" y="55"/>
                  </a:cubicBezTo>
                  <a:cubicBezTo>
                    <a:pt x="88" y="54"/>
                    <a:pt x="87" y="54"/>
                    <a:pt x="87" y="54"/>
                  </a:cubicBezTo>
                  <a:cubicBezTo>
                    <a:pt x="84" y="56"/>
                    <a:pt x="82" y="57"/>
                    <a:pt x="81" y="57"/>
                  </a:cubicBezTo>
                  <a:close/>
                  <a:moveTo>
                    <a:pt x="112" y="74"/>
                  </a:moveTo>
                  <a:cubicBezTo>
                    <a:pt x="114" y="75"/>
                    <a:pt x="116" y="75"/>
                    <a:pt x="116" y="75"/>
                  </a:cubicBezTo>
                  <a:cubicBezTo>
                    <a:pt x="115" y="72"/>
                    <a:pt x="115" y="72"/>
                    <a:pt x="115" y="72"/>
                  </a:cubicBezTo>
                  <a:cubicBezTo>
                    <a:pt x="113" y="72"/>
                    <a:pt x="112" y="73"/>
                    <a:pt x="112" y="74"/>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58" name="Freeform 149"/>
            <p:cNvSpPr>
              <a:spLocks noEditPoints="1"/>
            </p:cNvSpPr>
            <p:nvPr/>
          </p:nvSpPr>
          <p:spPr bwMode="auto">
            <a:xfrm>
              <a:off x="2346325" y="4408488"/>
              <a:ext cx="781050" cy="530225"/>
            </a:xfrm>
            <a:custGeom>
              <a:avLst/>
              <a:gdLst>
                <a:gd name="T0" fmla="*/ 146 w 208"/>
                <a:gd name="T1" fmla="*/ 121 h 141"/>
                <a:gd name="T2" fmla="*/ 125 w 208"/>
                <a:gd name="T3" fmla="*/ 110 h 141"/>
                <a:gd name="T4" fmla="*/ 90 w 208"/>
                <a:gd name="T5" fmla="*/ 134 h 141"/>
                <a:gd name="T6" fmla="*/ 106 w 208"/>
                <a:gd name="T7" fmla="*/ 100 h 141"/>
                <a:gd name="T8" fmla="*/ 76 w 208"/>
                <a:gd name="T9" fmla="*/ 83 h 141"/>
                <a:gd name="T10" fmla="*/ 56 w 208"/>
                <a:gd name="T11" fmla="*/ 131 h 141"/>
                <a:gd name="T12" fmla="*/ 48 w 208"/>
                <a:gd name="T13" fmla="*/ 141 h 141"/>
                <a:gd name="T14" fmla="*/ 39 w 208"/>
                <a:gd name="T15" fmla="*/ 130 h 141"/>
                <a:gd name="T16" fmla="*/ 38 w 208"/>
                <a:gd name="T17" fmla="*/ 120 h 141"/>
                <a:gd name="T18" fmla="*/ 28 w 208"/>
                <a:gd name="T19" fmla="*/ 84 h 141"/>
                <a:gd name="T20" fmla="*/ 32 w 208"/>
                <a:gd name="T21" fmla="*/ 76 h 141"/>
                <a:gd name="T22" fmla="*/ 41 w 208"/>
                <a:gd name="T23" fmla="*/ 58 h 141"/>
                <a:gd name="T24" fmla="*/ 20 w 208"/>
                <a:gd name="T25" fmla="*/ 54 h 141"/>
                <a:gd name="T26" fmla="*/ 8 w 208"/>
                <a:gd name="T27" fmla="*/ 62 h 141"/>
                <a:gd name="T28" fmla="*/ 2 w 208"/>
                <a:gd name="T29" fmla="*/ 54 h 141"/>
                <a:gd name="T30" fmla="*/ 6 w 208"/>
                <a:gd name="T31" fmla="*/ 54 h 141"/>
                <a:gd name="T32" fmla="*/ 21 w 208"/>
                <a:gd name="T33" fmla="*/ 44 h 141"/>
                <a:gd name="T34" fmla="*/ 32 w 208"/>
                <a:gd name="T35" fmla="*/ 34 h 141"/>
                <a:gd name="T36" fmla="*/ 35 w 208"/>
                <a:gd name="T37" fmla="*/ 29 h 141"/>
                <a:gd name="T38" fmla="*/ 49 w 208"/>
                <a:gd name="T39" fmla="*/ 38 h 141"/>
                <a:gd name="T40" fmla="*/ 50 w 208"/>
                <a:gd name="T41" fmla="*/ 50 h 141"/>
                <a:gd name="T42" fmla="*/ 45 w 208"/>
                <a:gd name="T43" fmla="*/ 77 h 141"/>
                <a:gd name="T44" fmla="*/ 47 w 208"/>
                <a:gd name="T45" fmla="*/ 112 h 141"/>
                <a:gd name="T46" fmla="*/ 66 w 208"/>
                <a:gd name="T47" fmla="*/ 93 h 141"/>
                <a:gd name="T48" fmla="*/ 68 w 208"/>
                <a:gd name="T49" fmla="*/ 81 h 141"/>
                <a:gd name="T50" fmla="*/ 67 w 208"/>
                <a:gd name="T51" fmla="*/ 74 h 141"/>
                <a:gd name="T52" fmla="*/ 63 w 208"/>
                <a:gd name="T53" fmla="*/ 23 h 141"/>
                <a:gd name="T54" fmla="*/ 60 w 208"/>
                <a:gd name="T55" fmla="*/ 8 h 141"/>
                <a:gd name="T56" fmla="*/ 50 w 208"/>
                <a:gd name="T57" fmla="*/ 8 h 141"/>
                <a:gd name="T58" fmla="*/ 44 w 208"/>
                <a:gd name="T59" fmla="*/ 5 h 141"/>
                <a:gd name="T60" fmla="*/ 57 w 208"/>
                <a:gd name="T61" fmla="*/ 1 h 141"/>
                <a:gd name="T62" fmla="*/ 70 w 208"/>
                <a:gd name="T63" fmla="*/ 5 h 141"/>
                <a:gd name="T64" fmla="*/ 78 w 208"/>
                <a:gd name="T65" fmla="*/ 61 h 141"/>
                <a:gd name="T66" fmla="*/ 91 w 208"/>
                <a:gd name="T67" fmla="*/ 51 h 141"/>
                <a:gd name="T68" fmla="*/ 132 w 208"/>
                <a:gd name="T69" fmla="*/ 32 h 141"/>
                <a:gd name="T70" fmla="*/ 105 w 208"/>
                <a:gd name="T71" fmla="*/ 51 h 141"/>
                <a:gd name="T72" fmla="*/ 107 w 208"/>
                <a:gd name="T73" fmla="*/ 57 h 141"/>
                <a:gd name="T74" fmla="*/ 114 w 208"/>
                <a:gd name="T75" fmla="*/ 68 h 141"/>
                <a:gd name="T76" fmla="*/ 118 w 208"/>
                <a:gd name="T77" fmla="*/ 98 h 141"/>
                <a:gd name="T78" fmla="*/ 147 w 208"/>
                <a:gd name="T79" fmla="*/ 111 h 141"/>
                <a:gd name="T80" fmla="*/ 162 w 208"/>
                <a:gd name="T81" fmla="*/ 117 h 141"/>
                <a:gd name="T82" fmla="*/ 192 w 208"/>
                <a:gd name="T83" fmla="*/ 120 h 141"/>
                <a:gd name="T84" fmla="*/ 207 w 208"/>
                <a:gd name="T85" fmla="*/ 122 h 141"/>
                <a:gd name="T86" fmla="*/ 205 w 208"/>
                <a:gd name="T87" fmla="*/ 127 h 141"/>
                <a:gd name="T88" fmla="*/ 155 w 208"/>
                <a:gd name="T89" fmla="*/ 124 h 141"/>
                <a:gd name="T90" fmla="*/ 107 w 208"/>
                <a:gd name="T91" fmla="*/ 92 h 141"/>
                <a:gd name="T92" fmla="*/ 103 w 208"/>
                <a:gd name="T93" fmla="*/ 65 h 141"/>
                <a:gd name="T94" fmla="*/ 94 w 208"/>
                <a:gd name="T95" fmla="*/ 5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41">
                  <a:moveTo>
                    <a:pt x="155" y="124"/>
                  </a:moveTo>
                  <a:cubicBezTo>
                    <a:pt x="154" y="124"/>
                    <a:pt x="151" y="123"/>
                    <a:pt x="146" y="121"/>
                  </a:cubicBezTo>
                  <a:cubicBezTo>
                    <a:pt x="144" y="119"/>
                    <a:pt x="142" y="119"/>
                    <a:pt x="141" y="118"/>
                  </a:cubicBezTo>
                  <a:cubicBezTo>
                    <a:pt x="138" y="116"/>
                    <a:pt x="132" y="113"/>
                    <a:pt x="125" y="110"/>
                  </a:cubicBezTo>
                  <a:cubicBezTo>
                    <a:pt x="121" y="108"/>
                    <a:pt x="119" y="106"/>
                    <a:pt x="117" y="106"/>
                  </a:cubicBezTo>
                  <a:cubicBezTo>
                    <a:pt x="115" y="122"/>
                    <a:pt x="106" y="132"/>
                    <a:pt x="90" y="134"/>
                  </a:cubicBezTo>
                  <a:cubicBezTo>
                    <a:pt x="86" y="134"/>
                    <a:pt x="85" y="132"/>
                    <a:pt x="87" y="129"/>
                  </a:cubicBezTo>
                  <a:cubicBezTo>
                    <a:pt x="99" y="125"/>
                    <a:pt x="105" y="115"/>
                    <a:pt x="106" y="100"/>
                  </a:cubicBezTo>
                  <a:cubicBezTo>
                    <a:pt x="103" y="98"/>
                    <a:pt x="99" y="96"/>
                    <a:pt x="92" y="92"/>
                  </a:cubicBezTo>
                  <a:cubicBezTo>
                    <a:pt x="85" y="88"/>
                    <a:pt x="80" y="85"/>
                    <a:pt x="76" y="83"/>
                  </a:cubicBezTo>
                  <a:cubicBezTo>
                    <a:pt x="74" y="85"/>
                    <a:pt x="74" y="87"/>
                    <a:pt x="75" y="90"/>
                  </a:cubicBezTo>
                  <a:cubicBezTo>
                    <a:pt x="69" y="103"/>
                    <a:pt x="63" y="117"/>
                    <a:pt x="56" y="131"/>
                  </a:cubicBezTo>
                  <a:cubicBezTo>
                    <a:pt x="56" y="132"/>
                    <a:pt x="55" y="132"/>
                    <a:pt x="54" y="134"/>
                  </a:cubicBezTo>
                  <a:cubicBezTo>
                    <a:pt x="52" y="138"/>
                    <a:pt x="50" y="140"/>
                    <a:pt x="48" y="141"/>
                  </a:cubicBezTo>
                  <a:cubicBezTo>
                    <a:pt x="44" y="141"/>
                    <a:pt x="41" y="140"/>
                    <a:pt x="40" y="138"/>
                  </a:cubicBezTo>
                  <a:cubicBezTo>
                    <a:pt x="39" y="136"/>
                    <a:pt x="39" y="133"/>
                    <a:pt x="39" y="130"/>
                  </a:cubicBezTo>
                  <a:cubicBezTo>
                    <a:pt x="39" y="128"/>
                    <a:pt x="39" y="127"/>
                    <a:pt x="39" y="126"/>
                  </a:cubicBezTo>
                  <a:cubicBezTo>
                    <a:pt x="39" y="124"/>
                    <a:pt x="39" y="123"/>
                    <a:pt x="38" y="120"/>
                  </a:cubicBezTo>
                  <a:cubicBezTo>
                    <a:pt x="36" y="111"/>
                    <a:pt x="33" y="99"/>
                    <a:pt x="30" y="86"/>
                  </a:cubicBezTo>
                  <a:cubicBezTo>
                    <a:pt x="28" y="84"/>
                    <a:pt x="28" y="84"/>
                    <a:pt x="28" y="84"/>
                  </a:cubicBezTo>
                  <a:cubicBezTo>
                    <a:pt x="26" y="83"/>
                    <a:pt x="25" y="82"/>
                    <a:pt x="25" y="82"/>
                  </a:cubicBezTo>
                  <a:cubicBezTo>
                    <a:pt x="25" y="81"/>
                    <a:pt x="27" y="79"/>
                    <a:pt x="32" y="76"/>
                  </a:cubicBezTo>
                  <a:cubicBezTo>
                    <a:pt x="39" y="70"/>
                    <a:pt x="42" y="67"/>
                    <a:pt x="42" y="64"/>
                  </a:cubicBezTo>
                  <a:cubicBezTo>
                    <a:pt x="42" y="63"/>
                    <a:pt x="42" y="61"/>
                    <a:pt x="41" y="58"/>
                  </a:cubicBezTo>
                  <a:cubicBezTo>
                    <a:pt x="40" y="51"/>
                    <a:pt x="39" y="46"/>
                    <a:pt x="37" y="43"/>
                  </a:cubicBezTo>
                  <a:cubicBezTo>
                    <a:pt x="33" y="45"/>
                    <a:pt x="27" y="49"/>
                    <a:pt x="20" y="54"/>
                  </a:cubicBezTo>
                  <a:cubicBezTo>
                    <a:pt x="18" y="56"/>
                    <a:pt x="17" y="57"/>
                    <a:pt x="16" y="58"/>
                  </a:cubicBezTo>
                  <a:cubicBezTo>
                    <a:pt x="14" y="60"/>
                    <a:pt x="11" y="62"/>
                    <a:pt x="8" y="62"/>
                  </a:cubicBezTo>
                  <a:cubicBezTo>
                    <a:pt x="5" y="62"/>
                    <a:pt x="3" y="61"/>
                    <a:pt x="1" y="58"/>
                  </a:cubicBezTo>
                  <a:cubicBezTo>
                    <a:pt x="0" y="56"/>
                    <a:pt x="1" y="54"/>
                    <a:pt x="2" y="54"/>
                  </a:cubicBezTo>
                  <a:cubicBezTo>
                    <a:pt x="2" y="54"/>
                    <a:pt x="3" y="54"/>
                    <a:pt x="4" y="54"/>
                  </a:cubicBezTo>
                  <a:cubicBezTo>
                    <a:pt x="5" y="54"/>
                    <a:pt x="5" y="54"/>
                    <a:pt x="6" y="54"/>
                  </a:cubicBezTo>
                  <a:cubicBezTo>
                    <a:pt x="7" y="54"/>
                    <a:pt x="8" y="54"/>
                    <a:pt x="9" y="53"/>
                  </a:cubicBezTo>
                  <a:cubicBezTo>
                    <a:pt x="11" y="50"/>
                    <a:pt x="15" y="48"/>
                    <a:pt x="21" y="44"/>
                  </a:cubicBezTo>
                  <a:cubicBezTo>
                    <a:pt x="26" y="40"/>
                    <a:pt x="30" y="38"/>
                    <a:pt x="32" y="36"/>
                  </a:cubicBezTo>
                  <a:cubicBezTo>
                    <a:pt x="32" y="35"/>
                    <a:pt x="32" y="34"/>
                    <a:pt x="32" y="34"/>
                  </a:cubicBezTo>
                  <a:cubicBezTo>
                    <a:pt x="31" y="32"/>
                    <a:pt x="31" y="31"/>
                    <a:pt x="32" y="30"/>
                  </a:cubicBezTo>
                  <a:cubicBezTo>
                    <a:pt x="32" y="30"/>
                    <a:pt x="33" y="30"/>
                    <a:pt x="35" y="29"/>
                  </a:cubicBezTo>
                  <a:cubicBezTo>
                    <a:pt x="42" y="29"/>
                    <a:pt x="48" y="31"/>
                    <a:pt x="50" y="33"/>
                  </a:cubicBezTo>
                  <a:cubicBezTo>
                    <a:pt x="51" y="34"/>
                    <a:pt x="50" y="36"/>
                    <a:pt x="49" y="38"/>
                  </a:cubicBezTo>
                  <a:cubicBezTo>
                    <a:pt x="49" y="40"/>
                    <a:pt x="49" y="41"/>
                    <a:pt x="49" y="42"/>
                  </a:cubicBezTo>
                  <a:cubicBezTo>
                    <a:pt x="49" y="43"/>
                    <a:pt x="50" y="46"/>
                    <a:pt x="50" y="50"/>
                  </a:cubicBezTo>
                  <a:cubicBezTo>
                    <a:pt x="52" y="61"/>
                    <a:pt x="52" y="68"/>
                    <a:pt x="51" y="72"/>
                  </a:cubicBezTo>
                  <a:cubicBezTo>
                    <a:pt x="50" y="74"/>
                    <a:pt x="49" y="75"/>
                    <a:pt x="45" y="77"/>
                  </a:cubicBezTo>
                  <a:cubicBezTo>
                    <a:pt x="41" y="79"/>
                    <a:pt x="39" y="81"/>
                    <a:pt x="39" y="84"/>
                  </a:cubicBezTo>
                  <a:cubicBezTo>
                    <a:pt x="42" y="90"/>
                    <a:pt x="44" y="99"/>
                    <a:pt x="47" y="112"/>
                  </a:cubicBezTo>
                  <a:cubicBezTo>
                    <a:pt x="48" y="117"/>
                    <a:pt x="48" y="121"/>
                    <a:pt x="49" y="124"/>
                  </a:cubicBezTo>
                  <a:cubicBezTo>
                    <a:pt x="54" y="116"/>
                    <a:pt x="60" y="105"/>
                    <a:pt x="66" y="93"/>
                  </a:cubicBezTo>
                  <a:cubicBezTo>
                    <a:pt x="70" y="91"/>
                    <a:pt x="71" y="88"/>
                    <a:pt x="70" y="85"/>
                  </a:cubicBezTo>
                  <a:cubicBezTo>
                    <a:pt x="70" y="84"/>
                    <a:pt x="69" y="83"/>
                    <a:pt x="68" y="81"/>
                  </a:cubicBezTo>
                  <a:cubicBezTo>
                    <a:pt x="67" y="80"/>
                    <a:pt x="66" y="79"/>
                    <a:pt x="65" y="78"/>
                  </a:cubicBezTo>
                  <a:cubicBezTo>
                    <a:pt x="65" y="77"/>
                    <a:pt x="65" y="76"/>
                    <a:pt x="67" y="74"/>
                  </a:cubicBezTo>
                  <a:cubicBezTo>
                    <a:pt x="68" y="72"/>
                    <a:pt x="69" y="70"/>
                    <a:pt x="69" y="68"/>
                  </a:cubicBezTo>
                  <a:cubicBezTo>
                    <a:pt x="69" y="58"/>
                    <a:pt x="67" y="43"/>
                    <a:pt x="63" y="23"/>
                  </a:cubicBezTo>
                  <a:cubicBezTo>
                    <a:pt x="62" y="17"/>
                    <a:pt x="61" y="12"/>
                    <a:pt x="60" y="10"/>
                  </a:cubicBezTo>
                  <a:cubicBezTo>
                    <a:pt x="60" y="8"/>
                    <a:pt x="60" y="8"/>
                    <a:pt x="60" y="8"/>
                  </a:cubicBezTo>
                  <a:cubicBezTo>
                    <a:pt x="59" y="8"/>
                    <a:pt x="58" y="8"/>
                    <a:pt x="55" y="8"/>
                  </a:cubicBezTo>
                  <a:cubicBezTo>
                    <a:pt x="52" y="8"/>
                    <a:pt x="51" y="8"/>
                    <a:pt x="50" y="8"/>
                  </a:cubicBezTo>
                  <a:cubicBezTo>
                    <a:pt x="49" y="8"/>
                    <a:pt x="49" y="8"/>
                    <a:pt x="49" y="8"/>
                  </a:cubicBezTo>
                  <a:cubicBezTo>
                    <a:pt x="47" y="8"/>
                    <a:pt x="45" y="7"/>
                    <a:pt x="44" y="5"/>
                  </a:cubicBezTo>
                  <a:cubicBezTo>
                    <a:pt x="44" y="4"/>
                    <a:pt x="45" y="3"/>
                    <a:pt x="48" y="2"/>
                  </a:cubicBezTo>
                  <a:cubicBezTo>
                    <a:pt x="50" y="1"/>
                    <a:pt x="53" y="1"/>
                    <a:pt x="57" y="1"/>
                  </a:cubicBezTo>
                  <a:cubicBezTo>
                    <a:pt x="64" y="0"/>
                    <a:pt x="68" y="1"/>
                    <a:pt x="69" y="3"/>
                  </a:cubicBezTo>
                  <a:cubicBezTo>
                    <a:pt x="69" y="4"/>
                    <a:pt x="70" y="4"/>
                    <a:pt x="70" y="5"/>
                  </a:cubicBezTo>
                  <a:cubicBezTo>
                    <a:pt x="71" y="8"/>
                    <a:pt x="72" y="13"/>
                    <a:pt x="73" y="19"/>
                  </a:cubicBezTo>
                  <a:cubicBezTo>
                    <a:pt x="76" y="38"/>
                    <a:pt x="78" y="51"/>
                    <a:pt x="78" y="61"/>
                  </a:cubicBezTo>
                  <a:cubicBezTo>
                    <a:pt x="79" y="61"/>
                    <a:pt x="79" y="61"/>
                    <a:pt x="79" y="61"/>
                  </a:cubicBezTo>
                  <a:cubicBezTo>
                    <a:pt x="82" y="59"/>
                    <a:pt x="86" y="56"/>
                    <a:pt x="91" y="51"/>
                  </a:cubicBezTo>
                  <a:cubicBezTo>
                    <a:pt x="104" y="40"/>
                    <a:pt x="115" y="32"/>
                    <a:pt x="125" y="29"/>
                  </a:cubicBezTo>
                  <a:cubicBezTo>
                    <a:pt x="128" y="29"/>
                    <a:pt x="130" y="30"/>
                    <a:pt x="132" y="32"/>
                  </a:cubicBezTo>
                  <a:cubicBezTo>
                    <a:pt x="132" y="34"/>
                    <a:pt x="131" y="36"/>
                    <a:pt x="127" y="38"/>
                  </a:cubicBezTo>
                  <a:cubicBezTo>
                    <a:pt x="120" y="41"/>
                    <a:pt x="113" y="45"/>
                    <a:pt x="105" y="51"/>
                  </a:cubicBezTo>
                  <a:cubicBezTo>
                    <a:pt x="102" y="52"/>
                    <a:pt x="102" y="54"/>
                    <a:pt x="103" y="56"/>
                  </a:cubicBezTo>
                  <a:cubicBezTo>
                    <a:pt x="104" y="56"/>
                    <a:pt x="105" y="56"/>
                    <a:pt x="107" y="57"/>
                  </a:cubicBezTo>
                  <a:cubicBezTo>
                    <a:pt x="109" y="58"/>
                    <a:pt x="111" y="60"/>
                    <a:pt x="112" y="62"/>
                  </a:cubicBezTo>
                  <a:cubicBezTo>
                    <a:pt x="113" y="63"/>
                    <a:pt x="113" y="65"/>
                    <a:pt x="114" y="68"/>
                  </a:cubicBezTo>
                  <a:cubicBezTo>
                    <a:pt x="114" y="72"/>
                    <a:pt x="114" y="74"/>
                    <a:pt x="115" y="75"/>
                  </a:cubicBezTo>
                  <a:cubicBezTo>
                    <a:pt x="116" y="82"/>
                    <a:pt x="117" y="90"/>
                    <a:pt x="118" y="98"/>
                  </a:cubicBezTo>
                  <a:cubicBezTo>
                    <a:pt x="122" y="100"/>
                    <a:pt x="129" y="103"/>
                    <a:pt x="138" y="107"/>
                  </a:cubicBezTo>
                  <a:cubicBezTo>
                    <a:pt x="142" y="109"/>
                    <a:pt x="145" y="110"/>
                    <a:pt x="147" y="111"/>
                  </a:cubicBezTo>
                  <a:cubicBezTo>
                    <a:pt x="149" y="112"/>
                    <a:pt x="151" y="113"/>
                    <a:pt x="154" y="114"/>
                  </a:cubicBezTo>
                  <a:cubicBezTo>
                    <a:pt x="157" y="115"/>
                    <a:pt x="159" y="116"/>
                    <a:pt x="162" y="117"/>
                  </a:cubicBezTo>
                  <a:cubicBezTo>
                    <a:pt x="170" y="120"/>
                    <a:pt x="176" y="121"/>
                    <a:pt x="182" y="120"/>
                  </a:cubicBezTo>
                  <a:cubicBezTo>
                    <a:pt x="183" y="120"/>
                    <a:pt x="186" y="120"/>
                    <a:pt x="192" y="120"/>
                  </a:cubicBezTo>
                  <a:cubicBezTo>
                    <a:pt x="198" y="119"/>
                    <a:pt x="202" y="119"/>
                    <a:pt x="203" y="119"/>
                  </a:cubicBezTo>
                  <a:cubicBezTo>
                    <a:pt x="205" y="119"/>
                    <a:pt x="206" y="120"/>
                    <a:pt x="207" y="122"/>
                  </a:cubicBezTo>
                  <a:cubicBezTo>
                    <a:pt x="208" y="123"/>
                    <a:pt x="207" y="124"/>
                    <a:pt x="206" y="126"/>
                  </a:cubicBezTo>
                  <a:cubicBezTo>
                    <a:pt x="206" y="126"/>
                    <a:pt x="205" y="127"/>
                    <a:pt x="205" y="127"/>
                  </a:cubicBezTo>
                  <a:cubicBezTo>
                    <a:pt x="197" y="129"/>
                    <a:pt x="188" y="131"/>
                    <a:pt x="178" y="131"/>
                  </a:cubicBezTo>
                  <a:cubicBezTo>
                    <a:pt x="173" y="131"/>
                    <a:pt x="165" y="128"/>
                    <a:pt x="155" y="124"/>
                  </a:cubicBezTo>
                  <a:close/>
                  <a:moveTo>
                    <a:pt x="77" y="75"/>
                  </a:moveTo>
                  <a:cubicBezTo>
                    <a:pt x="86" y="81"/>
                    <a:pt x="97" y="87"/>
                    <a:pt x="107" y="92"/>
                  </a:cubicBezTo>
                  <a:cubicBezTo>
                    <a:pt x="107" y="88"/>
                    <a:pt x="106" y="83"/>
                    <a:pt x="104" y="75"/>
                  </a:cubicBezTo>
                  <a:cubicBezTo>
                    <a:pt x="103" y="70"/>
                    <a:pt x="103" y="67"/>
                    <a:pt x="103" y="65"/>
                  </a:cubicBezTo>
                  <a:cubicBezTo>
                    <a:pt x="102" y="64"/>
                    <a:pt x="101" y="64"/>
                    <a:pt x="101" y="63"/>
                  </a:cubicBezTo>
                  <a:cubicBezTo>
                    <a:pt x="97" y="62"/>
                    <a:pt x="95" y="60"/>
                    <a:pt x="94" y="59"/>
                  </a:cubicBezTo>
                  <a:cubicBezTo>
                    <a:pt x="89" y="65"/>
                    <a:pt x="83" y="70"/>
                    <a:pt x="77" y="7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59" name="Freeform 150"/>
            <p:cNvSpPr>
              <a:spLocks noEditPoints="1"/>
            </p:cNvSpPr>
            <p:nvPr/>
          </p:nvSpPr>
          <p:spPr bwMode="auto">
            <a:xfrm>
              <a:off x="3097213" y="4338638"/>
              <a:ext cx="700088" cy="542925"/>
            </a:xfrm>
            <a:custGeom>
              <a:avLst/>
              <a:gdLst>
                <a:gd name="T0" fmla="*/ 131 w 187"/>
                <a:gd name="T1" fmla="*/ 124 h 145"/>
                <a:gd name="T2" fmla="*/ 102 w 187"/>
                <a:gd name="T3" fmla="*/ 115 h 145"/>
                <a:gd name="T4" fmla="*/ 51 w 187"/>
                <a:gd name="T5" fmla="*/ 145 h 145"/>
                <a:gd name="T6" fmla="*/ 49 w 187"/>
                <a:gd name="T7" fmla="*/ 143 h 145"/>
                <a:gd name="T8" fmla="*/ 64 w 187"/>
                <a:gd name="T9" fmla="*/ 103 h 145"/>
                <a:gd name="T10" fmla="*/ 46 w 187"/>
                <a:gd name="T11" fmla="*/ 98 h 145"/>
                <a:gd name="T12" fmla="*/ 60 w 187"/>
                <a:gd name="T13" fmla="*/ 95 h 145"/>
                <a:gd name="T14" fmla="*/ 66 w 187"/>
                <a:gd name="T15" fmla="*/ 83 h 145"/>
                <a:gd name="T16" fmla="*/ 67 w 187"/>
                <a:gd name="T17" fmla="*/ 70 h 145"/>
                <a:gd name="T18" fmla="*/ 57 w 187"/>
                <a:gd name="T19" fmla="*/ 68 h 145"/>
                <a:gd name="T20" fmla="*/ 57 w 187"/>
                <a:gd name="T21" fmla="*/ 72 h 145"/>
                <a:gd name="T22" fmla="*/ 50 w 187"/>
                <a:gd name="T23" fmla="*/ 70 h 145"/>
                <a:gd name="T24" fmla="*/ 41 w 187"/>
                <a:gd name="T25" fmla="*/ 82 h 145"/>
                <a:gd name="T26" fmla="*/ 29 w 187"/>
                <a:gd name="T27" fmla="*/ 96 h 145"/>
                <a:gd name="T28" fmla="*/ 22 w 187"/>
                <a:gd name="T29" fmla="*/ 90 h 145"/>
                <a:gd name="T30" fmla="*/ 22 w 187"/>
                <a:gd name="T31" fmla="*/ 81 h 145"/>
                <a:gd name="T32" fmla="*/ 32 w 187"/>
                <a:gd name="T33" fmla="*/ 57 h 145"/>
                <a:gd name="T34" fmla="*/ 31 w 187"/>
                <a:gd name="T35" fmla="*/ 82 h 145"/>
                <a:gd name="T36" fmla="*/ 42 w 187"/>
                <a:gd name="T37" fmla="*/ 53 h 145"/>
                <a:gd name="T38" fmla="*/ 35 w 187"/>
                <a:gd name="T39" fmla="*/ 36 h 145"/>
                <a:gd name="T40" fmla="*/ 21 w 187"/>
                <a:gd name="T41" fmla="*/ 39 h 145"/>
                <a:gd name="T42" fmla="*/ 2 w 187"/>
                <a:gd name="T43" fmla="*/ 45 h 145"/>
                <a:gd name="T44" fmla="*/ 7 w 187"/>
                <a:gd name="T45" fmla="*/ 37 h 145"/>
                <a:gd name="T46" fmla="*/ 8 w 187"/>
                <a:gd name="T47" fmla="*/ 41 h 145"/>
                <a:gd name="T48" fmla="*/ 28 w 187"/>
                <a:gd name="T49" fmla="*/ 28 h 145"/>
                <a:gd name="T50" fmla="*/ 61 w 187"/>
                <a:gd name="T51" fmla="*/ 9 h 145"/>
                <a:gd name="T52" fmla="*/ 68 w 187"/>
                <a:gd name="T53" fmla="*/ 15 h 145"/>
                <a:gd name="T54" fmla="*/ 46 w 187"/>
                <a:gd name="T55" fmla="*/ 24 h 145"/>
                <a:gd name="T56" fmla="*/ 45 w 187"/>
                <a:gd name="T57" fmla="*/ 47 h 145"/>
                <a:gd name="T58" fmla="*/ 55 w 187"/>
                <a:gd name="T59" fmla="*/ 56 h 145"/>
                <a:gd name="T60" fmla="*/ 52 w 187"/>
                <a:gd name="T61" fmla="*/ 40 h 145"/>
                <a:gd name="T62" fmla="*/ 49 w 187"/>
                <a:gd name="T63" fmla="*/ 30 h 145"/>
                <a:gd name="T64" fmla="*/ 60 w 187"/>
                <a:gd name="T65" fmla="*/ 40 h 145"/>
                <a:gd name="T66" fmla="*/ 65 w 187"/>
                <a:gd name="T67" fmla="*/ 46 h 145"/>
                <a:gd name="T68" fmla="*/ 71 w 187"/>
                <a:gd name="T69" fmla="*/ 43 h 145"/>
                <a:gd name="T70" fmla="*/ 102 w 187"/>
                <a:gd name="T71" fmla="*/ 44 h 145"/>
                <a:gd name="T72" fmla="*/ 80 w 187"/>
                <a:gd name="T73" fmla="*/ 71 h 145"/>
                <a:gd name="T74" fmla="*/ 72 w 187"/>
                <a:gd name="T75" fmla="*/ 84 h 145"/>
                <a:gd name="T76" fmla="*/ 99 w 187"/>
                <a:gd name="T77" fmla="*/ 74 h 145"/>
                <a:gd name="T78" fmla="*/ 100 w 187"/>
                <a:gd name="T79" fmla="*/ 108 h 145"/>
                <a:gd name="T80" fmla="*/ 116 w 187"/>
                <a:gd name="T81" fmla="*/ 113 h 145"/>
                <a:gd name="T82" fmla="*/ 172 w 187"/>
                <a:gd name="T83" fmla="*/ 123 h 145"/>
                <a:gd name="T84" fmla="*/ 187 w 187"/>
                <a:gd name="T85" fmla="*/ 127 h 145"/>
                <a:gd name="T86" fmla="*/ 173 w 187"/>
                <a:gd name="T87" fmla="*/ 131 h 145"/>
                <a:gd name="T88" fmla="*/ 20 w 187"/>
                <a:gd name="T89" fmla="*/ 13 h 145"/>
                <a:gd name="T90" fmla="*/ 16 w 187"/>
                <a:gd name="T91" fmla="*/ 10 h 145"/>
                <a:gd name="T92" fmla="*/ 5 w 187"/>
                <a:gd name="T93" fmla="*/ 0 h 145"/>
                <a:gd name="T94" fmla="*/ 12 w 187"/>
                <a:gd name="T95" fmla="*/ 3 h 145"/>
                <a:gd name="T96" fmla="*/ 26 w 187"/>
                <a:gd name="T97" fmla="*/ 6 h 145"/>
                <a:gd name="T98" fmla="*/ 34 w 187"/>
                <a:gd name="T99" fmla="*/ 13 h 145"/>
                <a:gd name="T100" fmla="*/ 20 w 187"/>
                <a:gd name="T101" fmla="*/ 13 h 145"/>
                <a:gd name="T102" fmla="*/ 85 w 187"/>
                <a:gd name="T103" fmla="*/ 103 h 145"/>
                <a:gd name="T104" fmla="*/ 87 w 187"/>
                <a:gd name="T105" fmla="*/ 83 h 145"/>
                <a:gd name="T106" fmla="*/ 57 w 187"/>
                <a:gd name="T107" fmla="*/ 64 h 145"/>
                <a:gd name="T108" fmla="*/ 67 w 187"/>
                <a:gd name="T109" fmla="*/ 66 h 145"/>
                <a:gd name="T110" fmla="*/ 62 w 187"/>
                <a:gd name="T111" fmla="*/ 58 h 145"/>
                <a:gd name="T112" fmla="*/ 57 w 187"/>
                <a:gd name="T113" fmla="*/ 64 h 145"/>
                <a:gd name="T114" fmla="*/ 75 w 187"/>
                <a:gd name="T115" fmla="*/ 65 h 145"/>
                <a:gd name="T116" fmla="*/ 87 w 187"/>
                <a:gd name="T117" fmla="*/ 49 h 145"/>
                <a:gd name="T118" fmla="*/ 86 w 187"/>
                <a:gd name="T119" fmla="*/ 44 h 145"/>
                <a:gd name="T120" fmla="*/ 74 w 187"/>
                <a:gd name="T121"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7" h="145">
                  <a:moveTo>
                    <a:pt x="162" y="133"/>
                  </a:moveTo>
                  <a:cubicBezTo>
                    <a:pt x="157" y="133"/>
                    <a:pt x="147" y="130"/>
                    <a:pt x="131" y="124"/>
                  </a:cubicBezTo>
                  <a:cubicBezTo>
                    <a:pt x="128" y="123"/>
                    <a:pt x="126" y="122"/>
                    <a:pt x="124" y="122"/>
                  </a:cubicBezTo>
                  <a:cubicBezTo>
                    <a:pt x="119" y="120"/>
                    <a:pt x="112" y="118"/>
                    <a:pt x="102" y="115"/>
                  </a:cubicBezTo>
                  <a:cubicBezTo>
                    <a:pt x="97" y="114"/>
                    <a:pt x="93" y="113"/>
                    <a:pt x="91" y="112"/>
                  </a:cubicBezTo>
                  <a:cubicBezTo>
                    <a:pt x="82" y="128"/>
                    <a:pt x="68" y="138"/>
                    <a:pt x="51" y="145"/>
                  </a:cubicBezTo>
                  <a:cubicBezTo>
                    <a:pt x="49" y="145"/>
                    <a:pt x="48" y="145"/>
                    <a:pt x="47" y="144"/>
                  </a:cubicBezTo>
                  <a:cubicBezTo>
                    <a:pt x="46" y="143"/>
                    <a:pt x="47" y="143"/>
                    <a:pt x="49" y="143"/>
                  </a:cubicBezTo>
                  <a:cubicBezTo>
                    <a:pt x="67" y="130"/>
                    <a:pt x="78" y="119"/>
                    <a:pt x="82" y="108"/>
                  </a:cubicBezTo>
                  <a:cubicBezTo>
                    <a:pt x="76" y="106"/>
                    <a:pt x="70" y="104"/>
                    <a:pt x="64" y="103"/>
                  </a:cubicBezTo>
                  <a:cubicBezTo>
                    <a:pt x="57" y="101"/>
                    <a:pt x="52" y="101"/>
                    <a:pt x="49" y="101"/>
                  </a:cubicBezTo>
                  <a:cubicBezTo>
                    <a:pt x="47" y="101"/>
                    <a:pt x="46" y="100"/>
                    <a:pt x="46" y="98"/>
                  </a:cubicBezTo>
                  <a:cubicBezTo>
                    <a:pt x="46" y="97"/>
                    <a:pt x="47" y="96"/>
                    <a:pt x="49" y="96"/>
                  </a:cubicBezTo>
                  <a:cubicBezTo>
                    <a:pt x="53" y="95"/>
                    <a:pt x="56" y="95"/>
                    <a:pt x="60" y="95"/>
                  </a:cubicBezTo>
                  <a:cubicBezTo>
                    <a:pt x="61" y="95"/>
                    <a:pt x="61" y="95"/>
                    <a:pt x="61" y="95"/>
                  </a:cubicBezTo>
                  <a:cubicBezTo>
                    <a:pt x="62" y="92"/>
                    <a:pt x="64" y="88"/>
                    <a:pt x="66" y="83"/>
                  </a:cubicBezTo>
                  <a:cubicBezTo>
                    <a:pt x="68" y="78"/>
                    <a:pt x="70" y="74"/>
                    <a:pt x="71" y="72"/>
                  </a:cubicBezTo>
                  <a:cubicBezTo>
                    <a:pt x="69" y="72"/>
                    <a:pt x="68" y="71"/>
                    <a:pt x="67" y="70"/>
                  </a:cubicBezTo>
                  <a:cubicBezTo>
                    <a:pt x="65" y="70"/>
                    <a:pt x="62" y="69"/>
                    <a:pt x="57" y="66"/>
                  </a:cubicBezTo>
                  <a:cubicBezTo>
                    <a:pt x="57" y="67"/>
                    <a:pt x="57" y="67"/>
                    <a:pt x="57" y="68"/>
                  </a:cubicBezTo>
                  <a:cubicBezTo>
                    <a:pt x="58" y="70"/>
                    <a:pt x="58" y="70"/>
                    <a:pt x="58" y="70"/>
                  </a:cubicBezTo>
                  <a:cubicBezTo>
                    <a:pt x="57" y="70"/>
                    <a:pt x="57" y="71"/>
                    <a:pt x="57" y="72"/>
                  </a:cubicBezTo>
                  <a:cubicBezTo>
                    <a:pt x="56" y="72"/>
                    <a:pt x="56" y="72"/>
                    <a:pt x="56" y="72"/>
                  </a:cubicBezTo>
                  <a:cubicBezTo>
                    <a:pt x="54" y="72"/>
                    <a:pt x="52" y="71"/>
                    <a:pt x="50" y="70"/>
                  </a:cubicBezTo>
                  <a:cubicBezTo>
                    <a:pt x="50" y="70"/>
                    <a:pt x="50" y="70"/>
                    <a:pt x="49" y="71"/>
                  </a:cubicBezTo>
                  <a:cubicBezTo>
                    <a:pt x="46" y="75"/>
                    <a:pt x="43" y="79"/>
                    <a:pt x="41" y="82"/>
                  </a:cubicBezTo>
                  <a:cubicBezTo>
                    <a:pt x="36" y="87"/>
                    <a:pt x="33" y="90"/>
                    <a:pt x="33" y="92"/>
                  </a:cubicBezTo>
                  <a:cubicBezTo>
                    <a:pt x="31" y="95"/>
                    <a:pt x="30" y="96"/>
                    <a:pt x="29" y="96"/>
                  </a:cubicBezTo>
                  <a:cubicBezTo>
                    <a:pt x="26" y="96"/>
                    <a:pt x="24" y="95"/>
                    <a:pt x="22" y="94"/>
                  </a:cubicBezTo>
                  <a:cubicBezTo>
                    <a:pt x="22" y="93"/>
                    <a:pt x="22" y="92"/>
                    <a:pt x="22" y="90"/>
                  </a:cubicBezTo>
                  <a:cubicBezTo>
                    <a:pt x="22" y="87"/>
                    <a:pt x="22" y="85"/>
                    <a:pt x="21" y="85"/>
                  </a:cubicBezTo>
                  <a:cubicBezTo>
                    <a:pt x="21" y="84"/>
                    <a:pt x="21" y="83"/>
                    <a:pt x="22" y="81"/>
                  </a:cubicBezTo>
                  <a:cubicBezTo>
                    <a:pt x="22" y="64"/>
                    <a:pt x="24" y="55"/>
                    <a:pt x="30" y="54"/>
                  </a:cubicBezTo>
                  <a:cubicBezTo>
                    <a:pt x="31" y="54"/>
                    <a:pt x="32" y="55"/>
                    <a:pt x="32" y="57"/>
                  </a:cubicBezTo>
                  <a:cubicBezTo>
                    <a:pt x="33" y="57"/>
                    <a:pt x="33" y="57"/>
                    <a:pt x="33" y="57"/>
                  </a:cubicBezTo>
                  <a:cubicBezTo>
                    <a:pt x="30" y="63"/>
                    <a:pt x="29" y="71"/>
                    <a:pt x="31" y="82"/>
                  </a:cubicBezTo>
                  <a:cubicBezTo>
                    <a:pt x="36" y="75"/>
                    <a:pt x="42" y="69"/>
                    <a:pt x="46" y="65"/>
                  </a:cubicBezTo>
                  <a:cubicBezTo>
                    <a:pt x="45" y="62"/>
                    <a:pt x="44" y="58"/>
                    <a:pt x="42" y="53"/>
                  </a:cubicBezTo>
                  <a:cubicBezTo>
                    <a:pt x="38" y="47"/>
                    <a:pt x="36" y="42"/>
                    <a:pt x="35" y="39"/>
                  </a:cubicBezTo>
                  <a:cubicBezTo>
                    <a:pt x="35" y="38"/>
                    <a:pt x="35" y="37"/>
                    <a:pt x="35" y="36"/>
                  </a:cubicBezTo>
                  <a:cubicBezTo>
                    <a:pt x="35" y="33"/>
                    <a:pt x="34" y="31"/>
                    <a:pt x="34" y="30"/>
                  </a:cubicBezTo>
                  <a:cubicBezTo>
                    <a:pt x="30" y="31"/>
                    <a:pt x="26" y="33"/>
                    <a:pt x="21" y="39"/>
                  </a:cubicBezTo>
                  <a:cubicBezTo>
                    <a:pt x="16" y="44"/>
                    <a:pt x="12" y="47"/>
                    <a:pt x="8" y="47"/>
                  </a:cubicBezTo>
                  <a:cubicBezTo>
                    <a:pt x="5" y="48"/>
                    <a:pt x="3" y="47"/>
                    <a:pt x="2" y="45"/>
                  </a:cubicBezTo>
                  <a:cubicBezTo>
                    <a:pt x="0" y="39"/>
                    <a:pt x="1" y="36"/>
                    <a:pt x="3" y="34"/>
                  </a:cubicBezTo>
                  <a:cubicBezTo>
                    <a:pt x="5" y="34"/>
                    <a:pt x="6" y="35"/>
                    <a:pt x="7" y="37"/>
                  </a:cubicBezTo>
                  <a:cubicBezTo>
                    <a:pt x="8" y="37"/>
                    <a:pt x="8" y="38"/>
                    <a:pt x="7" y="39"/>
                  </a:cubicBezTo>
                  <a:cubicBezTo>
                    <a:pt x="7" y="40"/>
                    <a:pt x="7" y="41"/>
                    <a:pt x="8" y="41"/>
                  </a:cubicBezTo>
                  <a:cubicBezTo>
                    <a:pt x="11" y="40"/>
                    <a:pt x="16" y="37"/>
                    <a:pt x="21" y="33"/>
                  </a:cubicBezTo>
                  <a:cubicBezTo>
                    <a:pt x="24" y="30"/>
                    <a:pt x="27" y="29"/>
                    <a:pt x="28" y="28"/>
                  </a:cubicBezTo>
                  <a:cubicBezTo>
                    <a:pt x="32" y="25"/>
                    <a:pt x="39" y="21"/>
                    <a:pt x="48" y="16"/>
                  </a:cubicBezTo>
                  <a:cubicBezTo>
                    <a:pt x="54" y="13"/>
                    <a:pt x="59" y="11"/>
                    <a:pt x="61" y="9"/>
                  </a:cubicBezTo>
                  <a:cubicBezTo>
                    <a:pt x="64" y="9"/>
                    <a:pt x="66" y="10"/>
                    <a:pt x="67" y="11"/>
                  </a:cubicBezTo>
                  <a:cubicBezTo>
                    <a:pt x="68" y="13"/>
                    <a:pt x="68" y="14"/>
                    <a:pt x="68" y="15"/>
                  </a:cubicBezTo>
                  <a:cubicBezTo>
                    <a:pt x="67" y="15"/>
                    <a:pt x="67" y="15"/>
                    <a:pt x="66" y="15"/>
                  </a:cubicBezTo>
                  <a:cubicBezTo>
                    <a:pt x="57" y="18"/>
                    <a:pt x="50" y="21"/>
                    <a:pt x="46" y="24"/>
                  </a:cubicBezTo>
                  <a:cubicBezTo>
                    <a:pt x="40" y="27"/>
                    <a:pt x="39" y="34"/>
                    <a:pt x="43" y="43"/>
                  </a:cubicBezTo>
                  <a:cubicBezTo>
                    <a:pt x="43" y="44"/>
                    <a:pt x="44" y="45"/>
                    <a:pt x="45" y="47"/>
                  </a:cubicBezTo>
                  <a:cubicBezTo>
                    <a:pt x="48" y="53"/>
                    <a:pt x="50" y="58"/>
                    <a:pt x="51" y="60"/>
                  </a:cubicBezTo>
                  <a:cubicBezTo>
                    <a:pt x="52" y="59"/>
                    <a:pt x="53" y="58"/>
                    <a:pt x="55" y="56"/>
                  </a:cubicBezTo>
                  <a:cubicBezTo>
                    <a:pt x="57" y="54"/>
                    <a:pt x="58" y="53"/>
                    <a:pt x="58" y="52"/>
                  </a:cubicBezTo>
                  <a:cubicBezTo>
                    <a:pt x="56" y="48"/>
                    <a:pt x="53" y="44"/>
                    <a:pt x="52" y="40"/>
                  </a:cubicBezTo>
                  <a:cubicBezTo>
                    <a:pt x="51" y="40"/>
                    <a:pt x="51" y="40"/>
                    <a:pt x="51" y="40"/>
                  </a:cubicBezTo>
                  <a:cubicBezTo>
                    <a:pt x="47" y="34"/>
                    <a:pt x="46" y="30"/>
                    <a:pt x="49" y="30"/>
                  </a:cubicBezTo>
                  <a:cubicBezTo>
                    <a:pt x="52" y="30"/>
                    <a:pt x="55" y="32"/>
                    <a:pt x="58" y="36"/>
                  </a:cubicBezTo>
                  <a:cubicBezTo>
                    <a:pt x="58" y="37"/>
                    <a:pt x="59" y="38"/>
                    <a:pt x="60" y="40"/>
                  </a:cubicBezTo>
                  <a:cubicBezTo>
                    <a:pt x="60" y="42"/>
                    <a:pt x="61" y="43"/>
                    <a:pt x="62" y="44"/>
                  </a:cubicBezTo>
                  <a:cubicBezTo>
                    <a:pt x="63" y="46"/>
                    <a:pt x="64" y="47"/>
                    <a:pt x="65" y="46"/>
                  </a:cubicBezTo>
                  <a:cubicBezTo>
                    <a:pt x="66" y="46"/>
                    <a:pt x="67" y="46"/>
                    <a:pt x="67" y="45"/>
                  </a:cubicBezTo>
                  <a:cubicBezTo>
                    <a:pt x="69" y="44"/>
                    <a:pt x="70" y="44"/>
                    <a:pt x="71" y="43"/>
                  </a:cubicBezTo>
                  <a:cubicBezTo>
                    <a:pt x="75" y="40"/>
                    <a:pt x="79" y="39"/>
                    <a:pt x="83" y="38"/>
                  </a:cubicBezTo>
                  <a:cubicBezTo>
                    <a:pt x="88" y="38"/>
                    <a:pt x="94" y="40"/>
                    <a:pt x="102" y="44"/>
                  </a:cubicBezTo>
                  <a:cubicBezTo>
                    <a:pt x="103" y="47"/>
                    <a:pt x="102" y="49"/>
                    <a:pt x="99" y="50"/>
                  </a:cubicBezTo>
                  <a:cubicBezTo>
                    <a:pt x="93" y="53"/>
                    <a:pt x="87" y="61"/>
                    <a:pt x="80" y="71"/>
                  </a:cubicBezTo>
                  <a:cubicBezTo>
                    <a:pt x="77" y="77"/>
                    <a:pt x="74" y="81"/>
                    <a:pt x="72" y="83"/>
                  </a:cubicBezTo>
                  <a:cubicBezTo>
                    <a:pt x="72" y="84"/>
                    <a:pt x="72" y="84"/>
                    <a:pt x="72" y="84"/>
                  </a:cubicBezTo>
                  <a:cubicBezTo>
                    <a:pt x="78" y="79"/>
                    <a:pt x="85" y="75"/>
                    <a:pt x="92" y="72"/>
                  </a:cubicBezTo>
                  <a:cubicBezTo>
                    <a:pt x="95" y="70"/>
                    <a:pt x="97" y="71"/>
                    <a:pt x="99" y="74"/>
                  </a:cubicBezTo>
                  <a:cubicBezTo>
                    <a:pt x="100" y="85"/>
                    <a:pt x="98" y="96"/>
                    <a:pt x="94" y="106"/>
                  </a:cubicBezTo>
                  <a:cubicBezTo>
                    <a:pt x="96" y="106"/>
                    <a:pt x="98" y="107"/>
                    <a:pt x="100" y="108"/>
                  </a:cubicBezTo>
                  <a:cubicBezTo>
                    <a:pt x="103" y="108"/>
                    <a:pt x="105" y="109"/>
                    <a:pt x="107" y="110"/>
                  </a:cubicBezTo>
                  <a:cubicBezTo>
                    <a:pt x="109" y="110"/>
                    <a:pt x="112" y="111"/>
                    <a:pt x="116" y="113"/>
                  </a:cubicBezTo>
                  <a:cubicBezTo>
                    <a:pt x="133" y="118"/>
                    <a:pt x="146" y="122"/>
                    <a:pt x="156" y="123"/>
                  </a:cubicBezTo>
                  <a:cubicBezTo>
                    <a:pt x="160" y="124"/>
                    <a:pt x="165" y="124"/>
                    <a:pt x="172" y="123"/>
                  </a:cubicBezTo>
                  <a:cubicBezTo>
                    <a:pt x="176" y="122"/>
                    <a:pt x="180" y="122"/>
                    <a:pt x="182" y="122"/>
                  </a:cubicBezTo>
                  <a:cubicBezTo>
                    <a:pt x="185" y="123"/>
                    <a:pt x="187" y="125"/>
                    <a:pt x="187" y="127"/>
                  </a:cubicBezTo>
                  <a:cubicBezTo>
                    <a:pt x="187" y="129"/>
                    <a:pt x="185" y="130"/>
                    <a:pt x="182" y="130"/>
                  </a:cubicBezTo>
                  <a:cubicBezTo>
                    <a:pt x="178" y="130"/>
                    <a:pt x="175" y="131"/>
                    <a:pt x="173" y="131"/>
                  </a:cubicBezTo>
                  <a:cubicBezTo>
                    <a:pt x="170" y="131"/>
                    <a:pt x="166" y="132"/>
                    <a:pt x="162" y="133"/>
                  </a:cubicBezTo>
                  <a:close/>
                  <a:moveTo>
                    <a:pt x="20" y="13"/>
                  </a:moveTo>
                  <a:cubicBezTo>
                    <a:pt x="20" y="12"/>
                    <a:pt x="20" y="12"/>
                    <a:pt x="20" y="11"/>
                  </a:cubicBezTo>
                  <a:cubicBezTo>
                    <a:pt x="19" y="11"/>
                    <a:pt x="18" y="11"/>
                    <a:pt x="16" y="10"/>
                  </a:cubicBezTo>
                  <a:cubicBezTo>
                    <a:pt x="10" y="8"/>
                    <a:pt x="6" y="6"/>
                    <a:pt x="5" y="4"/>
                  </a:cubicBezTo>
                  <a:cubicBezTo>
                    <a:pt x="4" y="3"/>
                    <a:pt x="4" y="1"/>
                    <a:pt x="5" y="0"/>
                  </a:cubicBezTo>
                  <a:cubicBezTo>
                    <a:pt x="6" y="0"/>
                    <a:pt x="8" y="1"/>
                    <a:pt x="10" y="2"/>
                  </a:cubicBezTo>
                  <a:cubicBezTo>
                    <a:pt x="11" y="3"/>
                    <a:pt x="12" y="3"/>
                    <a:pt x="12" y="3"/>
                  </a:cubicBezTo>
                  <a:cubicBezTo>
                    <a:pt x="17" y="4"/>
                    <a:pt x="20" y="5"/>
                    <a:pt x="21" y="6"/>
                  </a:cubicBezTo>
                  <a:cubicBezTo>
                    <a:pt x="22" y="6"/>
                    <a:pt x="24" y="6"/>
                    <a:pt x="26" y="6"/>
                  </a:cubicBezTo>
                  <a:cubicBezTo>
                    <a:pt x="31" y="6"/>
                    <a:pt x="34" y="8"/>
                    <a:pt x="36" y="11"/>
                  </a:cubicBezTo>
                  <a:cubicBezTo>
                    <a:pt x="37" y="12"/>
                    <a:pt x="36" y="13"/>
                    <a:pt x="34" y="13"/>
                  </a:cubicBezTo>
                  <a:cubicBezTo>
                    <a:pt x="24" y="14"/>
                    <a:pt x="24" y="14"/>
                    <a:pt x="24" y="14"/>
                  </a:cubicBezTo>
                  <a:cubicBezTo>
                    <a:pt x="22" y="14"/>
                    <a:pt x="21" y="14"/>
                    <a:pt x="20" y="13"/>
                  </a:cubicBezTo>
                  <a:close/>
                  <a:moveTo>
                    <a:pt x="70" y="97"/>
                  </a:moveTo>
                  <a:cubicBezTo>
                    <a:pt x="75" y="100"/>
                    <a:pt x="80" y="101"/>
                    <a:pt x="85" y="103"/>
                  </a:cubicBezTo>
                  <a:cubicBezTo>
                    <a:pt x="87" y="95"/>
                    <a:pt x="88" y="88"/>
                    <a:pt x="87" y="84"/>
                  </a:cubicBezTo>
                  <a:cubicBezTo>
                    <a:pt x="87" y="83"/>
                    <a:pt x="87" y="83"/>
                    <a:pt x="87" y="83"/>
                  </a:cubicBezTo>
                  <a:cubicBezTo>
                    <a:pt x="80" y="87"/>
                    <a:pt x="74" y="91"/>
                    <a:pt x="70" y="97"/>
                  </a:cubicBezTo>
                  <a:close/>
                  <a:moveTo>
                    <a:pt x="57" y="64"/>
                  </a:moveTo>
                  <a:cubicBezTo>
                    <a:pt x="61" y="65"/>
                    <a:pt x="63" y="66"/>
                    <a:pt x="64" y="66"/>
                  </a:cubicBezTo>
                  <a:cubicBezTo>
                    <a:pt x="65" y="66"/>
                    <a:pt x="66" y="66"/>
                    <a:pt x="67" y="66"/>
                  </a:cubicBezTo>
                  <a:cubicBezTo>
                    <a:pt x="66" y="64"/>
                    <a:pt x="64" y="62"/>
                    <a:pt x="63" y="59"/>
                  </a:cubicBezTo>
                  <a:cubicBezTo>
                    <a:pt x="62" y="58"/>
                    <a:pt x="62" y="58"/>
                    <a:pt x="62" y="58"/>
                  </a:cubicBezTo>
                  <a:cubicBezTo>
                    <a:pt x="63" y="58"/>
                    <a:pt x="63" y="58"/>
                    <a:pt x="62" y="59"/>
                  </a:cubicBezTo>
                  <a:cubicBezTo>
                    <a:pt x="61" y="59"/>
                    <a:pt x="59" y="61"/>
                    <a:pt x="57" y="64"/>
                  </a:cubicBezTo>
                  <a:close/>
                  <a:moveTo>
                    <a:pt x="74" y="65"/>
                  </a:moveTo>
                  <a:cubicBezTo>
                    <a:pt x="75" y="65"/>
                    <a:pt x="75" y="65"/>
                    <a:pt x="75" y="65"/>
                  </a:cubicBezTo>
                  <a:cubicBezTo>
                    <a:pt x="75" y="66"/>
                    <a:pt x="75" y="66"/>
                    <a:pt x="76" y="66"/>
                  </a:cubicBezTo>
                  <a:cubicBezTo>
                    <a:pt x="78" y="62"/>
                    <a:pt x="81" y="56"/>
                    <a:pt x="87" y="49"/>
                  </a:cubicBezTo>
                  <a:cubicBezTo>
                    <a:pt x="88" y="47"/>
                    <a:pt x="90" y="46"/>
                    <a:pt x="90" y="45"/>
                  </a:cubicBezTo>
                  <a:cubicBezTo>
                    <a:pt x="90" y="44"/>
                    <a:pt x="88" y="44"/>
                    <a:pt x="86" y="44"/>
                  </a:cubicBezTo>
                  <a:cubicBezTo>
                    <a:pt x="76" y="46"/>
                    <a:pt x="70" y="49"/>
                    <a:pt x="68" y="53"/>
                  </a:cubicBezTo>
                  <a:cubicBezTo>
                    <a:pt x="69" y="55"/>
                    <a:pt x="71" y="59"/>
                    <a:pt x="74" y="6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60" name="Freeform 151"/>
            <p:cNvSpPr>
              <a:spLocks noEditPoints="1"/>
            </p:cNvSpPr>
            <p:nvPr/>
          </p:nvSpPr>
          <p:spPr bwMode="auto">
            <a:xfrm>
              <a:off x="3757613" y="4243388"/>
              <a:ext cx="573088" cy="536575"/>
            </a:xfrm>
            <a:custGeom>
              <a:avLst/>
              <a:gdLst>
                <a:gd name="T0" fmla="*/ 51 w 153"/>
                <a:gd name="T1" fmla="*/ 128 h 143"/>
                <a:gd name="T2" fmla="*/ 36 w 153"/>
                <a:gd name="T3" fmla="*/ 103 h 143"/>
                <a:gd name="T4" fmla="*/ 36 w 153"/>
                <a:gd name="T5" fmla="*/ 93 h 143"/>
                <a:gd name="T6" fmla="*/ 45 w 153"/>
                <a:gd name="T7" fmla="*/ 105 h 143"/>
                <a:gd name="T8" fmla="*/ 60 w 153"/>
                <a:gd name="T9" fmla="*/ 103 h 143"/>
                <a:gd name="T10" fmla="*/ 67 w 153"/>
                <a:gd name="T11" fmla="*/ 93 h 143"/>
                <a:gd name="T12" fmla="*/ 102 w 153"/>
                <a:gd name="T13" fmla="*/ 133 h 143"/>
                <a:gd name="T14" fmla="*/ 52 w 153"/>
                <a:gd name="T15" fmla="*/ 66 h 143"/>
                <a:gd name="T16" fmla="*/ 28 w 153"/>
                <a:gd name="T17" fmla="*/ 90 h 143"/>
                <a:gd name="T18" fmla="*/ 10 w 153"/>
                <a:gd name="T19" fmla="*/ 98 h 143"/>
                <a:gd name="T20" fmla="*/ 9 w 153"/>
                <a:gd name="T21" fmla="*/ 93 h 143"/>
                <a:gd name="T22" fmla="*/ 15 w 153"/>
                <a:gd name="T23" fmla="*/ 80 h 143"/>
                <a:gd name="T24" fmla="*/ 23 w 153"/>
                <a:gd name="T25" fmla="*/ 51 h 143"/>
                <a:gd name="T26" fmla="*/ 27 w 153"/>
                <a:gd name="T27" fmla="*/ 31 h 143"/>
                <a:gd name="T28" fmla="*/ 1 w 153"/>
                <a:gd name="T29" fmla="*/ 29 h 143"/>
                <a:gd name="T30" fmla="*/ 22 w 153"/>
                <a:gd name="T31" fmla="*/ 23 h 143"/>
                <a:gd name="T32" fmla="*/ 13 w 153"/>
                <a:gd name="T33" fmla="*/ 6 h 143"/>
                <a:gd name="T34" fmla="*/ 3 w 153"/>
                <a:gd name="T35" fmla="*/ 4 h 143"/>
                <a:gd name="T36" fmla="*/ 13 w 153"/>
                <a:gd name="T37" fmla="*/ 0 h 143"/>
                <a:gd name="T38" fmla="*/ 23 w 153"/>
                <a:gd name="T39" fmla="*/ 9 h 143"/>
                <a:gd name="T40" fmla="*/ 29 w 153"/>
                <a:gd name="T41" fmla="*/ 19 h 143"/>
                <a:gd name="T42" fmla="*/ 35 w 153"/>
                <a:gd name="T43" fmla="*/ 18 h 143"/>
                <a:gd name="T44" fmla="*/ 42 w 153"/>
                <a:gd name="T45" fmla="*/ 26 h 143"/>
                <a:gd name="T46" fmla="*/ 37 w 153"/>
                <a:gd name="T47" fmla="*/ 33 h 143"/>
                <a:gd name="T48" fmla="*/ 52 w 153"/>
                <a:gd name="T49" fmla="*/ 54 h 143"/>
                <a:gd name="T50" fmla="*/ 54 w 153"/>
                <a:gd name="T51" fmla="*/ 44 h 143"/>
                <a:gd name="T52" fmla="*/ 45 w 153"/>
                <a:gd name="T53" fmla="*/ 40 h 143"/>
                <a:gd name="T54" fmla="*/ 74 w 153"/>
                <a:gd name="T55" fmla="*/ 41 h 143"/>
                <a:gd name="T56" fmla="*/ 75 w 153"/>
                <a:gd name="T57" fmla="*/ 45 h 143"/>
                <a:gd name="T58" fmla="*/ 70 w 153"/>
                <a:gd name="T59" fmla="*/ 50 h 143"/>
                <a:gd name="T60" fmla="*/ 60 w 153"/>
                <a:gd name="T61" fmla="*/ 59 h 143"/>
                <a:gd name="T62" fmla="*/ 98 w 153"/>
                <a:gd name="T63" fmla="*/ 109 h 143"/>
                <a:gd name="T64" fmla="*/ 62 w 153"/>
                <a:gd name="T65" fmla="*/ 120 h 143"/>
                <a:gd name="T66" fmla="*/ 30 w 153"/>
                <a:gd name="T67" fmla="*/ 58 h 143"/>
                <a:gd name="T68" fmla="*/ 46 w 153"/>
                <a:gd name="T69" fmla="*/ 59 h 143"/>
                <a:gd name="T70" fmla="*/ 35 w 153"/>
                <a:gd name="T71" fmla="*/ 42 h 143"/>
                <a:gd name="T72" fmla="*/ 128 w 153"/>
                <a:gd name="T73" fmla="*/ 103 h 143"/>
                <a:gd name="T74" fmla="*/ 134 w 153"/>
                <a:gd name="T75" fmla="*/ 97 h 143"/>
                <a:gd name="T76" fmla="*/ 103 w 153"/>
                <a:gd name="T77" fmla="*/ 92 h 143"/>
                <a:gd name="T78" fmla="*/ 105 w 153"/>
                <a:gd name="T79" fmla="*/ 86 h 143"/>
                <a:gd name="T80" fmla="*/ 150 w 153"/>
                <a:gd name="T81" fmla="*/ 99 h 143"/>
                <a:gd name="T82" fmla="*/ 124 w 153"/>
                <a:gd name="T83" fmla="*/ 10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3" h="143">
                  <a:moveTo>
                    <a:pt x="62" y="120"/>
                  </a:moveTo>
                  <a:cubicBezTo>
                    <a:pt x="58" y="125"/>
                    <a:pt x="55" y="127"/>
                    <a:pt x="51" y="128"/>
                  </a:cubicBezTo>
                  <a:cubicBezTo>
                    <a:pt x="48" y="129"/>
                    <a:pt x="45" y="128"/>
                    <a:pt x="44" y="126"/>
                  </a:cubicBezTo>
                  <a:cubicBezTo>
                    <a:pt x="41" y="122"/>
                    <a:pt x="39" y="115"/>
                    <a:pt x="36" y="103"/>
                  </a:cubicBezTo>
                  <a:cubicBezTo>
                    <a:pt x="36" y="103"/>
                    <a:pt x="36" y="102"/>
                    <a:pt x="35" y="101"/>
                  </a:cubicBezTo>
                  <a:cubicBezTo>
                    <a:pt x="33" y="96"/>
                    <a:pt x="34" y="93"/>
                    <a:pt x="36" y="93"/>
                  </a:cubicBezTo>
                  <a:cubicBezTo>
                    <a:pt x="38" y="93"/>
                    <a:pt x="40" y="95"/>
                    <a:pt x="41" y="97"/>
                  </a:cubicBezTo>
                  <a:cubicBezTo>
                    <a:pt x="42" y="98"/>
                    <a:pt x="43" y="101"/>
                    <a:pt x="45" y="105"/>
                  </a:cubicBezTo>
                  <a:cubicBezTo>
                    <a:pt x="46" y="110"/>
                    <a:pt x="48" y="113"/>
                    <a:pt x="50" y="116"/>
                  </a:cubicBezTo>
                  <a:cubicBezTo>
                    <a:pt x="52" y="116"/>
                    <a:pt x="56" y="112"/>
                    <a:pt x="60" y="103"/>
                  </a:cubicBezTo>
                  <a:cubicBezTo>
                    <a:pt x="62" y="98"/>
                    <a:pt x="64" y="95"/>
                    <a:pt x="65" y="92"/>
                  </a:cubicBezTo>
                  <a:cubicBezTo>
                    <a:pt x="67" y="91"/>
                    <a:pt x="68" y="91"/>
                    <a:pt x="67" y="93"/>
                  </a:cubicBezTo>
                  <a:cubicBezTo>
                    <a:pt x="67" y="102"/>
                    <a:pt x="65" y="110"/>
                    <a:pt x="62" y="118"/>
                  </a:cubicBezTo>
                  <a:cubicBezTo>
                    <a:pt x="83" y="128"/>
                    <a:pt x="96" y="133"/>
                    <a:pt x="102" y="133"/>
                  </a:cubicBezTo>
                  <a:cubicBezTo>
                    <a:pt x="104" y="131"/>
                    <a:pt x="100" y="124"/>
                    <a:pt x="90" y="112"/>
                  </a:cubicBezTo>
                  <a:cubicBezTo>
                    <a:pt x="80" y="100"/>
                    <a:pt x="67" y="85"/>
                    <a:pt x="52" y="66"/>
                  </a:cubicBezTo>
                  <a:cubicBezTo>
                    <a:pt x="49" y="68"/>
                    <a:pt x="45" y="72"/>
                    <a:pt x="40" y="78"/>
                  </a:cubicBezTo>
                  <a:cubicBezTo>
                    <a:pt x="33" y="85"/>
                    <a:pt x="29" y="89"/>
                    <a:pt x="28" y="90"/>
                  </a:cubicBezTo>
                  <a:cubicBezTo>
                    <a:pt x="24" y="96"/>
                    <a:pt x="20" y="100"/>
                    <a:pt x="17" y="101"/>
                  </a:cubicBezTo>
                  <a:cubicBezTo>
                    <a:pt x="14" y="101"/>
                    <a:pt x="11" y="100"/>
                    <a:pt x="10" y="98"/>
                  </a:cubicBezTo>
                  <a:cubicBezTo>
                    <a:pt x="9" y="98"/>
                    <a:pt x="9" y="96"/>
                    <a:pt x="9" y="94"/>
                  </a:cubicBezTo>
                  <a:cubicBezTo>
                    <a:pt x="9" y="94"/>
                    <a:pt x="9" y="94"/>
                    <a:pt x="9" y="93"/>
                  </a:cubicBezTo>
                  <a:cubicBezTo>
                    <a:pt x="9" y="91"/>
                    <a:pt x="10" y="89"/>
                    <a:pt x="11" y="87"/>
                  </a:cubicBezTo>
                  <a:cubicBezTo>
                    <a:pt x="11" y="85"/>
                    <a:pt x="13" y="83"/>
                    <a:pt x="15" y="80"/>
                  </a:cubicBezTo>
                  <a:cubicBezTo>
                    <a:pt x="16" y="77"/>
                    <a:pt x="17" y="75"/>
                    <a:pt x="18" y="73"/>
                  </a:cubicBezTo>
                  <a:cubicBezTo>
                    <a:pt x="19" y="69"/>
                    <a:pt x="21" y="61"/>
                    <a:pt x="23" y="51"/>
                  </a:cubicBezTo>
                  <a:cubicBezTo>
                    <a:pt x="26" y="42"/>
                    <a:pt x="28" y="37"/>
                    <a:pt x="29" y="33"/>
                  </a:cubicBezTo>
                  <a:cubicBezTo>
                    <a:pt x="29" y="33"/>
                    <a:pt x="28" y="32"/>
                    <a:pt x="27" y="31"/>
                  </a:cubicBezTo>
                  <a:cubicBezTo>
                    <a:pt x="23" y="33"/>
                    <a:pt x="17" y="33"/>
                    <a:pt x="9" y="32"/>
                  </a:cubicBezTo>
                  <a:cubicBezTo>
                    <a:pt x="5" y="32"/>
                    <a:pt x="3" y="31"/>
                    <a:pt x="1" y="29"/>
                  </a:cubicBezTo>
                  <a:cubicBezTo>
                    <a:pt x="0" y="28"/>
                    <a:pt x="0" y="27"/>
                    <a:pt x="3" y="26"/>
                  </a:cubicBezTo>
                  <a:cubicBezTo>
                    <a:pt x="14" y="25"/>
                    <a:pt x="21" y="24"/>
                    <a:pt x="22" y="23"/>
                  </a:cubicBezTo>
                  <a:cubicBezTo>
                    <a:pt x="19" y="17"/>
                    <a:pt x="16" y="12"/>
                    <a:pt x="14" y="7"/>
                  </a:cubicBezTo>
                  <a:cubicBezTo>
                    <a:pt x="14" y="6"/>
                    <a:pt x="13" y="6"/>
                    <a:pt x="13" y="6"/>
                  </a:cubicBezTo>
                  <a:cubicBezTo>
                    <a:pt x="7" y="7"/>
                    <a:pt x="7" y="7"/>
                    <a:pt x="7" y="7"/>
                  </a:cubicBezTo>
                  <a:cubicBezTo>
                    <a:pt x="6" y="7"/>
                    <a:pt x="4" y="6"/>
                    <a:pt x="3" y="4"/>
                  </a:cubicBezTo>
                  <a:cubicBezTo>
                    <a:pt x="1" y="2"/>
                    <a:pt x="4" y="1"/>
                    <a:pt x="11" y="1"/>
                  </a:cubicBezTo>
                  <a:cubicBezTo>
                    <a:pt x="12" y="1"/>
                    <a:pt x="13" y="0"/>
                    <a:pt x="13" y="0"/>
                  </a:cubicBezTo>
                  <a:cubicBezTo>
                    <a:pt x="16" y="0"/>
                    <a:pt x="19" y="1"/>
                    <a:pt x="21" y="4"/>
                  </a:cubicBezTo>
                  <a:cubicBezTo>
                    <a:pt x="22" y="5"/>
                    <a:pt x="23" y="7"/>
                    <a:pt x="23" y="9"/>
                  </a:cubicBezTo>
                  <a:cubicBezTo>
                    <a:pt x="25" y="13"/>
                    <a:pt x="26" y="16"/>
                    <a:pt x="28" y="18"/>
                  </a:cubicBezTo>
                  <a:cubicBezTo>
                    <a:pt x="28" y="19"/>
                    <a:pt x="28" y="19"/>
                    <a:pt x="29" y="19"/>
                  </a:cubicBezTo>
                  <a:cubicBezTo>
                    <a:pt x="30" y="19"/>
                    <a:pt x="31" y="19"/>
                    <a:pt x="32" y="18"/>
                  </a:cubicBezTo>
                  <a:cubicBezTo>
                    <a:pt x="33" y="18"/>
                    <a:pt x="34" y="18"/>
                    <a:pt x="35" y="18"/>
                  </a:cubicBezTo>
                  <a:cubicBezTo>
                    <a:pt x="39" y="18"/>
                    <a:pt x="41" y="18"/>
                    <a:pt x="42" y="20"/>
                  </a:cubicBezTo>
                  <a:cubicBezTo>
                    <a:pt x="43" y="22"/>
                    <a:pt x="43" y="24"/>
                    <a:pt x="42" y="26"/>
                  </a:cubicBezTo>
                  <a:cubicBezTo>
                    <a:pt x="41" y="27"/>
                    <a:pt x="41" y="27"/>
                    <a:pt x="41" y="27"/>
                  </a:cubicBezTo>
                  <a:cubicBezTo>
                    <a:pt x="40" y="29"/>
                    <a:pt x="39" y="31"/>
                    <a:pt x="37" y="33"/>
                  </a:cubicBezTo>
                  <a:cubicBezTo>
                    <a:pt x="39" y="35"/>
                    <a:pt x="41" y="39"/>
                    <a:pt x="45" y="43"/>
                  </a:cubicBezTo>
                  <a:cubicBezTo>
                    <a:pt x="48" y="48"/>
                    <a:pt x="50" y="51"/>
                    <a:pt x="52" y="54"/>
                  </a:cubicBezTo>
                  <a:cubicBezTo>
                    <a:pt x="60" y="45"/>
                    <a:pt x="60" y="45"/>
                    <a:pt x="60" y="45"/>
                  </a:cubicBezTo>
                  <a:cubicBezTo>
                    <a:pt x="59" y="44"/>
                    <a:pt x="57" y="44"/>
                    <a:pt x="54" y="44"/>
                  </a:cubicBezTo>
                  <a:cubicBezTo>
                    <a:pt x="49" y="43"/>
                    <a:pt x="46" y="43"/>
                    <a:pt x="45" y="41"/>
                  </a:cubicBezTo>
                  <a:cubicBezTo>
                    <a:pt x="44" y="41"/>
                    <a:pt x="44" y="40"/>
                    <a:pt x="45" y="40"/>
                  </a:cubicBezTo>
                  <a:cubicBezTo>
                    <a:pt x="65" y="38"/>
                    <a:pt x="65" y="38"/>
                    <a:pt x="65" y="38"/>
                  </a:cubicBezTo>
                  <a:cubicBezTo>
                    <a:pt x="69" y="37"/>
                    <a:pt x="72" y="39"/>
                    <a:pt x="74" y="41"/>
                  </a:cubicBezTo>
                  <a:cubicBezTo>
                    <a:pt x="75" y="42"/>
                    <a:pt x="75" y="43"/>
                    <a:pt x="75" y="44"/>
                  </a:cubicBezTo>
                  <a:cubicBezTo>
                    <a:pt x="75" y="44"/>
                    <a:pt x="75" y="44"/>
                    <a:pt x="75" y="45"/>
                  </a:cubicBezTo>
                  <a:cubicBezTo>
                    <a:pt x="74" y="45"/>
                    <a:pt x="74" y="46"/>
                    <a:pt x="73" y="47"/>
                  </a:cubicBezTo>
                  <a:cubicBezTo>
                    <a:pt x="72" y="49"/>
                    <a:pt x="71" y="50"/>
                    <a:pt x="70" y="50"/>
                  </a:cubicBezTo>
                  <a:cubicBezTo>
                    <a:pt x="70" y="51"/>
                    <a:pt x="67" y="53"/>
                    <a:pt x="62" y="57"/>
                  </a:cubicBezTo>
                  <a:cubicBezTo>
                    <a:pt x="61" y="57"/>
                    <a:pt x="61" y="58"/>
                    <a:pt x="60" y="59"/>
                  </a:cubicBezTo>
                  <a:cubicBezTo>
                    <a:pt x="59" y="59"/>
                    <a:pt x="58" y="60"/>
                    <a:pt x="57" y="60"/>
                  </a:cubicBezTo>
                  <a:cubicBezTo>
                    <a:pt x="70" y="77"/>
                    <a:pt x="83" y="93"/>
                    <a:pt x="98" y="109"/>
                  </a:cubicBezTo>
                  <a:cubicBezTo>
                    <a:pt x="113" y="126"/>
                    <a:pt x="118" y="137"/>
                    <a:pt x="115" y="143"/>
                  </a:cubicBezTo>
                  <a:cubicBezTo>
                    <a:pt x="97" y="139"/>
                    <a:pt x="80" y="131"/>
                    <a:pt x="62" y="120"/>
                  </a:cubicBezTo>
                  <a:close/>
                  <a:moveTo>
                    <a:pt x="35" y="42"/>
                  </a:moveTo>
                  <a:cubicBezTo>
                    <a:pt x="33" y="45"/>
                    <a:pt x="32" y="50"/>
                    <a:pt x="30" y="58"/>
                  </a:cubicBezTo>
                  <a:cubicBezTo>
                    <a:pt x="26" y="71"/>
                    <a:pt x="23" y="79"/>
                    <a:pt x="21" y="84"/>
                  </a:cubicBezTo>
                  <a:cubicBezTo>
                    <a:pt x="46" y="59"/>
                    <a:pt x="46" y="59"/>
                    <a:pt x="46" y="59"/>
                  </a:cubicBezTo>
                  <a:cubicBezTo>
                    <a:pt x="45" y="57"/>
                    <a:pt x="43" y="54"/>
                    <a:pt x="41" y="50"/>
                  </a:cubicBezTo>
                  <a:cubicBezTo>
                    <a:pt x="38" y="46"/>
                    <a:pt x="36" y="43"/>
                    <a:pt x="35" y="42"/>
                  </a:cubicBezTo>
                  <a:close/>
                  <a:moveTo>
                    <a:pt x="121" y="108"/>
                  </a:moveTo>
                  <a:cubicBezTo>
                    <a:pt x="121" y="108"/>
                    <a:pt x="123" y="106"/>
                    <a:pt x="128" y="103"/>
                  </a:cubicBezTo>
                  <a:cubicBezTo>
                    <a:pt x="131" y="100"/>
                    <a:pt x="134" y="98"/>
                    <a:pt x="134" y="98"/>
                  </a:cubicBezTo>
                  <a:cubicBezTo>
                    <a:pt x="134" y="97"/>
                    <a:pt x="134" y="97"/>
                    <a:pt x="134" y="97"/>
                  </a:cubicBezTo>
                  <a:cubicBezTo>
                    <a:pt x="128" y="95"/>
                    <a:pt x="123" y="93"/>
                    <a:pt x="116" y="92"/>
                  </a:cubicBezTo>
                  <a:cubicBezTo>
                    <a:pt x="111" y="92"/>
                    <a:pt x="106" y="92"/>
                    <a:pt x="103" y="92"/>
                  </a:cubicBezTo>
                  <a:cubicBezTo>
                    <a:pt x="99" y="90"/>
                    <a:pt x="98" y="89"/>
                    <a:pt x="99" y="88"/>
                  </a:cubicBezTo>
                  <a:cubicBezTo>
                    <a:pt x="100" y="87"/>
                    <a:pt x="103" y="86"/>
                    <a:pt x="105" y="86"/>
                  </a:cubicBezTo>
                  <a:cubicBezTo>
                    <a:pt x="117" y="84"/>
                    <a:pt x="130" y="87"/>
                    <a:pt x="145" y="95"/>
                  </a:cubicBezTo>
                  <a:cubicBezTo>
                    <a:pt x="148" y="96"/>
                    <a:pt x="149" y="97"/>
                    <a:pt x="150" y="99"/>
                  </a:cubicBezTo>
                  <a:cubicBezTo>
                    <a:pt x="153" y="102"/>
                    <a:pt x="153" y="105"/>
                    <a:pt x="150" y="105"/>
                  </a:cubicBezTo>
                  <a:cubicBezTo>
                    <a:pt x="124" y="109"/>
                    <a:pt x="124" y="109"/>
                    <a:pt x="124" y="109"/>
                  </a:cubicBezTo>
                  <a:cubicBezTo>
                    <a:pt x="123" y="109"/>
                    <a:pt x="122" y="108"/>
                    <a:pt x="121" y="10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61" name="Freeform 152"/>
            <p:cNvSpPr>
              <a:spLocks noEditPoints="1"/>
            </p:cNvSpPr>
            <p:nvPr/>
          </p:nvSpPr>
          <p:spPr bwMode="auto">
            <a:xfrm>
              <a:off x="4286250" y="4176713"/>
              <a:ext cx="617538" cy="503238"/>
            </a:xfrm>
            <a:custGeom>
              <a:avLst/>
              <a:gdLst>
                <a:gd name="T0" fmla="*/ 111 w 165"/>
                <a:gd name="T1" fmla="*/ 129 h 134"/>
                <a:gd name="T2" fmla="*/ 90 w 165"/>
                <a:gd name="T3" fmla="*/ 123 h 134"/>
                <a:gd name="T4" fmla="*/ 92 w 165"/>
                <a:gd name="T5" fmla="*/ 119 h 134"/>
                <a:gd name="T6" fmla="*/ 107 w 165"/>
                <a:gd name="T7" fmla="*/ 119 h 134"/>
                <a:gd name="T8" fmla="*/ 76 w 165"/>
                <a:gd name="T9" fmla="*/ 94 h 134"/>
                <a:gd name="T10" fmla="*/ 72 w 165"/>
                <a:gd name="T11" fmla="*/ 91 h 134"/>
                <a:gd name="T12" fmla="*/ 60 w 165"/>
                <a:gd name="T13" fmla="*/ 69 h 134"/>
                <a:gd name="T14" fmla="*/ 55 w 165"/>
                <a:gd name="T15" fmla="*/ 115 h 134"/>
                <a:gd name="T16" fmla="*/ 51 w 165"/>
                <a:gd name="T17" fmla="*/ 71 h 134"/>
                <a:gd name="T18" fmla="*/ 27 w 165"/>
                <a:gd name="T19" fmla="*/ 90 h 134"/>
                <a:gd name="T20" fmla="*/ 16 w 165"/>
                <a:gd name="T21" fmla="*/ 83 h 134"/>
                <a:gd name="T22" fmla="*/ 24 w 165"/>
                <a:gd name="T23" fmla="*/ 83 h 134"/>
                <a:gd name="T24" fmla="*/ 46 w 165"/>
                <a:gd name="T25" fmla="*/ 61 h 134"/>
                <a:gd name="T26" fmla="*/ 49 w 165"/>
                <a:gd name="T27" fmla="*/ 57 h 134"/>
                <a:gd name="T28" fmla="*/ 39 w 165"/>
                <a:gd name="T29" fmla="*/ 45 h 134"/>
                <a:gd name="T30" fmla="*/ 27 w 165"/>
                <a:gd name="T31" fmla="*/ 57 h 134"/>
                <a:gd name="T32" fmla="*/ 17 w 165"/>
                <a:gd name="T33" fmla="*/ 32 h 134"/>
                <a:gd name="T34" fmla="*/ 3 w 165"/>
                <a:gd name="T35" fmla="*/ 29 h 134"/>
                <a:gd name="T36" fmla="*/ 19 w 165"/>
                <a:gd name="T37" fmla="*/ 18 h 134"/>
                <a:gd name="T38" fmla="*/ 9 w 165"/>
                <a:gd name="T39" fmla="*/ 7 h 134"/>
                <a:gd name="T40" fmla="*/ 1 w 165"/>
                <a:gd name="T41" fmla="*/ 4 h 134"/>
                <a:gd name="T42" fmla="*/ 11 w 165"/>
                <a:gd name="T43" fmla="*/ 1 h 134"/>
                <a:gd name="T44" fmla="*/ 20 w 165"/>
                <a:gd name="T45" fmla="*/ 7 h 134"/>
                <a:gd name="T46" fmla="*/ 25 w 165"/>
                <a:gd name="T47" fmla="*/ 11 h 134"/>
                <a:gd name="T48" fmla="*/ 38 w 165"/>
                <a:gd name="T49" fmla="*/ 11 h 134"/>
                <a:gd name="T50" fmla="*/ 36 w 165"/>
                <a:gd name="T51" fmla="*/ 14 h 134"/>
                <a:gd name="T52" fmla="*/ 35 w 165"/>
                <a:gd name="T53" fmla="*/ 29 h 134"/>
                <a:gd name="T54" fmla="*/ 45 w 165"/>
                <a:gd name="T55" fmla="*/ 29 h 134"/>
                <a:gd name="T56" fmla="*/ 54 w 165"/>
                <a:gd name="T57" fmla="*/ 27 h 134"/>
                <a:gd name="T58" fmla="*/ 62 w 165"/>
                <a:gd name="T59" fmla="*/ 48 h 134"/>
                <a:gd name="T60" fmla="*/ 64 w 165"/>
                <a:gd name="T61" fmla="*/ 51 h 134"/>
                <a:gd name="T62" fmla="*/ 92 w 165"/>
                <a:gd name="T63" fmla="*/ 44 h 134"/>
                <a:gd name="T64" fmla="*/ 64 w 165"/>
                <a:gd name="T65" fmla="*/ 62 h 134"/>
                <a:gd name="T66" fmla="*/ 88 w 165"/>
                <a:gd name="T67" fmla="*/ 86 h 134"/>
                <a:gd name="T68" fmla="*/ 163 w 165"/>
                <a:gd name="T69" fmla="*/ 99 h 134"/>
                <a:gd name="T70" fmla="*/ 160 w 165"/>
                <a:gd name="T71" fmla="*/ 102 h 134"/>
                <a:gd name="T72" fmla="*/ 150 w 165"/>
                <a:gd name="T73" fmla="*/ 105 h 134"/>
                <a:gd name="T74" fmla="*/ 143 w 165"/>
                <a:gd name="T75" fmla="*/ 105 h 134"/>
                <a:gd name="T76" fmla="*/ 147 w 165"/>
                <a:gd name="T77" fmla="*/ 99 h 134"/>
                <a:gd name="T78" fmla="*/ 143 w 165"/>
                <a:gd name="T79" fmla="*/ 95 h 134"/>
                <a:gd name="T80" fmla="*/ 109 w 165"/>
                <a:gd name="T81" fmla="*/ 111 h 134"/>
                <a:gd name="T82" fmla="*/ 123 w 165"/>
                <a:gd name="T83" fmla="*/ 130 h 134"/>
                <a:gd name="T84" fmla="*/ 25 w 165"/>
                <a:gd name="T85" fmla="*/ 27 h 134"/>
                <a:gd name="T86" fmla="*/ 33 w 165"/>
                <a:gd name="T87" fmla="*/ 40 h 134"/>
                <a:gd name="T88" fmla="*/ 25 w 165"/>
                <a:gd name="T89" fmla="*/ 27 h 134"/>
                <a:gd name="T90" fmla="*/ 52 w 165"/>
                <a:gd name="T91" fmla="*/ 49 h 134"/>
                <a:gd name="T92" fmla="*/ 54 w 165"/>
                <a:gd name="T93" fmla="*/ 33 h 134"/>
                <a:gd name="T94" fmla="*/ 43 w 165"/>
                <a:gd name="T95"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5" h="134">
                  <a:moveTo>
                    <a:pt x="119" y="132"/>
                  </a:moveTo>
                  <a:cubicBezTo>
                    <a:pt x="115" y="131"/>
                    <a:pt x="112" y="130"/>
                    <a:pt x="111" y="129"/>
                  </a:cubicBezTo>
                  <a:cubicBezTo>
                    <a:pt x="109" y="129"/>
                    <a:pt x="107" y="128"/>
                    <a:pt x="103" y="127"/>
                  </a:cubicBezTo>
                  <a:cubicBezTo>
                    <a:pt x="97" y="125"/>
                    <a:pt x="93" y="124"/>
                    <a:pt x="90" y="123"/>
                  </a:cubicBezTo>
                  <a:cubicBezTo>
                    <a:pt x="87" y="121"/>
                    <a:pt x="86" y="119"/>
                    <a:pt x="88" y="119"/>
                  </a:cubicBezTo>
                  <a:cubicBezTo>
                    <a:pt x="89" y="119"/>
                    <a:pt x="90" y="119"/>
                    <a:pt x="92" y="119"/>
                  </a:cubicBezTo>
                  <a:cubicBezTo>
                    <a:pt x="98" y="122"/>
                    <a:pt x="104" y="123"/>
                    <a:pt x="108" y="123"/>
                  </a:cubicBezTo>
                  <a:cubicBezTo>
                    <a:pt x="110" y="124"/>
                    <a:pt x="110" y="122"/>
                    <a:pt x="107" y="119"/>
                  </a:cubicBezTo>
                  <a:cubicBezTo>
                    <a:pt x="98" y="108"/>
                    <a:pt x="90" y="100"/>
                    <a:pt x="84" y="94"/>
                  </a:cubicBezTo>
                  <a:cubicBezTo>
                    <a:pt x="83" y="94"/>
                    <a:pt x="80" y="94"/>
                    <a:pt x="76" y="94"/>
                  </a:cubicBezTo>
                  <a:cubicBezTo>
                    <a:pt x="75" y="95"/>
                    <a:pt x="74" y="94"/>
                    <a:pt x="73" y="93"/>
                  </a:cubicBezTo>
                  <a:cubicBezTo>
                    <a:pt x="72" y="92"/>
                    <a:pt x="71" y="91"/>
                    <a:pt x="72" y="91"/>
                  </a:cubicBezTo>
                  <a:cubicBezTo>
                    <a:pt x="76" y="90"/>
                    <a:pt x="78" y="89"/>
                    <a:pt x="78" y="88"/>
                  </a:cubicBezTo>
                  <a:cubicBezTo>
                    <a:pt x="74" y="83"/>
                    <a:pt x="68" y="77"/>
                    <a:pt x="60" y="69"/>
                  </a:cubicBezTo>
                  <a:cubicBezTo>
                    <a:pt x="61" y="75"/>
                    <a:pt x="61" y="80"/>
                    <a:pt x="62" y="85"/>
                  </a:cubicBezTo>
                  <a:cubicBezTo>
                    <a:pt x="64" y="103"/>
                    <a:pt x="61" y="114"/>
                    <a:pt x="55" y="115"/>
                  </a:cubicBezTo>
                  <a:cubicBezTo>
                    <a:pt x="54" y="116"/>
                    <a:pt x="53" y="116"/>
                    <a:pt x="52" y="115"/>
                  </a:cubicBezTo>
                  <a:cubicBezTo>
                    <a:pt x="55" y="100"/>
                    <a:pt x="55" y="86"/>
                    <a:pt x="51" y="71"/>
                  </a:cubicBezTo>
                  <a:cubicBezTo>
                    <a:pt x="43" y="75"/>
                    <a:pt x="36" y="81"/>
                    <a:pt x="31" y="87"/>
                  </a:cubicBezTo>
                  <a:cubicBezTo>
                    <a:pt x="29" y="89"/>
                    <a:pt x="28" y="90"/>
                    <a:pt x="27" y="90"/>
                  </a:cubicBezTo>
                  <a:cubicBezTo>
                    <a:pt x="24" y="91"/>
                    <a:pt x="19" y="90"/>
                    <a:pt x="14" y="87"/>
                  </a:cubicBezTo>
                  <a:cubicBezTo>
                    <a:pt x="13" y="85"/>
                    <a:pt x="13" y="83"/>
                    <a:pt x="16" y="83"/>
                  </a:cubicBezTo>
                  <a:cubicBezTo>
                    <a:pt x="16" y="83"/>
                    <a:pt x="18" y="83"/>
                    <a:pt x="19" y="83"/>
                  </a:cubicBezTo>
                  <a:cubicBezTo>
                    <a:pt x="22" y="84"/>
                    <a:pt x="23" y="84"/>
                    <a:pt x="24" y="83"/>
                  </a:cubicBezTo>
                  <a:cubicBezTo>
                    <a:pt x="30" y="76"/>
                    <a:pt x="38" y="69"/>
                    <a:pt x="49" y="63"/>
                  </a:cubicBezTo>
                  <a:cubicBezTo>
                    <a:pt x="49" y="62"/>
                    <a:pt x="48" y="62"/>
                    <a:pt x="46" y="61"/>
                  </a:cubicBezTo>
                  <a:cubicBezTo>
                    <a:pt x="44" y="59"/>
                    <a:pt x="43" y="58"/>
                    <a:pt x="44" y="57"/>
                  </a:cubicBezTo>
                  <a:cubicBezTo>
                    <a:pt x="49" y="57"/>
                    <a:pt x="49" y="57"/>
                    <a:pt x="49" y="57"/>
                  </a:cubicBezTo>
                  <a:cubicBezTo>
                    <a:pt x="49" y="56"/>
                    <a:pt x="47" y="54"/>
                    <a:pt x="45" y="52"/>
                  </a:cubicBezTo>
                  <a:cubicBezTo>
                    <a:pt x="42" y="49"/>
                    <a:pt x="41" y="46"/>
                    <a:pt x="39" y="45"/>
                  </a:cubicBezTo>
                  <a:cubicBezTo>
                    <a:pt x="36" y="48"/>
                    <a:pt x="35" y="52"/>
                    <a:pt x="35" y="58"/>
                  </a:cubicBezTo>
                  <a:cubicBezTo>
                    <a:pt x="33" y="59"/>
                    <a:pt x="31" y="59"/>
                    <a:pt x="27" y="57"/>
                  </a:cubicBezTo>
                  <a:cubicBezTo>
                    <a:pt x="23" y="51"/>
                    <a:pt x="20" y="44"/>
                    <a:pt x="18" y="35"/>
                  </a:cubicBezTo>
                  <a:cubicBezTo>
                    <a:pt x="18" y="34"/>
                    <a:pt x="17" y="33"/>
                    <a:pt x="17" y="32"/>
                  </a:cubicBezTo>
                  <a:cubicBezTo>
                    <a:pt x="15" y="32"/>
                    <a:pt x="15" y="32"/>
                    <a:pt x="15" y="32"/>
                  </a:cubicBezTo>
                  <a:cubicBezTo>
                    <a:pt x="9" y="32"/>
                    <a:pt x="5" y="31"/>
                    <a:pt x="3" y="29"/>
                  </a:cubicBezTo>
                  <a:cubicBezTo>
                    <a:pt x="2" y="27"/>
                    <a:pt x="2" y="27"/>
                    <a:pt x="3" y="27"/>
                  </a:cubicBezTo>
                  <a:cubicBezTo>
                    <a:pt x="10" y="27"/>
                    <a:pt x="16" y="25"/>
                    <a:pt x="19" y="18"/>
                  </a:cubicBezTo>
                  <a:cubicBezTo>
                    <a:pt x="15" y="13"/>
                    <a:pt x="13" y="10"/>
                    <a:pt x="13" y="9"/>
                  </a:cubicBezTo>
                  <a:cubicBezTo>
                    <a:pt x="13" y="8"/>
                    <a:pt x="11" y="7"/>
                    <a:pt x="9" y="7"/>
                  </a:cubicBezTo>
                  <a:cubicBezTo>
                    <a:pt x="8" y="7"/>
                    <a:pt x="8" y="7"/>
                    <a:pt x="8" y="7"/>
                  </a:cubicBezTo>
                  <a:cubicBezTo>
                    <a:pt x="5" y="7"/>
                    <a:pt x="3" y="6"/>
                    <a:pt x="1" y="4"/>
                  </a:cubicBezTo>
                  <a:cubicBezTo>
                    <a:pt x="0" y="2"/>
                    <a:pt x="1" y="1"/>
                    <a:pt x="3" y="1"/>
                  </a:cubicBezTo>
                  <a:cubicBezTo>
                    <a:pt x="7" y="2"/>
                    <a:pt x="9" y="2"/>
                    <a:pt x="11" y="1"/>
                  </a:cubicBezTo>
                  <a:cubicBezTo>
                    <a:pt x="14" y="0"/>
                    <a:pt x="16" y="1"/>
                    <a:pt x="17" y="3"/>
                  </a:cubicBezTo>
                  <a:cubicBezTo>
                    <a:pt x="18" y="4"/>
                    <a:pt x="19" y="5"/>
                    <a:pt x="20" y="7"/>
                  </a:cubicBezTo>
                  <a:cubicBezTo>
                    <a:pt x="21" y="9"/>
                    <a:pt x="23" y="11"/>
                    <a:pt x="23" y="12"/>
                  </a:cubicBezTo>
                  <a:cubicBezTo>
                    <a:pt x="24" y="12"/>
                    <a:pt x="24" y="12"/>
                    <a:pt x="25" y="11"/>
                  </a:cubicBezTo>
                  <a:cubicBezTo>
                    <a:pt x="27" y="10"/>
                    <a:pt x="27" y="9"/>
                    <a:pt x="28" y="9"/>
                  </a:cubicBezTo>
                  <a:cubicBezTo>
                    <a:pt x="32" y="7"/>
                    <a:pt x="35" y="7"/>
                    <a:pt x="38" y="11"/>
                  </a:cubicBezTo>
                  <a:cubicBezTo>
                    <a:pt x="39" y="12"/>
                    <a:pt x="39" y="13"/>
                    <a:pt x="37" y="14"/>
                  </a:cubicBezTo>
                  <a:cubicBezTo>
                    <a:pt x="37" y="14"/>
                    <a:pt x="36" y="14"/>
                    <a:pt x="36" y="14"/>
                  </a:cubicBezTo>
                  <a:cubicBezTo>
                    <a:pt x="33" y="16"/>
                    <a:pt x="31" y="19"/>
                    <a:pt x="29" y="22"/>
                  </a:cubicBezTo>
                  <a:cubicBezTo>
                    <a:pt x="31" y="23"/>
                    <a:pt x="32" y="26"/>
                    <a:pt x="35" y="29"/>
                  </a:cubicBezTo>
                  <a:cubicBezTo>
                    <a:pt x="37" y="31"/>
                    <a:pt x="38" y="33"/>
                    <a:pt x="39" y="34"/>
                  </a:cubicBezTo>
                  <a:cubicBezTo>
                    <a:pt x="40" y="33"/>
                    <a:pt x="42" y="31"/>
                    <a:pt x="45" y="29"/>
                  </a:cubicBezTo>
                  <a:cubicBezTo>
                    <a:pt x="46" y="29"/>
                    <a:pt x="47" y="28"/>
                    <a:pt x="47" y="28"/>
                  </a:cubicBezTo>
                  <a:cubicBezTo>
                    <a:pt x="48" y="26"/>
                    <a:pt x="50" y="26"/>
                    <a:pt x="54" y="27"/>
                  </a:cubicBezTo>
                  <a:cubicBezTo>
                    <a:pt x="60" y="28"/>
                    <a:pt x="63" y="29"/>
                    <a:pt x="64" y="32"/>
                  </a:cubicBezTo>
                  <a:cubicBezTo>
                    <a:pt x="65" y="36"/>
                    <a:pt x="64" y="42"/>
                    <a:pt x="62" y="48"/>
                  </a:cubicBezTo>
                  <a:cubicBezTo>
                    <a:pt x="60" y="52"/>
                    <a:pt x="59" y="54"/>
                    <a:pt x="59" y="55"/>
                  </a:cubicBezTo>
                  <a:cubicBezTo>
                    <a:pt x="60" y="54"/>
                    <a:pt x="62" y="53"/>
                    <a:pt x="64" y="51"/>
                  </a:cubicBezTo>
                  <a:cubicBezTo>
                    <a:pt x="71" y="46"/>
                    <a:pt x="77" y="43"/>
                    <a:pt x="83" y="42"/>
                  </a:cubicBezTo>
                  <a:cubicBezTo>
                    <a:pt x="87" y="41"/>
                    <a:pt x="90" y="42"/>
                    <a:pt x="92" y="44"/>
                  </a:cubicBezTo>
                  <a:cubicBezTo>
                    <a:pt x="94" y="47"/>
                    <a:pt x="94" y="48"/>
                    <a:pt x="93" y="49"/>
                  </a:cubicBezTo>
                  <a:cubicBezTo>
                    <a:pt x="81" y="51"/>
                    <a:pt x="71" y="55"/>
                    <a:pt x="64" y="62"/>
                  </a:cubicBezTo>
                  <a:cubicBezTo>
                    <a:pt x="72" y="71"/>
                    <a:pt x="79" y="79"/>
                    <a:pt x="85" y="86"/>
                  </a:cubicBezTo>
                  <a:cubicBezTo>
                    <a:pt x="85" y="86"/>
                    <a:pt x="86" y="87"/>
                    <a:pt x="88" y="86"/>
                  </a:cubicBezTo>
                  <a:cubicBezTo>
                    <a:pt x="101" y="84"/>
                    <a:pt x="112" y="84"/>
                    <a:pt x="120" y="84"/>
                  </a:cubicBezTo>
                  <a:cubicBezTo>
                    <a:pt x="141" y="86"/>
                    <a:pt x="155" y="91"/>
                    <a:pt x="163" y="99"/>
                  </a:cubicBezTo>
                  <a:cubicBezTo>
                    <a:pt x="165" y="101"/>
                    <a:pt x="165" y="102"/>
                    <a:pt x="163" y="102"/>
                  </a:cubicBezTo>
                  <a:cubicBezTo>
                    <a:pt x="162" y="102"/>
                    <a:pt x="161" y="102"/>
                    <a:pt x="160" y="102"/>
                  </a:cubicBezTo>
                  <a:cubicBezTo>
                    <a:pt x="159" y="102"/>
                    <a:pt x="158" y="102"/>
                    <a:pt x="158" y="102"/>
                  </a:cubicBezTo>
                  <a:cubicBezTo>
                    <a:pt x="156" y="102"/>
                    <a:pt x="153" y="103"/>
                    <a:pt x="150" y="105"/>
                  </a:cubicBezTo>
                  <a:cubicBezTo>
                    <a:pt x="149" y="105"/>
                    <a:pt x="148" y="106"/>
                    <a:pt x="147" y="106"/>
                  </a:cubicBezTo>
                  <a:cubicBezTo>
                    <a:pt x="146" y="106"/>
                    <a:pt x="145" y="106"/>
                    <a:pt x="143" y="105"/>
                  </a:cubicBezTo>
                  <a:cubicBezTo>
                    <a:pt x="143" y="105"/>
                    <a:pt x="143" y="104"/>
                    <a:pt x="143" y="104"/>
                  </a:cubicBezTo>
                  <a:cubicBezTo>
                    <a:pt x="144" y="101"/>
                    <a:pt x="145" y="100"/>
                    <a:pt x="147" y="99"/>
                  </a:cubicBezTo>
                  <a:cubicBezTo>
                    <a:pt x="148" y="98"/>
                    <a:pt x="148" y="97"/>
                    <a:pt x="148" y="96"/>
                  </a:cubicBezTo>
                  <a:cubicBezTo>
                    <a:pt x="147" y="96"/>
                    <a:pt x="145" y="95"/>
                    <a:pt x="143" y="95"/>
                  </a:cubicBezTo>
                  <a:cubicBezTo>
                    <a:pt x="120" y="91"/>
                    <a:pt x="104" y="90"/>
                    <a:pt x="92" y="93"/>
                  </a:cubicBezTo>
                  <a:cubicBezTo>
                    <a:pt x="96" y="97"/>
                    <a:pt x="101" y="103"/>
                    <a:pt x="109" y="111"/>
                  </a:cubicBezTo>
                  <a:cubicBezTo>
                    <a:pt x="109" y="112"/>
                    <a:pt x="110" y="113"/>
                    <a:pt x="112" y="114"/>
                  </a:cubicBezTo>
                  <a:cubicBezTo>
                    <a:pt x="118" y="121"/>
                    <a:pt x="122" y="126"/>
                    <a:pt x="123" y="130"/>
                  </a:cubicBezTo>
                  <a:cubicBezTo>
                    <a:pt x="124" y="133"/>
                    <a:pt x="123" y="134"/>
                    <a:pt x="119" y="132"/>
                  </a:cubicBezTo>
                  <a:close/>
                  <a:moveTo>
                    <a:pt x="25" y="27"/>
                  </a:moveTo>
                  <a:cubicBezTo>
                    <a:pt x="24" y="33"/>
                    <a:pt x="25" y="39"/>
                    <a:pt x="30" y="45"/>
                  </a:cubicBezTo>
                  <a:cubicBezTo>
                    <a:pt x="30" y="44"/>
                    <a:pt x="31" y="42"/>
                    <a:pt x="33" y="40"/>
                  </a:cubicBezTo>
                  <a:cubicBezTo>
                    <a:pt x="34" y="39"/>
                    <a:pt x="34" y="39"/>
                    <a:pt x="34" y="38"/>
                  </a:cubicBezTo>
                  <a:cubicBezTo>
                    <a:pt x="30" y="34"/>
                    <a:pt x="27" y="30"/>
                    <a:pt x="25" y="27"/>
                  </a:cubicBezTo>
                  <a:close/>
                  <a:moveTo>
                    <a:pt x="43" y="39"/>
                  </a:moveTo>
                  <a:cubicBezTo>
                    <a:pt x="46" y="42"/>
                    <a:pt x="49" y="45"/>
                    <a:pt x="52" y="49"/>
                  </a:cubicBezTo>
                  <a:cubicBezTo>
                    <a:pt x="55" y="44"/>
                    <a:pt x="56" y="39"/>
                    <a:pt x="55" y="35"/>
                  </a:cubicBezTo>
                  <a:cubicBezTo>
                    <a:pt x="55" y="34"/>
                    <a:pt x="54" y="34"/>
                    <a:pt x="54" y="33"/>
                  </a:cubicBezTo>
                  <a:cubicBezTo>
                    <a:pt x="53" y="33"/>
                    <a:pt x="53" y="33"/>
                    <a:pt x="52" y="34"/>
                  </a:cubicBezTo>
                  <a:cubicBezTo>
                    <a:pt x="49" y="35"/>
                    <a:pt x="46" y="37"/>
                    <a:pt x="43" y="39"/>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grpSp>
        <p:nvGrpSpPr>
          <p:cNvPr id="11" name="组合 82"/>
          <p:cNvGrpSpPr/>
          <p:nvPr/>
        </p:nvGrpSpPr>
        <p:grpSpPr>
          <a:xfrm>
            <a:off x="6035252" y="4240361"/>
            <a:ext cx="2611438" cy="523575"/>
            <a:chOff x="3703637" y="5303838"/>
            <a:chExt cx="4505326" cy="903287"/>
          </a:xfrm>
          <a:solidFill>
            <a:schemeClr val="tx1">
              <a:lumMod val="50000"/>
              <a:lumOff val="50000"/>
            </a:schemeClr>
          </a:solidFill>
        </p:grpSpPr>
        <p:sp>
          <p:nvSpPr>
            <p:cNvPr id="50265" name="Freeform 157"/>
            <p:cNvSpPr>
              <a:spLocks noEditPoints="1"/>
            </p:cNvSpPr>
            <p:nvPr/>
          </p:nvSpPr>
          <p:spPr bwMode="auto">
            <a:xfrm>
              <a:off x="3703637" y="5656263"/>
              <a:ext cx="569913" cy="550862"/>
            </a:xfrm>
            <a:custGeom>
              <a:avLst/>
              <a:gdLst>
                <a:gd name="T0" fmla="*/ 53 w 152"/>
                <a:gd name="T1" fmla="*/ 53 h 147"/>
                <a:gd name="T2" fmla="*/ 61 w 152"/>
                <a:gd name="T3" fmla="*/ 54 h 147"/>
                <a:gd name="T4" fmla="*/ 68 w 152"/>
                <a:gd name="T5" fmla="*/ 56 h 147"/>
                <a:gd name="T6" fmla="*/ 76 w 152"/>
                <a:gd name="T7" fmla="*/ 65 h 147"/>
                <a:gd name="T8" fmla="*/ 109 w 152"/>
                <a:gd name="T9" fmla="*/ 105 h 147"/>
                <a:gd name="T10" fmla="*/ 145 w 152"/>
                <a:gd name="T11" fmla="*/ 137 h 147"/>
                <a:gd name="T12" fmla="*/ 148 w 152"/>
                <a:gd name="T13" fmla="*/ 146 h 147"/>
                <a:gd name="T14" fmla="*/ 137 w 152"/>
                <a:gd name="T15" fmla="*/ 145 h 147"/>
                <a:gd name="T16" fmla="*/ 128 w 152"/>
                <a:gd name="T17" fmla="*/ 141 h 147"/>
                <a:gd name="T18" fmla="*/ 93 w 152"/>
                <a:gd name="T19" fmla="*/ 111 h 147"/>
                <a:gd name="T20" fmla="*/ 55 w 152"/>
                <a:gd name="T21" fmla="*/ 67 h 147"/>
                <a:gd name="T22" fmla="*/ 50 w 152"/>
                <a:gd name="T23" fmla="*/ 56 h 147"/>
                <a:gd name="T24" fmla="*/ 53 w 152"/>
                <a:gd name="T25" fmla="*/ 53 h 147"/>
                <a:gd name="T26" fmla="*/ 6 w 152"/>
                <a:gd name="T27" fmla="*/ 1 h 147"/>
                <a:gd name="T28" fmla="*/ 25 w 152"/>
                <a:gd name="T29" fmla="*/ 6 h 147"/>
                <a:gd name="T30" fmla="*/ 38 w 152"/>
                <a:gd name="T31" fmla="*/ 18 h 147"/>
                <a:gd name="T32" fmla="*/ 33 w 152"/>
                <a:gd name="T33" fmla="*/ 26 h 147"/>
                <a:gd name="T34" fmla="*/ 23 w 152"/>
                <a:gd name="T35" fmla="*/ 25 h 147"/>
                <a:gd name="T36" fmla="*/ 13 w 152"/>
                <a:gd name="T37" fmla="*/ 21 h 147"/>
                <a:gd name="T38" fmla="*/ 1 w 152"/>
                <a:gd name="T39" fmla="*/ 7 h 147"/>
                <a:gd name="T40" fmla="*/ 6 w 152"/>
                <a:gd name="T41" fmla="*/ 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47">
                  <a:moveTo>
                    <a:pt x="53" y="53"/>
                  </a:moveTo>
                  <a:cubicBezTo>
                    <a:pt x="55" y="52"/>
                    <a:pt x="58" y="53"/>
                    <a:pt x="61" y="54"/>
                  </a:cubicBezTo>
                  <a:cubicBezTo>
                    <a:pt x="64" y="55"/>
                    <a:pt x="66" y="55"/>
                    <a:pt x="68" y="56"/>
                  </a:cubicBezTo>
                  <a:cubicBezTo>
                    <a:pt x="71" y="58"/>
                    <a:pt x="73" y="61"/>
                    <a:pt x="76" y="65"/>
                  </a:cubicBezTo>
                  <a:cubicBezTo>
                    <a:pt x="87" y="81"/>
                    <a:pt x="98" y="94"/>
                    <a:pt x="109" y="105"/>
                  </a:cubicBezTo>
                  <a:cubicBezTo>
                    <a:pt x="120" y="115"/>
                    <a:pt x="132" y="126"/>
                    <a:pt x="145" y="137"/>
                  </a:cubicBezTo>
                  <a:cubicBezTo>
                    <a:pt x="151" y="142"/>
                    <a:pt x="152" y="145"/>
                    <a:pt x="148" y="146"/>
                  </a:cubicBezTo>
                  <a:cubicBezTo>
                    <a:pt x="145" y="147"/>
                    <a:pt x="142" y="146"/>
                    <a:pt x="137" y="145"/>
                  </a:cubicBezTo>
                  <a:cubicBezTo>
                    <a:pt x="134" y="144"/>
                    <a:pt x="131" y="143"/>
                    <a:pt x="128" y="141"/>
                  </a:cubicBezTo>
                  <a:cubicBezTo>
                    <a:pt x="123" y="139"/>
                    <a:pt x="111" y="129"/>
                    <a:pt x="93" y="111"/>
                  </a:cubicBezTo>
                  <a:cubicBezTo>
                    <a:pt x="78" y="98"/>
                    <a:pt x="65" y="83"/>
                    <a:pt x="55" y="67"/>
                  </a:cubicBezTo>
                  <a:cubicBezTo>
                    <a:pt x="52" y="61"/>
                    <a:pt x="50" y="58"/>
                    <a:pt x="50" y="56"/>
                  </a:cubicBezTo>
                  <a:cubicBezTo>
                    <a:pt x="49" y="54"/>
                    <a:pt x="50" y="53"/>
                    <a:pt x="53" y="53"/>
                  </a:cubicBezTo>
                  <a:close/>
                  <a:moveTo>
                    <a:pt x="6" y="1"/>
                  </a:moveTo>
                  <a:cubicBezTo>
                    <a:pt x="12" y="0"/>
                    <a:pt x="18" y="2"/>
                    <a:pt x="25" y="6"/>
                  </a:cubicBezTo>
                  <a:cubicBezTo>
                    <a:pt x="32" y="9"/>
                    <a:pt x="36" y="14"/>
                    <a:pt x="38" y="18"/>
                  </a:cubicBezTo>
                  <a:cubicBezTo>
                    <a:pt x="39" y="23"/>
                    <a:pt x="38" y="26"/>
                    <a:pt x="33" y="26"/>
                  </a:cubicBezTo>
                  <a:cubicBezTo>
                    <a:pt x="30" y="27"/>
                    <a:pt x="27" y="26"/>
                    <a:pt x="23" y="25"/>
                  </a:cubicBezTo>
                  <a:cubicBezTo>
                    <a:pt x="19" y="24"/>
                    <a:pt x="16" y="23"/>
                    <a:pt x="13" y="21"/>
                  </a:cubicBezTo>
                  <a:cubicBezTo>
                    <a:pt x="6" y="17"/>
                    <a:pt x="2" y="12"/>
                    <a:pt x="1" y="7"/>
                  </a:cubicBezTo>
                  <a:cubicBezTo>
                    <a:pt x="0" y="3"/>
                    <a:pt x="2" y="1"/>
                    <a:pt x="6" y="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66" name="Freeform 158"/>
            <p:cNvSpPr>
              <a:spLocks/>
            </p:cNvSpPr>
            <p:nvPr/>
          </p:nvSpPr>
          <p:spPr bwMode="auto">
            <a:xfrm>
              <a:off x="4105275" y="5824538"/>
              <a:ext cx="641350" cy="352425"/>
            </a:xfrm>
            <a:custGeom>
              <a:avLst/>
              <a:gdLst>
                <a:gd name="T0" fmla="*/ 42 w 171"/>
                <a:gd name="T1" fmla="*/ 37 h 94"/>
                <a:gd name="T2" fmla="*/ 41 w 171"/>
                <a:gd name="T3" fmla="*/ 33 h 94"/>
                <a:gd name="T4" fmla="*/ 47 w 171"/>
                <a:gd name="T5" fmla="*/ 1 h 94"/>
                <a:gd name="T6" fmla="*/ 63 w 171"/>
                <a:gd name="T7" fmla="*/ 5 h 94"/>
                <a:gd name="T8" fmla="*/ 73 w 171"/>
                <a:gd name="T9" fmla="*/ 15 h 94"/>
                <a:gd name="T10" fmla="*/ 128 w 171"/>
                <a:gd name="T11" fmla="*/ 70 h 94"/>
                <a:gd name="T12" fmla="*/ 157 w 171"/>
                <a:gd name="T13" fmla="*/ 83 h 94"/>
                <a:gd name="T14" fmla="*/ 168 w 171"/>
                <a:gd name="T15" fmla="*/ 87 h 94"/>
                <a:gd name="T16" fmla="*/ 171 w 171"/>
                <a:gd name="T17" fmla="*/ 90 h 94"/>
                <a:gd name="T18" fmla="*/ 169 w 171"/>
                <a:gd name="T19" fmla="*/ 93 h 94"/>
                <a:gd name="T20" fmla="*/ 145 w 171"/>
                <a:gd name="T21" fmla="*/ 89 h 94"/>
                <a:gd name="T22" fmla="*/ 112 w 171"/>
                <a:gd name="T23" fmla="*/ 74 h 94"/>
                <a:gd name="T24" fmla="*/ 62 w 171"/>
                <a:gd name="T25" fmla="*/ 32 h 94"/>
                <a:gd name="T26" fmla="*/ 87 w 171"/>
                <a:gd name="T27" fmla="*/ 79 h 94"/>
                <a:gd name="T28" fmla="*/ 87 w 171"/>
                <a:gd name="T29" fmla="*/ 88 h 94"/>
                <a:gd name="T30" fmla="*/ 79 w 171"/>
                <a:gd name="T31" fmla="*/ 88 h 94"/>
                <a:gd name="T32" fmla="*/ 68 w 171"/>
                <a:gd name="T33" fmla="*/ 83 h 94"/>
                <a:gd name="T34" fmla="*/ 25 w 171"/>
                <a:gd name="T35" fmla="*/ 42 h 94"/>
                <a:gd name="T36" fmla="*/ 4 w 171"/>
                <a:gd name="T37" fmla="*/ 16 h 94"/>
                <a:gd name="T38" fmla="*/ 3 w 171"/>
                <a:gd name="T39" fmla="*/ 7 h 94"/>
                <a:gd name="T40" fmla="*/ 11 w 171"/>
                <a:gd name="T41" fmla="*/ 8 h 94"/>
                <a:gd name="T42" fmla="*/ 21 w 171"/>
                <a:gd name="T43" fmla="*/ 12 h 94"/>
                <a:gd name="T44" fmla="*/ 30 w 171"/>
                <a:gd name="T45" fmla="*/ 21 h 94"/>
                <a:gd name="T46" fmla="*/ 42 w 171"/>
                <a:gd name="T4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94">
                  <a:moveTo>
                    <a:pt x="42" y="37"/>
                  </a:moveTo>
                  <a:cubicBezTo>
                    <a:pt x="42" y="36"/>
                    <a:pt x="42" y="34"/>
                    <a:pt x="41" y="33"/>
                  </a:cubicBezTo>
                  <a:cubicBezTo>
                    <a:pt x="36" y="12"/>
                    <a:pt x="38" y="2"/>
                    <a:pt x="47" y="1"/>
                  </a:cubicBezTo>
                  <a:cubicBezTo>
                    <a:pt x="52" y="0"/>
                    <a:pt x="57" y="2"/>
                    <a:pt x="63" y="5"/>
                  </a:cubicBezTo>
                  <a:cubicBezTo>
                    <a:pt x="68" y="8"/>
                    <a:pt x="71" y="11"/>
                    <a:pt x="73" y="15"/>
                  </a:cubicBezTo>
                  <a:cubicBezTo>
                    <a:pt x="83" y="37"/>
                    <a:pt x="102" y="55"/>
                    <a:pt x="128" y="70"/>
                  </a:cubicBezTo>
                  <a:cubicBezTo>
                    <a:pt x="136" y="75"/>
                    <a:pt x="146" y="79"/>
                    <a:pt x="157" y="83"/>
                  </a:cubicBezTo>
                  <a:cubicBezTo>
                    <a:pt x="162" y="85"/>
                    <a:pt x="166" y="86"/>
                    <a:pt x="168" y="87"/>
                  </a:cubicBezTo>
                  <a:cubicBezTo>
                    <a:pt x="169" y="88"/>
                    <a:pt x="170" y="89"/>
                    <a:pt x="171" y="90"/>
                  </a:cubicBezTo>
                  <a:cubicBezTo>
                    <a:pt x="171" y="92"/>
                    <a:pt x="171" y="93"/>
                    <a:pt x="169" y="93"/>
                  </a:cubicBezTo>
                  <a:cubicBezTo>
                    <a:pt x="164" y="94"/>
                    <a:pt x="156" y="93"/>
                    <a:pt x="145" y="89"/>
                  </a:cubicBezTo>
                  <a:cubicBezTo>
                    <a:pt x="134" y="85"/>
                    <a:pt x="123" y="80"/>
                    <a:pt x="112" y="74"/>
                  </a:cubicBezTo>
                  <a:cubicBezTo>
                    <a:pt x="92" y="62"/>
                    <a:pt x="75" y="48"/>
                    <a:pt x="62" y="32"/>
                  </a:cubicBezTo>
                  <a:cubicBezTo>
                    <a:pt x="59" y="42"/>
                    <a:pt x="67" y="58"/>
                    <a:pt x="87" y="79"/>
                  </a:cubicBezTo>
                  <a:cubicBezTo>
                    <a:pt x="92" y="85"/>
                    <a:pt x="92" y="88"/>
                    <a:pt x="87" y="88"/>
                  </a:cubicBezTo>
                  <a:cubicBezTo>
                    <a:pt x="85" y="89"/>
                    <a:pt x="83" y="89"/>
                    <a:pt x="79" y="88"/>
                  </a:cubicBezTo>
                  <a:cubicBezTo>
                    <a:pt x="75" y="87"/>
                    <a:pt x="72" y="85"/>
                    <a:pt x="68" y="83"/>
                  </a:cubicBezTo>
                  <a:cubicBezTo>
                    <a:pt x="60" y="78"/>
                    <a:pt x="45" y="64"/>
                    <a:pt x="25" y="42"/>
                  </a:cubicBezTo>
                  <a:cubicBezTo>
                    <a:pt x="14" y="30"/>
                    <a:pt x="7" y="21"/>
                    <a:pt x="4" y="16"/>
                  </a:cubicBezTo>
                  <a:cubicBezTo>
                    <a:pt x="0" y="10"/>
                    <a:pt x="0" y="8"/>
                    <a:pt x="3" y="7"/>
                  </a:cubicBezTo>
                  <a:cubicBezTo>
                    <a:pt x="5" y="7"/>
                    <a:pt x="8" y="7"/>
                    <a:pt x="11" y="8"/>
                  </a:cubicBezTo>
                  <a:cubicBezTo>
                    <a:pt x="15" y="9"/>
                    <a:pt x="18" y="10"/>
                    <a:pt x="21" y="12"/>
                  </a:cubicBezTo>
                  <a:cubicBezTo>
                    <a:pt x="24" y="14"/>
                    <a:pt x="27" y="17"/>
                    <a:pt x="30" y="21"/>
                  </a:cubicBezTo>
                  <a:cubicBezTo>
                    <a:pt x="34" y="27"/>
                    <a:pt x="38" y="32"/>
                    <a:pt x="42" y="37"/>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67" name="Freeform 159"/>
            <p:cNvSpPr>
              <a:spLocks/>
            </p:cNvSpPr>
            <p:nvPr/>
          </p:nvSpPr>
          <p:spPr bwMode="auto">
            <a:xfrm>
              <a:off x="4462463" y="5786438"/>
              <a:ext cx="603250" cy="334962"/>
            </a:xfrm>
            <a:custGeom>
              <a:avLst/>
              <a:gdLst>
                <a:gd name="T0" fmla="*/ 40 w 161"/>
                <a:gd name="T1" fmla="*/ 34 h 89"/>
                <a:gd name="T2" fmla="*/ 39 w 161"/>
                <a:gd name="T3" fmla="*/ 31 h 89"/>
                <a:gd name="T4" fmla="*/ 41 w 161"/>
                <a:gd name="T5" fmla="*/ 1 h 89"/>
                <a:gd name="T6" fmla="*/ 57 w 161"/>
                <a:gd name="T7" fmla="*/ 5 h 89"/>
                <a:gd name="T8" fmla="*/ 66 w 161"/>
                <a:gd name="T9" fmla="*/ 14 h 89"/>
                <a:gd name="T10" fmla="*/ 120 w 161"/>
                <a:gd name="T11" fmla="*/ 66 h 89"/>
                <a:gd name="T12" fmla="*/ 148 w 161"/>
                <a:gd name="T13" fmla="*/ 78 h 89"/>
                <a:gd name="T14" fmla="*/ 157 w 161"/>
                <a:gd name="T15" fmla="*/ 82 h 89"/>
                <a:gd name="T16" fmla="*/ 161 w 161"/>
                <a:gd name="T17" fmla="*/ 85 h 89"/>
                <a:gd name="T18" fmla="*/ 159 w 161"/>
                <a:gd name="T19" fmla="*/ 88 h 89"/>
                <a:gd name="T20" fmla="*/ 137 w 161"/>
                <a:gd name="T21" fmla="*/ 83 h 89"/>
                <a:gd name="T22" fmla="*/ 107 w 161"/>
                <a:gd name="T23" fmla="*/ 69 h 89"/>
                <a:gd name="T24" fmla="*/ 58 w 161"/>
                <a:gd name="T25" fmla="*/ 30 h 89"/>
                <a:gd name="T26" fmla="*/ 84 w 161"/>
                <a:gd name="T27" fmla="*/ 74 h 89"/>
                <a:gd name="T28" fmla="*/ 85 w 161"/>
                <a:gd name="T29" fmla="*/ 83 h 89"/>
                <a:gd name="T30" fmla="*/ 78 w 161"/>
                <a:gd name="T31" fmla="*/ 82 h 89"/>
                <a:gd name="T32" fmla="*/ 68 w 161"/>
                <a:gd name="T33" fmla="*/ 78 h 89"/>
                <a:gd name="T34" fmla="*/ 25 w 161"/>
                <a:gd name="T35" fmla="*/ 39 h 89"/>
                <a:gd name="T36" fmla="*/ 4 w 161"/>
                <a:gd name="T37" fmla="*/ 15 h 89"/>
                <a:gd name="T38" fmla="*/ 3 w 161"/>
                <a:gd name="T39" fmla="*/ 7 h 89"/>
                <a:gd name="T40" fmla="*/ 10 w 161"/>
                <a:gd name="T41" fmla="*/ 8 h 89"/>
                <a:gd name="T42" fmla="*/ 19 w 161"/>
                <a:gd name="T43" fmla="*/ 11 h 89"/>
                <a:gd name="T44" fmla="*/ 28 w 161"/>
                <a:gd name="T45" fmla="*/ 19 h 89"/>
                <a:gd name="T46" fmla="*/ 40 w 161"/>
                <a:gd name="T47" fmla="*/ 3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1" h="89">
                  <a:moveTo>
                    <a:pt x="40" y="34"/>
                  </a:moveTo>
                  <a:cubicBezTo>
                    <a:pt x="40" y="33"/>
                    <a:pt x="40" y="32"/>
                    <a:pt x="39" y="31"/>
                  </a:cubicBezTo>
                  <a:cubicBezTo>
                    <a:pt x="33" y="12"/>
                    <a:pt x="34" y="2"/>
                    <a:pt x="41" y="1"/>
                  </a:cubicBezTo>
                  <a:cubicBezTo>
                    <a:pt x="46" y="0"/>
                    <a:pt x="51" y="2"/>
                    <a:pt x="57" y="5"/>
                  </a:cubicBezTo>
                  <a:cubicBezTo>
                    <a:pt x="61" y="8"/>
                    <a:pt x="64" y="11"/>
                    <a:pt x="66" y="14"/>
                  </a:cubicBezTo>
                  <a:cubicBezTo>
                    <a:pt x="77" y="35"/>
                    <a:pt x="96" y="52"/>
                    <a:pt x="120" y="66"/>
                  </a:cubicBezTo>
                  <a:cubicBezTo>
                    <a:pt x="128" y="70"/>
                    <a:pt x="137" y="74"/>
                    <a:pt x="148" y="78"/>
                  </a:cubicBezTo>
                  <a:cubicBezTo>
                    <a:pt x="152" y="80"/>
                    <a:pt x="156" y="81"/>
                    <a:pt x="157" y="82"/>
                  </a:cubicBezTo>
                  <a:cubicBezTo>
                    <a:pt x="159" y="83"/>
                    <a:pt x="160" y="84"/>
                    <a:pt x="161" y="85"/>
                  </a:cubicBezTo>
                  <a:cubicBezTo>
                    <a:pt x="161" y="87"/>
                    <a:pt x="161" y="87"/>
                    <a:pt x="159" y="88"/>
                  </a:cubicBezTo>
                  <a:cubicBezTo>
                    <a:pt x="155" y="89"/>
                    <a:pt x="147" y="87"/>
                    <a:pt x="137" y="83"/>
                  </a:cubicBezTo>
                  <a:cubicBezTo>
                    <a:pt x="127" y="80"/>
                    <a:pt x="117" y="75"/>
                    <a:pt x="107" y="69"/>
                  </a:cubicBezTo>
                  <a:cubicBezTo>
                    <a:pt x="87" y="58"/>
                    <a:pt x="71" y="45"/>
                    <a:pt x="58" y="30"/>
                  </a:cubicBezTo>
                  <a:cubicBezTo>
                    <a:pt x="56" y="39"/>
                    <a:pt x="64" y="54"/>
                    <a:pt x="84" y="74"/>
                  </a:cubicBezTo>
                  <a:cubicBezTo>
                    <a:pt x="89" y="79"/>
                    <a:pt x="89" y="82"/>
                    <a:pt x="85" y="83"/>
                  </a:cubicBezTo>
                  <a:cubicBezTo>
                    <a:pt x="83" y="83"/>
                    <a:pt x="81" y="83"/>
                    <a:pt x="78" y="82"/>
                  </a:cubicBezTo>
                  <a:cubicBezTo>
                    <a:pt x="74" y="81"/>
                    <a:pt x="71" y="80"/>
                    <a:pt x="68" y="78"/>
                  </a:cubicBezTo>
                  <a:cubicBezTo>
                    <a:pt x="59" y="73"/>
                    <a:pt x="45" y="60"/>
                    <a:pt x="25" y="39"/>
                  </a:cubicBezTo>
                  <a:cubicBezTo>
                    <a:pt x="15" y="28"/>
                    <a:pt x="8" y="20"/>
                    <a:pt x="4" y="15"/>
                  </a:cubicBezTo>
                  <a:cubicBezTo>
                    <a:pt x="0" y="10"/>
                    <a:pt x="0" y="7"/>
                    <a:pt x="3" y="7"/>
                  </a:cubicBezTo>
                  <a:cubicBezTo>
                    <a:pt x="4" y="6"/>
                    <a:pt x="7" y="7"/>
                    <a:pt x="10" y="8"/>
                  </a:cubicBezTo>
                  <a:cubicBezTo>
                    <a:pt x="13" y="9"/>
                    <a:pt x="16" y="10"/>
                    <a:pt x="19" y="11"/>
                  </a:cubicBezTo>
                  <a:cubicBezTo>
                    <a:pt x="22" y="13"/>
                    <a:pt x="25" y="16"/>
                    <a:pt x="28" y="19"/>
                  </a:cubicBezTo>
                  <a:cubicBezTo>
                    <a:pt x="32" y="25"/>
                    <a:pt x="36" y="30"/>
                    <a:pt x="40" y="34"/>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68" name="Freeform 160"/>
            <p:cNvSpPr>
              <a:spLocks noEditPoints="1"/>
            </p:cNvSpPr>
            <p:nvPr/>
          </p:nvSpPr>
          <p:spPr bwMode="auto">
            <a:xfrm>
              <a:off x="4768850" y="5727700"/>
              <a:ext cx="423863" cy="314325"/>
            </a:xfrm>
            <a:custGeom>
              <a:avLst/>
              <a:gdLst>
                <a:gd name="T0" fmla="*/ 10 w 113"/>
                <a:gd name="T1" fmla="*/ 1 h 84"/>
                <a:gd name="T2" fmla="*/ 42 w 113"/>
                <a:gd name="T3" fmla="*/ 11 h 84"/>
                <a:gd name="T4" fmla="*/ 93 w 113"/>
                <a:gd name="T5" fmla="*/ 52 h 84"/>
                <a:gd name="T6" fmla="*/ 101 w 113"/>
                <a:gd name="T7" fmla="*/ 83 h 84"/>
                <a:gd name="T8" fmla="*/ 77 w 113"/>
                <a:gd name="T9" fmla="*/ 79 h 84"/>
                <a:gd name="T10" fmla="*/ 61 w 113"/>
                <a:gd name="T11" fmla="*/ 72 h 84"/>
                <a:gd name="T12" fmla="*/ 16 w 113"/>
                <a:gd name="T13" fmla="*/ 37 h 84"/>
                <a:gd name="T14" fmla="*/ 1 w 113"/>
                <a:gd name="T15" fmla="*/ 8 h 84"/>
                <a:gd name="T16" fmla="*/ 10 w 113"/>
                <a:gd name="T17" fmla="*/ 1 h 84"/>
                <a:gd name="T18" fmla="*/ 71 w 113"/>
                <a:gd name="T19" fmla="*/ 46 h 84"/>
                <a:gd name="T20" fmla="*/ 61 w 113"/>
                <a:gd name="T21" fmla="*/ 43 h 84"/>
                <a:gd name="T22" fmla="*/ 57 w 113"/>
                <a:gd name="T23" fmla="*/ 37 h 84"/>
                <a:gd name="T24" fmla="*/ 37 w 113"/>
                <a:gd name="T25" fmla="*/ 17 h 84"/>
                <a:gd name="T26" fmla="*/ 33 w 113"/>
                <a:gd name="T27" fmla="*/ 15 h 84"/>
                <a:gd name="T28" fmla="*/ 26 w 113"/>
                <a:gd name="T29" fmla="*/ 14 h 84"/>
                <a:gd name="T30" fmla="*/ 25 w 113"/>
                <a:gd name="T31" fmla="*/ 23 h 84"/>
                <a:gd name="T32" fmla="*/ 41 w 113"/>
                <a:gd name="T33" fmla="*/ 44 h 84"/>
                <a:gd name="T34" fmla="*/ 67 w 113"/>
                <a:gd name="T35" fmla="*/ 64 h 84"/>
                <a:gd name="T36" fmla="*/ 75 w 113"/>
                <a:gd name="T37" fmla="*/ 68 h 84"/>
                <a:gd name="T38" fmla="*/ 83 w 113"/>
                <a:gd name="T39" fmla="*/ 69 h 84"/>
                <a:gd name="T40" fmla="*/ 83 w 113"/>
                <a:gd name="T41" fmla="*/ 58 h 84"/>
                <a:gd name="T42" fmla="*/ 76 w 113"/>
                <a:gd name="T43" fmla="*/ 50 h 84"/>
                <a:gd name="T44" fmla="*/ 71 w 113"/>
                <a:gd name="T45" fmla="*/ 4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84">
                  <a:moveTo>
                    <a:pt x="10" y="1"/>
                  </a:moveTo>
                  <a:cubicBezTo>
                    <a:pt x="18" y="0"/>
                    <a:pt x="28" y="4"/>
                    <a:pt x="42" y="11"/>
                  </a:cubicBezTo>
                  <a:cubicBezTo>
                    <a:pt x="60" y="21"/>
                    <a:pt x="76" y="35"/>
                    <a:pt x="93" y="52"/>
                  </a:cubicBezTo>
                  <a:cubicBezTo>
                    <a:pt x="110" y="71"/>
                    <a:pt x="113" y="81"/>
                    <a:pt x="101" y="83"/>
                  </a:cubicBezTo>
                  <a:cubicBezTo>
                    <a:pt x="96" y="84"/>
                    <a:pt x="88" y="83"/>
                    <a:pt x="77" y="79"/>
                  </a:cubicBezTo>
                  <a:cubicBezTo>
                    <a:pt x="72" y="77"/>
                    <a:pt x="67" y="75"/>
                    <a:pt x="61" y="72"/>
                  </a:cubicBezTo>
                  <a:cubicBezTo>
                    <a:pt x="43" y="61"/>
                    <a:pt x="28" y="50"/>
                    <a:pt x="16" y="37"/>
                  </a:cubicBezTo>
                  <a:cubicBezTo>
                    <a:pt x="5" y="25"/>
                    <a:pt x="0" y="15"/>
                    <a:pt x="1" y="8"/>
                  </a:cubicBezTo>
                  <a:cubicBezTo>
                    <a:pt x="1" y="4"/>
                    <a:pt x="4" y="2"/>
                    <a:pt x="10" y="1"/>
                  </a:cubicBezTo>
                  <a:close/>
                  <a:moveTo>
                    <a:pt x="71" y="46"/>
                  </a:moveTo>
                  <a:cubicBezTo>
                    <a:pt x="66" y="45"/>
                    <a:pt x="63" y="44"/>
                    <a:pt x="61" y="43"/>
                  </a:cubicBezTo>
                  <a:cubicBezTo>
                    <a:pt x="60" y="43"/>
                    <a:pt x="59" y="41"/>
                    <a:pt x="57" y="37"/>
                  </a:cubicBezTo>
                  <a:cubicBezTo>
                    <a:pt x="52" y="29"/>
                    <a:pt x="45" y="22"/>
                    <a:pt x="37" y="17"/>
                  </a:cubicBezTo>
                  <a:cubicBezTo>
                    <a:pt x="36" y="17"/>
                    <a:pt x="34" y="16"/>
                    <a:pt x="33" y="15"/>
                  </a:cubicBezTo>
                  <a:cubicBezTo>
                    <a:pt x="30" y="14"/>
                    <a:pt x="28" y="14"/>
                    <a:pt x="26" y="14"/>
                  </a:cubicBezTo>
                  <a:cubicBezTo>
                    <a:pt x="23" y="15"/>
                    <a:pt x="23" y="17"/>
                    <a:pt x="25" y="23"/>
                  </a:cubicBezTo>
                  <a:cubicBezTo>
                    <a:pt x="28" y="30"/>
                    <a:pt x="33" y="37"/>
                    <a:pt x="41" y="44"/>
                  </a:cubicBezTo>
                  <a:cubicBezTo>
                    <a:pt x="49" y="53"/>
                    <a:pt x="58" y="59"/>
                    <a:pt x="67" y="64"/>
                  </a:cubicBezTo>
                  <a:cubicBezTo>
                    <a:pt x="69" y="66"/>
                    <a:pt x="72" y="67"/>
                    <a:pt x="75" y="68"/>
                  </a:cubicBezTo>
                  <a:cubicBezTo>
                    <a:pt x="79" y="69"/>
                    <a:pt x="81" y="69"/>
                    <a:pt x="83" y="69"/>
                  </a:cubicBezTo>
                  <a:cubicBezTo>
                    <a:pt x="88" y="68"/>
                    <a:pt x="88" y="65"/>
                    <a:pt x="83" y="58"/>
                  </a:cubicBezTo>
                  <a:cubicBezTo>
                    <a:pt x="82" y="56"/>
                    <a:pt x="79" y="53"/>
                    <a:pt x="76" y="50"/>
                  </a:cubicBezTo>
                  <a:cubicBezTo>
                    <a:pt x="73" y="48"/>
                    <a:pt x="72" y="46"/>
                    <a:pt x="71" y="46"/>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69" name="Freeform 161"/>
            <p:cNvSpPr>
              <a:spLocks/>
            </p:cNvSpPr>
            <p:nvPr/>
          </p:nvSpPr>
          <p:spPr bwMode="auto">
            <a:xfrm>
              <a:off x="5035550" y="5708650"/>
              <a:ext cx="349250" cy="314325"/>
            </a:xfrm>
            <a:custGeom>
              <a:avLst/>
              <a:gdLst>
                <a:gd name="T0" fmla="*/ 40 w 93"/>
                <a:gd name="T1" fmla="*/ 37 h 84"/>
                <a:gd name="T2" fmla="*/ 31 w 93"/>
                <a:gd name="T3" fmla="*/ 11 h 84"/>
                <a:gd name="T4" fmla="*/ 31 w 93"/>
                <a:gd name="T5" fmla="*/ 2 h 84"/>
                <a:gd name="T6" fmla="*/ 32 w 93"/>
                <a:gd name="T7" fmla="*/ 0 h 84"/>
                <a:gd name="T8" fmla="*/ 40 w 93"/>
                <a:gd name="T9" fmla="*/ 2 h 84"/>
                <a:gd name="T10" fmla="*/ 46 w 93"/>
                <a:gd name="T11" fmla="*/ 4 h 84"/>
                <a:gd name="T12" fmla="*/ 50 w 93"/>
                <a:gd name="T13" fmla="*/ 10 h 84"/>
                <a:gd name="T14" fmla="*/ 60 w 93"/>
                <a:gd name="T15" fmla="*/ 25 h 84"/>
                <a:gd name="T16" fmla="*/ 68 w 93"/>
                <a:gd name="T17" fmla="*/ 27 h 84"/>
                <a:gd name="T18" fmla="*/ 73 w 93"/>
                <a:gd name="T19" fmla="*/ 17 h 84"/>
                <a:gd name="T20" fmla="*/ 75 w 93"/>
                <a:gd name="T21" fmla="*/ 15 h 84"/>
                <a:gd name="T22" fmla="*/ 78 w 93"/>
                <a:gd name="T23" fmla="*/ 16 h 84"/>
                <a:gd name="T24" fmla="*/ 83 w 93"/>
                <a:gd name="T25" fmla="*/ 17 h 84"/>
                <a:gd name="T26" fmla="*/ 90 w 93"/>
                <a:gd name="T27" fmla="*/ 29 h 84"/>
                <a:gd name="T28" fmla="*/ 82 w 93"/>
                <a:gd name="T29" fmla="*/ 39 h 84"/>
                <a:gd name="T30" fmla="*/ 71 w 93"/>
                <a:gd name="T31" fmla="*/ 38 h 84"/>
                <a:gd name="T32" fmla="*/ 58 w 93"/>
                <a:gd name="T33" fmla="*/ 33 h 84"/>
                <a:gd name="T34" fmla="*/ 50 w 93"/>
                <a:gd name="T35" fmla="*/ 26 h 84"/>
                <a:gd name="T36" fmla="*/ 63 w 93"/>
                <a:gd name="T37" fmla="*/ 51 h 84"/>
                <a:gd name="T38" fmla="*/ 88 w 93"/>
                <a:gd name="T39" fmla="*/ 77 h 84"/>
                <a:gd name="T40" fmla="*/ 90 w 93"/>
                <a:gd name="T41" fmla="*/ 83 h 84"/>
                <a:gd name="T42" fmla="*/ 78 w 93"/>
                <a:gd name="T43" fmla="*/ 80 h 84"/>
                <a:gd name="T44" fmla="*/ 48 w 93"/>
                <a:gd name="T45" fmla="*/ 58 h 84"/>
                <a:gd name="T46" fmla="*/ 5 w 93"/>
                <a:gd name="T47" fmla="*/ 17 h 84"/>
                <a:gd name="T48" fmla="*/ 4 w 93"/>
                <a:gd name="T49" fmla="*/ 7 h 84"/>
                <a:gd name="T50" fmla="*/ 8 w 93"/>
                <a:gd name="T51" fmla="*/ 7 h 84"/>
                <a:gd name="T52" fmla="*/ 15 w 93"/>
                <a:gd name="T53" fmla="*/ 10 h 84"/>
                <a:gd name="T54" fmla="*/ 21 w 93"/>
                <a:gd name="T55" fmla="*/ 15 h 84"/>
                <a:gd name="T56" fmla="*/ 27 w 93"/>
                <a:gd name="T57" fmla="*/ 23 h 84"/>
                <a:gd name="T58" fmla="*/ 40 w 93"/>
                <a:gd name="T59" fmla="*/ 3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84">
                  <a:moveTo>
                    <a:pt x="40" y="37"/>
                  </a:moveTo>
                  <a:cubicBezTo>
                    <a:pt x="35" y="28"/>
                    <a:pt x="32" y="19"/>
                    <a:pt x="31" y="11"/>
                  </a:cubicBezTo>
                  <a:cubicBezTo>
                    <a:pt x="30" y="8"/>
                    <a:pt x="30" y="5"/>
                    <a:pt x="31" y="2"/>
                  </a:cubicBezTo>
                  <a:cubicBezTo>
                    <a:pt x="31" y="1"/>
                    <a:pt x="31" y="0"/>
                    <a:pt x="32" y="0"/>
                  </a:cubicBezTo>
                  <a:cubicBezTo>
                    <a:pt x="33" y="0"/>
                    <a:pt x="36" y="1"/>
                    <a:pt x="40" y="2"/>
                  </a:cubicBezTo>
                  <a:cubicBezTo>
                    <a:pt x="42" y="3"/>
                    <a:pt x="44" y="4"/>
                    <a:pt x="46" y="4"/>
                  </a:cubicBezTo>
                  <a:cubicBezTo>
                    <a:pt x="48" y="5"/>
                    <a:pt x="49" y="7"/>
                    <a:pt x="50" y="10"/>
                  </a:cubicBezTo>
                  <a:cubicBezTo>
                    <a:pt x="52" y="17"/>
                    <a:pt x="55" y="22"/>
                    <a:pt x="60" y="25"/>
                  </a:cubicBezTo>
                  <a:cubicBezTo>
                    <a:pt x="63" y="26"/>
                    <a:pt x="66" y="27"/>
                    <a:pt x="68" y="27"/>
                  </a:cubicBezTo>
                  <a:cubicBezTo>
                    <a:pt x="72" y="26"/>
                    <a:pt x="74" y="23"/>
                    <a:pt x="73" y="17"/>
                  </a:cubicBezTo>
                  <a:cubicBezTo>
                    <a:pt x="73" y="16"/>
                    <a:pt x="74" y="15"/>
                    <a:pt x="75" y="15"/>
                  </a:cubicBezTo>
                  <a:cubicBezTo>
                    <a:pt x="76" y="15"/>
                    <a:pt x="77" y="15"/>
                    <a:pt x="78" y="16"/>
                  </a:cubicBezTo>
                  <a:cubicBezTo>
                    <a:pt x="80" y="16"/>
                    <a:pt x="82" y="17"/>
                    <a:pt x="83" y="17"/>
                  </a:cubicBezTo>
                  <a:cubicBezTo>
                    <a:pt x="87" y="20"/>
                    <a:pt x="89" y="23"/>
                    <a:pt x="90" y="29"/>
                  </a:cubicBezTo>
                  <a:cubicBezTo>
                    <a:pt x="91" y="34"/>
                    <a:pt x="88" y="38"/>
                    <a:pt x="82" y="39"/>
                  </a:cubicBezTo>
                  <a:cubicBezTo>
                    <a:pt x="79" y="39"/>
                    <a:pt x="75" y="39"/>
                    <a:pt x="71" y="38"/>
                  </a:cubicBezTo>
                  <a:cubicBezTo>
                    <a:pt x="67" y="37"/>
                    <a:pt x="63" y="35"/>
                    <a:pt x="58" y="33"/>
                  </a:cubicBezTo>
                  <a:cubicBezTo>
                    <a:pt x="55" y="31"/>
                    <a:pt x="52" y="29"/>
                    <a:pt x="50" y="26"/>
                  </a:cubicBezTo>
                  <a:cubicBezTo>
                    <a:pt x="50" y="31"/>
                    <a:pt x="54" y="39"/>
                    <a:pt x="63" y="51"/>
                  </a:cubicBezTo>
                  <a:cubicBezTo>
                    <a:pt x="68" y="58"/>
                    <a:pt x="77" y="66"/>
                    <a:pt x="88" y="77"/>
                  </a:cubicBezTo>
                  <a:cubicBezTo>
                    <a:pt x="92" y="80"/>
                    <a:pt x="93" y="83"/>
                    <a:pt x="90" y="83"/>
                  </a:cubicBezTo>
                  <a:cubicBezTo>
                    <a:pt x="86" y="84"/>
                    <a:pt x="82" y="83"/>
                    <a:pt x="78" y="80"/>
                  </a:cubicBezTo>
                  <a:cubicBezTo>
                    <a:pt x="73" y="77"/>
                    <a:pt x="63" y="70"/>
                    <a:pt x="48" y="58"/>
                  </a:cubicBezTo>
                  <a:cubicBezTo>
                    <a:pt x="27" y="40"/>
                    <a:pt x="12" y="27"/>
                    <a:pt x="5" y="17"/>
                  </a:cubicBezTo>
                  <a:cubicBezTo>
                    <a:pt x="0" y="10"/>
                    <a:pt x="0" y="7"/>
                    <a:pt x="4" y="7"/>
                  </a:cubicBezTo>
                  <a:cubicBezTo>
                    <a:pt x="5" y="7"/>
                    <a:pt x="6" y="7"/>
                    <a:pt x="8" y="7"/>
                  </a:cubicBezTo>
                  <a:cubicBezTo>
                    <a:pt x="11" y="8"/>
                    <a:pt x="13" y="9"/>
                    <a:pt x="15" y="10"/>
                  </a:cubicBezTo>
                  <a:cubicBezTo>
                    <a:pt x="17" y="11"/>
                    <a:pt x="19" y="13"/>
                    <a:pt x="21" y="15"/>
                  </a:cubicBezTo>
                  <a:cubicBezTo>
                    <a:pt x="21" y="15"/>
                    <a:pt x="23" y="18"/>
                    <a:pt x="27" y="23"/>
                  </a:cubicBezTo>
                  <a:cubicBezTo>
                    <a:pt x="30" y="28"/>
                    <a:pt x="35" y="32"/>
                    <a:pt x="40" y="37"/>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70" name="Freeform 162"/>
            <p:cNvSpPr>
              <a:spLocks noEditPoints="1"/>
            </p:cNvSpPr>
            <p:nvPr/>
          </p:nvSpPr>
          <p:spPr bwMode="auto">
            <a:xfrm>
              <a:off x="5335588" y="5670550"/>
              <a:ext cx="525463" cy="277812"/>
            </a:xfrm>
            <a:custGeom>
              <a:avLst/>
              <a:gdLst>
                <a:gd name="T0" fmla="*/ 84 w 140"/>
                <a:gd name="T1" fmla="*/ 52 h 74"/>
                <a:gd name="T2" fmla="*/ 95 w 140"/>
                <a:gd name="T3" fmla="*/ 63 h 74"/>
                <a:gd name="T4" fmla="*/ 96 w 140"/>
                <a:gd name="T5" fmla="*/ 74 h 74"/>
                <a:gd name="T6" fmla="*/ 76 w 140"/>
                <a:gd name="T7" fmla="*/ 70 h 74"/>
                <a:gd name="T8" fmla="*/ 59 w 140"/>
                <a:gd name="T9" fmla="*/ 62 h 74"/>
                <a:gd name="T10" fmla="*/ 20 w 140"/>
                <a:gd name="T11" fmla="*/ 35 h 74"/>
                <a:gd name="T12" fmla="*/ 1 w 140"/>
                <a:gd name="T13" fmla="*/ 8 h 74"/>
                <a:gd name="T14" fmla="*/ 8 w 140"/>
                <a:gd name="T15" fmla="*/ 1 h 74"/>
                <a:gd name="T16" fmla="*/ 21 w 140"/>
                <a:gd name="T17" fmla="*/ 2 h 74"/>
                <a:gd name="T18" fmla="*/ 33 w 140"/>
                <a:gd name="T19" fmla="*/ 7 h 74"/>
                <a:gd name="T20" fmla="*/ 43 w 140"/>
                <a:gd name="T21" fmla="*/ 14 h 74"/>
                <a:gd name="T22" fmla="*/ 51 w 140"/>
                <a:gd name="T23" fmla="*/ 17 h 74"/>
                <a:gd name="T24" fmla="*/ 60 w 140"/>
                <a:gd name="T25" fmla="*/ 25 h 74"/>
                <a:gd name="T26" fmla="*/ 78 w 140"/>
                <a:gd name="T27" fmla="*/ 39 h 74"/>
                <a:gd name="T28" fmla="*/ 100 w 140"/>
                <a:gd name="T29" fmla="*/ 54 h 74"/>
                <a:gd name="T30" fmla="*/ 115 w 140"/>
                <a:gd name="T31" fmla="*/ 60 h 74"/>
                <a:gd name="T32" fmla="*/ 124 w 140"/>
                <a:gd name="T33" fmla="*/ 62 h 74"/>
                <a:gd name="T34" fmla="*/ 135 w 140"/>
                <a:gd name="T35" fmla="*/ 66 h 74"/>
                <a:gd name="T36" fmla="*/ 139 w 140"/>
                <a:gd name="T37" fmla="*/ 69 h 74"/>
                <a:gd name="T38" fmla="*/ 138 w 140"/>
                <a:gd name="T39" fmla="*/ 71 h 74"/>
                <a:gd name="T40" fmla="*/ 118 w 140"/>
                <a:gd name="T41" fmla="*/ 68 h 74"/>
                <a:gd name="T42" fmla="*/ 96 w 140"/>
                <a:gd name="T43" fmla="*/ 58 h 74"/>
                <a:gd name="T44" fmla="*/ 84 w 140"/>
                <a:gd name="T45" fmla="*/ 52 h 74"/>
                <a:gd name="T46" fmla="*/ 38 w 140"/>
                <a:gd name="T47" fmla="*/ 16 h 74"/>
                <a:gd name="T48" fmla="*/ 29 w 140"/>
                <a:gd name="T49" fmla="*/ 13 h 74"/>
                <a:gd name="T50" fmla="*/ 23 w 140"/>
                <a:gd name="T51" fmla="*/ 12 h 74"/>
                <a:gd name="T52" fmla="*/ 28 w 140"/>
                <a:gd name="T53" fmla="*/ 28 h 74"/>
                <a:gd name="T54" fmla="*/ 64 w 140"/>
                <a:gd name="T55" fmla="*/ 56 h 74"/>
                <a:gd name="T56" fmla="*/ 72 w 140"/>
                <a:gd name="T57" fmla="*/ 60 h 74"/>
                <a:gd name="T58" fmla="*/ 78 w 140"/>
                <a:gd name="T59" fmla="*/ 61 h 74"/>
                <a:gd name="T60" fmla="*/ 72 w 140"/>
                <a:gd name="T61" fmla="*/ 48 h 74"/>
                <a:gd name="T62" fmla="*/ 51 w 140"/>
                <a:gd name="T63" fmla="*/ 29 h 74"/>
                <a:gd name="T64" fmla="*/ 40 w 140"/>
                <a:gd name="T65" fmla="*/ 19 h 74"/>
                <a:gd name="T66" fmla="*/ 38 w 140"/>
                <a:gd name="T67" fmla="*/ 1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74">
                  <a:moveTo>
                    <a:pt x="84" y="52"/>
                  </a:moveTo>
                  <a:cubicBezTo>
                    <a:pt x="89" y="56"/>
                    <a:pt x="93" y="60"/>
                    <a:pt x="95" y="63"/>
                  </a:cubicBezTo>
                  <a:cubicBezTo>
                    <a:pt x="100" y="69"/>
                    <a:pt x="100" y="73"/>
                    <a:pt x="96" y="74"/>
                  </a:cubicBezTo>
                  <a:cubicBezTo>
                    <a:pt x="91" y="74"/>
                    <a:pt x="85" y="73"/>
                    <a:pt x="76" y="70"/>
                  </a:cubicBezTo>
                  <a:cubicBezTo>
                    <a:pt x="70" y="68"/>
                    <a:pt x="64" y="65"/>
                    <a:pt x="59" y="62"/>
                  </a:cubicBezTo>
                  <a:cubicBezTo>
                    <a:pt x="44" y="54"/>
                    <a:pt x="32" y="45"/>
                    <a:pt x="20" y="35"/>
                  </a:cubicBezTo>
                  <a:cubicBezTo>
                    <a:pt x="8" y="23"/>
                    <a:pt x="1" y="14"/>
                    <a:pt x="1" y="8"/>
                  </a:cubicBezTo>
                  <a:cubicBezTo>
                    <a:pt x="0" y="4"/>
                    <a:pt x="2" y="1"/>
                    <a:pt x="8" y="1"/>
                  </a:cubicBezTo>
                  <a:cubicBezTo>
                    <a:pt x="11" y="0"/>
                    <a:pt x="16" y="1"/>
                    <a:pt x="21" y="2"/>
                  </a:cubicBezTo>
                  <a:cubicBezTo>
                    <a:pt x="26" y="4"/>
                    <a:pt x="30" y="5"/>
                    <a:pt x="33" y="7"/>
                  </a:cubicBezTo>
                  <a:cubicBezTo>
                    <a:pt x="36" y="9"/>
                    <a:pt x="39" y="11"/>
                    <a:pt x="43" y="14"/>
                  </a:cubicBezTo>
                  <a:cubicBezTo>
                    <a:pt x="46" y="15"/>
                    <a:pt x="49" y="16"/>
                    <a:pt x="51" y="17"/>
                  </a:cubicBezTo>
                  <a:cubicBezTo>
                    <a:pt x="54" y="19"/>
                    <a:pt x="57" y="21"/>
                    <a:pt x="60" y="25"/>
                  </a:cubicBezTo>
                  <a:cubicBezTo>
                    <a:pt x="64" y="28"/>
                    <a:pt x="70" y="33"/>
                    <a:pt x="78" y="39"/>
                  </a:cubicBezTo>
                  <a:cubicBezTo>
                    <a:pt x="86" y="45"/>
                    <a:pt x="93" y="50"/>
                    <a:pt x="100" y="54"/>
                  </a:cubicBezTo>
                  <a:cubicBezTo>
                    <a:pt x="105" y="57"/>
                    <a:pt x="110" y="59"/>
                    <a:pt x="115" y="60"/>
                  </a:cubicBezTo>
                  <a:cubicBezTo>
                    <a:pt x="117" y="61"/>
                    <a:pt x="120" y="61"/>
                    <a:pt x="124" y="62"/>
                  </a:cubicBezTo>
                  <a:cubicBezTo>
                    <a:pt x="128" y="62"/>
                    <a:pt x="131" y="64"/>
                    <a:pt x="135" y="66"/>
                  </a:cubicBezTo>
                  <a:cubicBezTo>
                    <a:pt x="137" y="67"/>
                    <a:pt x="139" y="68"/>
                    <a:pt x="139" y="69"/>
                  </a:cubicBezTo>
                  <a:cubicBezTo>
                    <a:pt x="140" y="70"/>
                    <a:pt x="139" y="71"/>
                    <a:pt x="138" y="71"/>
                  </a:cubicBezTo>
                  <a:cubicBezTo>
                    <a:pt x="134" y="72"/>
                    <a:pt x="127" y="71"/>
                    <a:pt x="118" y="68"/>
                  </a:cubicBezTo>
                  <a:cubicBezTo>
                    <a:pt x="111" y="66"/>
                    <a:pt x="104" y="63"/>
                    <a:pt x="96" y="58"/>
                  </a:cubicBezTo>
                  <a:cubicBezTo>
                    <a:pt x="94" y="57"/>
                    <a:pt x="90" y="55"/>
                    <a:pt x="84" y="52"/>
                  </a:cubicBezTo>
                  <a:close/>
                  <a:moveTo>
                    <a:pt x="38" y="16"/>
                  </a:moveTo>
                  <a:cubicBezTo>
                    <a:pt x="34" y="14"/>
                    <a:pt x="31" y="13"/>
                    <a:pt x="29" y="13"/>
                  </a:cubicBezTo>
                  <a:cubicBezTo>
                    <a:pt x="26" y="12"/>
                    <a:pt x="25" y="12"/>
                    <a:pt x="23" y="12"/>
                  </a:cubicBezTo>
                  <a:cubicBezTo>
                    <a:pt x="17" y="13"/>
                    <a:pt x="19" y="18"/>
                    <a:pt x="28" y="28"/>
                  </a:cubicBezTo>
                  <a:cubicBezTo>
                    <a:pt x="39" y="40"/>
                    <a:pt x="51" y="49"/>
                    <a:pt x="64" y="56"/>
                  </a:cubicBezTo>
                  <a:cubicBezTo>
                    <a:pt x="67" y="58"/>
                    <a:pt x="69" y="59"/>
                    <a:pt x="72" y="60"/>
                  </a:cubicBezTo>
                  <a:cubicBezTo>
                    <a:pt x="74" y="61"/>
                    <a:pt x="76" y="61"/>
                    <a:pt x="78" y="61"/>
                  </a:cubicBezTo>
                  <a:cubicBezTo>
                    <a:pt x="81" y="60"/>
                    <a:pt x="79" y="56"/>
                    <a:pt x="72" y="48"/>
                  </a:cubicBezTo>
                  <a:cubicBezTo>
                    <a:pt x="67" y="44"/>
                    <a:pt x="61" y="38"/>
                    <a:pt x="51" y="29"/>
                  </a:cubicBezTo>
                  <a:cubicBezTo>
                    <a:pt x="45" y="24"/>
                    <a:pt x="41" y="21"/>
                    <a:pt x="40" y="19"/>
                  </a:cubicBezTo>
                  <a:cubicBezTo>
                    <a:pt x="39" y="18"/>
                    <a:pt x="38" y="17"/>
                    <a:pt x="38" y="16"/>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50271" name="Freeform 163"/>
            <p:cNvSpPr>
              <a:spLocks/>
            </p:cNvSpPr>
            <p:nvPr/>
          </p:nvSpPr>
          <p:spPr bwMode="auto">
            <a:xfrm>
              <a:off x="5414963" y="5521325"/>
              <a:ext cx="547688" cy="382587"/>
            </a:xfrm>
            <a:custGeom>
              <a:avLst/>
              <a:gdLst>
                <a:gd name="T0" fmla="*/ 44 w 146"/>
                <a:gd name="T1" fmla="*/ 35 h 102"/>
                <a:gd name="T2" fmla="*/ 71 w 146"/>
                <a:gd name="T3" fmla="*/ 58 h 102"/>
                <a:gd name="T4" fmla="*/ 111 w 146"/>
                <a:gd name="T5" fmla="*/ 86 h 102"/>
                <a:gd name="T6" fmla="*/ 119 w 146"/>
                <a:gd name="T7" fmla="*/ 90 h 102"/>
                <a:gd name="T8" fmla="*/ 124 w 146"/>
                <a:gd name="T9" fmla="*/ 90 h 102"/>
                <a:gd name="T10" fmla="*/ 120 w 146"/>
                <a:gd name="T11" fmla="*/ 79 h 102"/>
                <a:gd name="T12" fmla="*/ 108 w 146"/>
                <a:gd name="T13" fmla="*/ 67 h 102"/>
                <a:gd name="T14" fmla="*/ 107 w 146"/>
                <a:gd name="T15" fmla="*/ 63 h 102"/>
                <a:gd name="T16" fmla="*/ 110 w 146"/>
                <a:gd name="T17" fmla="*/ 63 h 102"/>
                <a:gd name="T18" fmla="*/ 114 w 146"/>
                <a:gd name="T19" fmla="*/ 65 h 102"/>
                <a:gd name="T20" fmla="*/ 134 w 146"/>
                <a:gd name="T21" fmla="*/ 83 h 102"/>
                <a:gd name="T22" fmla="*/ 139 w 146"/>
                <a:gd name="T23" fmla="*/ 101 h 102"/>
                <a:gd name="T24" fmla="*/ 122 w 146"/>
                <a:gd name="T25" fmla="*/ 98 h 102"/>
                <a:gd name="T26" fmla="*/ 104 w 146"/>
                <a:gd name="T27" fmla="*/ 90 h 102"/>
                <a:gd name="T28" fmla="*/ 60 w 146"/>
                <a:gd name="T29" fmla="*/ 61 h 102"/>
                <a:gd name="T30" fmla="*/ 36 w 146"/>
                <a:gd name="T31" fmla="*/ 40 h 102"/>
                <a:gd name="T32" fmla="*/ 33 w 146"/>
                <a:gd name="T33" fmla="*/ 41 h 102"/>
                <a:gd name="T34" fmla="*/ 27 w 146"/>
                <a:gd name="T35" fmla="*/ 41 h 102"/>
                <a:gd name="T36" fmla="*/ 18 w 146"/>
                <a:gd name="T37" fmla="*/ 38 h 102"/>
                <a:gd name="T38" fmla="*/ 14 w 146"/>
                <a:gd name="T39" fmla="*/ 33 h 102"/>
                <a:gd name="T40" fmla="*/ 20 w 146"/>
                <a:gd name="T41" fmla="*/ 31 h 102"/>
                <a:gd name="T42" fmla="*/ 25 w 146"/>
                <a:gd name="T43" fmla="*/ 28 h 102"/>
                <a:gd name="T44" fmla="*/ 8 w 146"/>
                <a:gd name="T45" fmla="*/ 11 h 102"/>
                <a:gd name="T46" fmla="*/ 1 w 146"/>
                <a:gd name="T47" fmla="*/ 3 h 102"/>
                <a:gd name="T48" fmla="*/ 1 w 146"/>
                <a:gd name="T49" fmla="*/ 0 h 102"/>
                <a:gd name="T50" fmla="*/ 7 w 146"/>
                <a:gd name="T51" fmla="*/ 1 h 102"/>
                <a:gd name="T52" fmla="*/ 12 w 146"/>
                <a:gd name="T53" fmla="*/ 3 h 102"/>
                <a:gd name="T54" fmla="*/ 24 w 146"/>
                <a:gd name="T55" fmla="*/ 14 h 102"/>
                <a:gd name="T56" fmla="*/ 32 w 146"/>
                <a:gd name="T57" fmla="*/ 22 h 102"/>
                <a:gd name="T58" fmla="*/ 44 w 146"/>
                <a:gd name="T59" fmla="*/ 18 h 102"/>
                <a:gd name="T60" fmla="*/ 58 w 146"/>
                <a:gd name="T61" fmla="*/ 21 h 102"/>
                <a:gd name="T62" fmla="*/ 62 w 146"/>
                <a:gd name="T63" fmla="*/ 25 h 102"/>
                <a:gd name="T64" fmla="*/ 58 w 146"/>
                <a:gd name="T65" fmla="*/ 26 h 102"/>
                <a:gd name="T66" fmla="*/ 48 w 146"/>
                <a:gd name="T67" fmla="*/ 32 h 102"/>
                <a:gd name="T68" fmla="*/ 44 w 146"/>
                <a:gd name="T69"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2">
                  <a:moveTo>
                    <a:pt x="44" y="35"/>
                  </a:moveTo>
                  <a:cubicBezTo>
                    <a:pt x="52" y="42"/>
                    <a:pt x="60" y="50"/>
                    <a:pt x="71" y="58"/>
                  </a:cubicBezTo>
                  <a:cubicBezTo>
                    <a:pt x="87" y="71"/>
                    <a:pt x="100" y="80"/>
                    <a:pt x="111" y="86"/>
                  </a:cubicBezTo>
                  <a:cubicBezTo>
                    <a:pt x="114" y="88"/>
                    <a:pt x="116" y="89"/>
                    <a:pt x="119" y="90"/>
                  </a:cubicBezTo>
                  <a:cubicBezTo>
                    <a:pt x="121" y="90"/>
                    <a:pt x="123" y="91"/>
                    <a:pt x="124" y="90"/>
                  </a:cubicBezTo>
                  <a:cubicBezTo>
                    <a:pt x="128" y="90"/>
                    <a:pt x="127" y="86"/>
                    <a:pt x="120" y="79"/>
                  </a:cubicBezTo>
                  <a:cubicBezTo>
                    <a:pt x="117" y="75"/>
                    <a:pt x="112" y="71"/>
                    <a:pt x="108" y="67"/>
                  </a:cubicBezTo>
                  <a:cubicBezTo>
                    <a:pt x="105" y="64"/>
                    <a:pt x="105" y="63"/>
                    <a:pt x="107" y="63"/>
                  </a:cubicBezTo>
                  <a:cubicBezTo>
                    <a:pt x="107" y="63"/>
                    <a:pt x="109" y="63"/>
                    <a:pt x="110" y="63"/>
                  </a:cubicBezTo>
                  <a:cubicBezTo>
                    <a:pt x="112" y="64"/>
                    <a:pt x="113" y="64"/>
                    <a:pt x="114" y="65"/>
                  </a:cubicBezTo>
                  <a:cubicBezTo>
                    <a:pt x="119" y="67"/>
                    <a:pt x="125" y="73"/>
                    <a:pt x="134" y="83"/>
                  </a:cubicBezTo>
                  <a:cubicBezTo>
                    <a:pt x="144" y="94"/>
                    <a:pt x="146" y="100"/>
                    <a:pt x="139" y="101"/>
                  </a:cubicBezTo>
                  <a:cubicBezTo>
                    <a:pt x="136" y="102"/>
                    <a:pt x="130" y="101"/>
                    <a:pt x="122" y="98"/>
                  </a:cubicBezTo>
                  <a:cubicBezTo>
                    <a:pt x="116" y="96"/>
                    <a:pt x="111" y="94"/>
                    <a:pt x="104" y="90"/>
                  </a:cubicBezTo>
                  <a:cubicBezTo>
                    <a:pt x="89" y="82"/>
                    <a:pt x="75" y="72"/>
                    <a:pt x="60" y="61"/>
                  </a:cubicBezTo>
                  <a:cubicBezTo>
                    <a:pt x="57" y="58"/>
                    <a:pt x="49" y="51"/>
                    <a:pt x="36" y="40"/>
                  </a:cubicBezTo>
                  <a:cubicBezTo>
                    <a:pt x="35" y="41"/>
                    <a:pt x="34" y="41"/>
                    <a:pt x="33" y="41"/>
                  </a:cubicBezTo>
                  <a:cubicBezTo>
                    <a:pt x="31" y="41"/>
                    <a:pt x="29" y="41"/>
                    <a:pt x="27" y="41"/>
                  </a:cubicBezTo>
                  <a:cubicBezTo>
                    <a:pt x="23" y="40"/>
                    <a:pt x="20" y="39"/>
                    <a:pt x="18" y="38"/>
                  </a:cubicBezTo>
                  <a:cubicBezTo>
                    <a:pt x="15" y="36"/>
                    <a:pt x="14" y="34"/>
                    <a:pt x="14" y="33"/>
                  </a:cubicBezTo>
                  <a:cubicBezTo>
                    <a:pt x="14" y="33"/>
                    <a:pt x="16" y="32"/>
                    <a:pt x="20" y="31"/>
                  </a:cubicBezTo>
                  <a:cubicBezTo>
                    <a:pt x="22" y="31"/>
                    <a:pt x="23" y="30"/>
                    <a:pt x="25" y="28"/>
                  </a:cubicBezTo>
                  <a:cubicBezTo>
                    <a:pt x="20" y="24"/>
                    <a:pt x="14" y="18"/>
                    <a:pt x="8" y="11"/>
                  </a:cubicBezTo>
                  <a:cubicBezTo>
                    <a:pt x="4" y="7"/>
                    <a:pt x="2" y="4"/>
                    <a:pt x="1" y="3"/>
                  </a:cubicBezTo>
                  <a:cubicBezTo>
                    <a:pt x="0" y="1"/>
                    <a:pt x="0" y="0"/>
                    <a:pt x="1" y="0"/>
                  </a:cubicBezTo>
                  <a:cubicBezTo>
                    <a:pt x="2" y="0"/>
                    <a:pt x="4" y="0"/>
                    <a:pt x="7" y="1"/>
                  </a:cubicBezTo>
                  <a:cubicBezTo>
                    <a:pt x="9" y="2"/>
                    <a:pt x="11" y="3"/>
                    <a:pt x="12" y="3"/>
                  </a:cubicBezTo>
                  <a:cubicBezTo>
                    <a:pt x="15" y="5"/>
                    <a:pt x="19" y="8"/>
                    <a:pt x="24" y="14"/>
                  </a:cubicBezTo>
                  <a:cubicBezTo>
                    <a:pt x="27" y="17"/>
                    <a:pt x="30" y="20"/>
                    <a:pt x="32" y="22"/>
                  </a:cubicBezTo>
                  <a:cubicBezTo>
                    <a:pt x="37" y="19"/>
                    <a:pt x="41" y="18"/>
                    <a:pt x="44" y="18"/>
                  </a:cubicBezTo>
                  <a:cubicBezTo>
                    <a:pt x="48" y="17"/>
                    <a:pt x="53" y="18"/>
                    <a:pt x="58" y="21"/>
                  </a:cubicBezTo>
                  <a:cubicBezTo>
                    <a:pt x="61" y="23"/>
                    <a:pt x="62" y="24"/>
                    <a:pt x="62" y="25"/>
                  </a:cubicBezTo>
                  <a:cubicBezTo>
                    <a:pt x="62" y="25"/>
                    <a:pt x="61" y="26"/>
                    <a:pt x="58" y="26"/>
                  </a:cubicBezTo>
                  <a:cubicBezTo>
                    <a:pt x="57" y="26"/>
                    <a:pt x="54" y="28"/>
                    <a:pt x="48" y="32"/>
                  </a:cubicBezTo>
                  <a:cubicBezTo>
                    <a:pt x="47" y="33"/>
                    <a:pt x="46" y="34"/>
                    <a:pt x="44" y="3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64" name="Freeform 164"/>
            <p:cNvSpPr>
              <a:spLocks noEditPoints="1"/>
            </p:cNvSpPr>
            <p:nvPr/>
          </p:nvSpPr>
          <p:spPr bwMode="auto">
            <a:xfrm>
              <a:off x="5597525" y="5513388"/>
              <a:ext cx="487363" cy="379412"/>
            </a:xfrm>
            <a:custGeom>
              <a:avLst/>
              <a:gdLst>
                <a:gd name="T0" fmla="*/ 45 w 130"/>
                <a:gd name="T1" fmla="*/ 36 h 101"/>
                <a:gd name="T2" fmla="*/ 51 w 130"/>
                <a:gd name="T3" fmla="*/ 37 h 101"/>
                <a:gd name="T4" fmla="*/ 55 w 130"/>
                <a:gd name="T5" fmla="*/ 39 h 101"/>
                <a:gd name="T6" fmla="*/ 62 w 130"/>
                <a:gd name="T7" fmla="*/ 45 h 101"/>
                <a:gd name="T8" fmla="*/ 93 w 130"/>
                <a:gd name="T9" fmla="*/ 73 h 101"/>
                <a:gd name="T10" fmla="*/ 124 w 130"/>
                <a:gd name="T11" fmla="*/ 95 h 101"/>
                <a:gd name="T12" fmla="*/ 128 w 130"/>
                <a:gd name="T13" fmla="*/ 101 h 101"/>
                <a:gd name="T14" fmla="*/ 122 w 130"/>
                <a:gd name="T15" fmla="*/ 100 h 101"/>
                <a:gd name="T16" fmla="*/ 116 w 130"/>
                <a:gd name="T17" fmla="*/ 97 h 101"/>
                <a:gd name="T18" fmla="*/ 87 w 130"/>
                <a:gd name="T19" fmla="*/ 77 h 101"/>
                <a:gd name="T20" fmla="*/ 52 w 130"/>
                <a:gd name="T21" fmla="*/ 46 h 101"/>
                <a:gd name="T22" fmla="*/ 45 w 130"/>
                <a:gd name="T23" fmla="*/ 39 h 101"/>
                <a:gd name="T24" fmla="*/ 45 w 130"/>
                <a:gd name="T25" fmla="*/ 36 h 101"/>
                <a:gd name="T26" fmla="*/ 2 w 130"/>
                <a:gd name="T27" fmla="*/ 0 h 101"/>
                <a:gd name="T28" fmla="*/ 15 w 130"/>
                <a:gd name="T29" fmla="*/ 4 h 101"/>
                <a:gd name="T30" fmla="*/ 26 w 130"/>
                <a:gd name="T31" fmla="*/ 13 h 101"/>
                <a:gd name="T32" fmla="*/ 26 w 130"/>
                <a:gd name="T33" fmla="*/ 18 h 101"/>
                <a:gd name="T34" fmla="*/ 20 w 130"/>
                <a:gd name="T35" fmla="*/ 17 h 101"/>
                <a:gd name="T36" fmla="*/ 13 w 130"/>
                <a:gd name="T37" fmla="*/ 14 h 101"/>
                <a:gd name="T38" fmla="*/ 2 w 130"/>
                <a:gd name="T39" fmla="*/ 4 h 101"/>
                <a:gd name="T40" fmla="*/ 2 w 130"/>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 h="101">
                  <a:moveTo>
                    <a:pt x="45" y="36"/>
                  </a:moveTo>
                  <a:cubicBezTo>
                    <a:pt x="47" y="36"/>
                    <a:pt x="48" y="37"/>
                    <a:pt x="51" y="37"/>
                  </a:cubicBezTo>
                  <a:cubicBezTo>
                    <a:pt x="52" y="38"/>
                    <a:pt x="54" y="39"/>
                    <a:pt x="55" y="39"/>
                  </a:cubicBezTo>
                  <a:cubicBezTo>
                    <a:pt x="57" y="41"/>
                    <a:pt x="60" y="42"/>
                    <a:pt x="62" y="45"/>
                  </a:cubicBezTo>
                  <a:cubicBezTo>
                    <a:pt x="74" y="56"/>
                    <a:pt x="84" y="65"/>
                    <a:pt x="93" y="73"/>
                  </a:cubicBezTo>
                  <a:cubicBezTo>
                    <a:pt x="103" y="80"/>
                    <a:pt x="113" y="87"/>
                    <a:pt x="124" y="95"/>
                  </a:cubicBezTo>
                  <a:cubicBezTo>
                    <a:pt x="129" y="99"/>
                    <a:pt x="130" y="100"/>
                    <a:pt x="128" y="101"/>
                  </a:cubicBezTo>
                  <a:cubicBezTo>
                    <a:pt x="126" y="101"/>
                    <a:pt x="124" y="101"/>
                    <a:pt x="122" y="100"/>
                  </a:cubicBezTo>
                  <a:cubicBezTo>
                    <a:pt x="119" y="99"/>
                    <a:pt x="117" y="98"/>
                    <a:pt x="116" y="97"/>
                  </a:cubicBezTo>
                  <a:cubicBezTo>
                    <a:pt x="112" y="95"/>
                    <a:pt x="102" y="88"/>
                    <a:pt x="87" y="77"/>
                  </a:cubicBezTo>
                  <a:cubicBezTo>
                    <a:pt x="74" y="68"/>
                    <a:pt x="63" y="57"/>
                    <a:pt x="52" y="46"/>
                  </a:cubicBezTo>
                  <a:cubicBezTo>
                    <a:pt x="48" y="42"/>
                    <a:pt x="46" y="40"/>
                    <a:pt x="45" y="39"/>
                  </a:cubicBezTo>
                  <a:cubicBezTo>
                    <a:pt x="44" y="37"/>
                    <a:pt x="44" y="37"/>
                    <a:pt x="45" y="36"/>
                  </a:cubicBezTo>
                  <a:close/>
                  <a:moveTo>
                    <a:pt x="2" y="0"/>
                  </a:moveTo>
                  <a:cubicBezTo>
                    <a:pt x="5" y="0"/>
                    <a:pt x="10" y="1"/>
                    <a:pt x="15" y="4"/>
                  </a:cubicBezTo>
                  <a:cubicBezTo>
                    <a:pt x="19" y="7"/>
                    <a:pt x="23" y="10"/>
                    <a:pt x="26" y="13"/>
                  </a:cubicBezTo>
                  <a:cubicBezTo>
                    <a:pt x="28" y="16"/>
                    <a:pt x="28" y="18"/>
                    <a:pt x="26" y="18"/>
                  </a:cubicBezTo>
                  <a:cubicBezTo>
                    <a:pt x="24" y="18"/>
                    <a:pt x="22" y="18"/>
                    <a:pt x="20" y="17"/>
                  </a:cubicBezTo>
                  <a:cubicBezTo>
                    <a:pt x="18" y="16"/>
                    <a:pt x="16" y="16"/>
                    <a:pt x="13" y="14"/>
                  </a:cubicBezTo>
                  <a:cubicBezTo>
                    <a:pt x="8" y="11"/>
                    <a:pt x="4" y="8"/>
                    <a:pt x="2" y="4"/>
                  </a:cubicBezTo>
                  <a:cubicBezTo>
                    <a:pt x="0" y="2"/>
                    <a:pt x="0" y="0"/>
                    <a:pt x="2" y="0"/>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65" name="Freeform 165"/>
            <p:cNvSpPr>
              <a:spLocks noEditPoints="1"/>
            </p:cNvSpPr>
            <p:nvPr/>
          </p:nvSpPr>
          <p:spPr bwMode="auto">
            <a:xfrm>
              <a:off x="5867400" y="5614988"/>
              <a:ext cx="360363" cy="250825"/>
            </a:xfrm>
            <a:custGeom>
              <a:avLst/>
              <a:gdLst>
                <a:gd name="T0" fmla="*/ 5 w 96"/>
                <a:gd name="T1" fmla="*/ 1 h 67"/>
                <a:gd name="T2" fmla="*/ 30 w 96"/>
                <a:gd name="T3" fmla="*/ 9 h 67"/>
                <a:gd name="T4" fmla="*/ 74 w 96"/>
                <a:gd name="T5" fmla="*/ 42 h 67"/>
                <a:gd name="T6" fmla="*/ 88 w 96"/>
                <a:gd name="T7" fmla="*/ 66 h 67"/>
                <a:gd name="T8" fmla="*/ 70 w 96"/>
                <a:gd name="T9" fmla="*/ 62 h 67"/>
                <a:gd name="T10" fmla="*/ 58 w 96"/>
                <a:gd name="T11" fmla="*/ 56 h 67"/>
                <a:gd name="T12" fmla="*/ 19 w 96"/>
                <a:gd name="T13" fmla="*/ 29 h 67"/>
                <a:gd name="T14" fmla="*/ 1 w 96"/>
                <a:gd name="T15" fmla="*/ 6 h 67"/>
                <a:gd name="T16" fmla="*/ 5 w 96"/>
                <a:gd name="T17" fmla="*/ 1 h 67"/>
                <a:gd name="T18" fmla="*/ 58 w 96"/>
                <a:gd name="T19" fmla="*/ 37 h 67"/>
                <a:gd name="T20" fmla="*/ 51 w 96"/>
                <a:gd name="T21" fmla="*/ 34 h 67"/>
                <a:gd name="T22" fmla="*/ 46 w 96"/>
                <a:gd name="T23" fmla="*/ 30 h 67"/>
                <a:gd name="T24" fmla="*/ 28 w 96"/>
                <a:gd name="T25" fmla="*/ 14 h 67"/>
                <a:gd name="T26" fmla="*/ 25 w 96"/>
                <a:gd name="T27" fmla="*/ 12 h 67"/>
                <a:gd name="T28" fmla="*/ 20 w 96"/>
                <a:gd name="T29" fmla="*/ 11 h 67"/>
                <a:gd name="T30" fmla="*/ 21 w 96"/>
                <a:gd name="T31" fmla="*/ 18 h 67"/>
                <a:gd name="T32" fmla="*/ 37 w 96"/>
                <a:gd name="T33" fmla="*/ 35 h 67"/>
                <a:gd name="T34" fmla="*/ 60 w 96"/>
                <a:gd name="T35" fmla="*/ 51 h 67"/>
                <a:gd name="T36" fmla="*/ 66 w 96"/>
                <a:gd name="T37" fmla="*/ 54 h 67"/>
                <a:gd name="T38" fmla="*/ 72 w 96"/>
                <a:gd name="T39" fmla="*/ 55 h 67"/>
                <a:gd name="T40" fmla="*/ 70 w 96"/>
                <a:gd name="T41" fmla="*/ 47 h 67"/>
                <a:gd name="T42" fmla="*/ 63 w 96"/>
                <a:gd name="T43" fmla="*/ 40 h 67"/>
                <a:gd name="T44" fmla="*/ 58 w 96"/>
                <a:gd name="T45"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67">
                  <a:moveTo>
                    <a:pt x="5" y="1"/>
                  </a:moveTo>
                  <a:cubicBezTo>
                    <a:pt x="10" y="0"/>
                    <a:pt x="18" y="3"/>
                    <a:pt x="30" y="9"/>
                  </a:cubicBezTo>
                  <a:cubicBezTo>
                    <a:pt x="44" y="17"/>
                    <a:pt x="59" y="28"/>
                    <a:pt x="74" y="42"/>
                  </a:cubicBezTo>
                  <a:cubicBezTo>
                    <a:pt x="91" y="57"/>
                    <a:pt x="96" y="65"/>
                    <a:pt x="88" y="66"/>
                  </a:cubicBezTo>
                  <a:cubicBezTo>
                    <a:pt x="84" y="67"/>
                    <a:pt x="78" y="65"/>
                    <a:pt x="70" y="62"/>
                  </a:cubicBezTo>
                  <a:cubicBezTo>
                    <a:pt x="66" y="61"/>
                    <a:pt x="62" y="59"/>
                    <a:pt x="58" y="56"/>
                  </a:cubicBezTo>
                  <a:cubicBezTo>
                    <a:pt x="43" y="48"/>
                    <a:pt x="30" y="39"/>
                    <a:pt x="19" y="29"/>
                  </a:cubicBezTo>
                  <a:cubicBezTo>
                    <a:pt x="8" y="19"/>
                    <a:pt x="2" y="12"/>
                    <a:pt x="1" y="6"/>
                  </a:cubicBezTo>
                  <a:cubicBezTo>
                    <a:pt x="0" y="3"/>
                    <a:pt x="2" y="1"/>
                    <a:pt x="5" y="1"/>
                  </a:cubicBezTo>
                  <a:close/>
                  <a:moveTo>
                    <a:pt x="58" y="37"/>
                  </a:moveTo>
                  <a:cubicBezTo>
                    <a:pt x="55" y="36"/>
                    <a:pt x="52" y="35"/>
                    <a:pt x="51" y="34"/>
                  </a:cubicBezTo>
                  <a:cubicBezTo>
                    <a:pt x="50" y="34"/>
                    <a:pt x="48" y="32"/>
                    <a:pt x="46" y="30"/>
                  </a:cubicBezTo>
                  <a:cubicBezTo>
                    <a:pt x="41" y="23"/>
                    <a:pt x="35" y="18"/>
                    <a:pt x="28" y="14"/>
                  </a:cubicBezTo>
                  <a:cubicBezTo>
                    <a:pt x="27" y="13"/>
                    <a:pt x="26" y="13"/>
                    <a:pt x="25" y="12"/>
                  </a:cubicBezTo>
                  <a:cubicBezTo>
                    <a:pt x="22" y="12"/>
                    <a:pt x="21" y="11"/>
                    <a:pt x="20" y="11"/>
                  </a:cubicBezTo>
                  <a:cubicBezTo>
                    <a:pt x="18" y="12"/>
                    <a:pt x="18" y="14"/>
                    <a:pt x="21" y="18"/>
                  </a:cubicBezTo>
                  <a:cubicBezTo>
                    <a:pt x="25" y="24"/>
                    <a:pt x="30" y="29"/>
                    <a:pt x="37" y="35"/>
                  </a:cubicBezTo>
                  <a:cubicBezTo>
                    <a:pt x="45" y="42"/>
                    <a:pt x="53" y="47"/>
                    <a:pt x="60" y="51"/>
                  </a:cubicBezTo>
                  <a:cubicBezTo>
                    <a:pt x="62" y="52"/>
                    <a:pt x="64" y="53"/>
                    <a:pt x="66" y="54"/>
                  </a:cubicBezTo>
                  <a:cubicBezTo>
                    <a:pt x="69" y="55"/>
                    <a:pt x="71" y="55"/>
                    <a:pt x="72" y="55"/>
                  </a:cubicBezTo>
                  <a:cubicBezTo>
                    <a:pt x="75" y="54"/>
                    <a:pt x="74" y="52"/>
                    <a:pt x="70" y="47"/>
                  </a:cubicBezTo>
                  <a:cubicBezTo>
                    <a:pt x="68" y="44"/>
                    <a:pt x="65" y="42"/>
                    <a:pt x="63" y="40"/>
                  </a:cubicBezTo>
                  <a:cubicBezTo>
                    <a:pt x="60" y="38"/>
                    <a:pt x="59" y="37"/>
                    <a:pt x="58" y="37"/>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66" name="Freeform 166"/>
            <p:cNvSpPr>
              <a:spLocks/>
            </p:cNvSpPr>
            <p:nvPr/>
          </p:nvSpPr>
          <p:spPr bwMode="auto">
            <a:xfrm>
              <a:off x="6048375" y="5621338"/>
              <a:ext cx="446088" cy="236537"/>
            </a:xfrm>
            <a:custGeom>
              <a:avLst/>
              <a:gdLst>
                <a:gd name="T0" fmla="*/ 32 w 119"/>
                <a:gd name="T1" fmla="*/ 23 h 63"/>
                <a:gd name="T2" fmla="*/ 31 w 119"/>
                <a:gd name="T3" fmla="*/ 21 h 63"/>
                <a:gd name="T4" fmla="*/ 23 w 119"/>
                <a:gd name="T5" fmla="*/ 0 h 63"/>
                <a:gd name="T6" fmla="*/ 33 w 119"/>
                <a:gd name="T7" fmla="*/ 3 h 63"/>
                <a:gd name="T8" fmla="*/ 41 w 119"/>
                <a:gd name="T9" fmla="*/ 10 h 63"/>
                <a:gd name="T10" fmla="*/ 88 w 119"/>
                <a:gd name="T11" fmla="*/ 47 h 63"/>
                <a:gd name="T12" fmla="*/ 108 w 119"/>
                <a:gd name="T13" fmla="*/ 56 h 63"/>
                <a:gd name="T14" fmla="*/ 115 w 119"/>
                <a:gd name="T15" fmla="*/ 59 h 63"/>
                <a:gd name="T16" fmla="*/ 118 w 119"/>
                <a:gd name="T17" fmla="*/ 61 h 63"/>
                <a:gd name="T18" fmla="*/ 118 w 119"/>
                <a:gd name="T19" fmla="*/ 63 h 63"/>
                <a:gd name="T20" fmla="*/ 103 w 119"/>
                <a:gd name="T21" fmla="*/ 59 h 63"/>
                <a:gd name="T22" fmla="*/ 81 w 119"/>
                <a:gd name="T23" fmla="*/ 49 h 63"/>
                <a:gd name="T24" fmla="*/ 41 w 119"/>
                <a:gd name="T25" fmla="*/ 21 h 63"/>
                <a:gd name="T26" fmla="*/ 70 w 119"/>
                <a:gd name="T27" fmla="*/ 52 h 63"/>
                <a:gd name="T28" fmla="*/ 73 w 119"/>
                <a:gd name="T29" fmla="*/ 57 h 63"/>
                <a:gd name="T30" fmla="*/ 69 w 119"/>
                <a:gd name="T31" fmla="*/ 57 h 63"/>
                <a:gd name="T32" fmla="*/ 61 w 119"/>
                <a:gd name="T33" fmla="*/ 54 h 63"/>
                <a:gd name="T34" fmla="*/ 25 w 119"/>
                <a:gd name="T35" fmla="*/ 26 h 63"/>
                <a:gd name="T36" fmla="*/ 5 w 119"/>
                <a:gd name="T37" fmla="*/ 9 h 63"/>
                <a:gd name="T38" fmla="*/ 2 w 119"/>
                <a:gd name="T39" fmla="*/ 3 h 63"/>
                <a:gd name="T40" fmla="*/ 6 w 119"/>
                <a:gd name="T41" fmla="*/ 4 h 63"/>
                <a:gd name="T42" fmla="*/ 13 w 119"/>
                <a:gd name="T43" fmla="*/ 7 h 63"/>
                <a:gd name="T44" fmla="*/ 20 w 119"/>
                <a:gd name="T45" fmla="*/ 13 h 63"/>
                <a:gd name="T46" fmla="*/ 32 w 119"/>
                <a:gd name="T47"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63">
                  <a:moveTo>
                    <a:pt x="32" y="23"/>
                  </a:moveTo>
                  <a:cubicBezTo>
                    <a:pt x="32" y="22"/>
                    <a:pt x="31" y="22"/>
                    <a:pt x="31" y="21"/>
                  </a:cubicBezTo>
                  <a:cubicBezTo>
                    <a:pt x="21" y="7"/>
                    <a:pt x="18" y="0"/>
                    <a:pt x="23" y="0"/>
                  </a:cubicBezTo>
                  <a:cubicBezTo>
                    <a:pt x="25" y="0"/>
                    <a:pt x="28" y="1"/>
                    <a:pt x="33" y="3"/>
                  </a:cubicBezTo>
                  <a:cubicBezTo>
                    <a:pt x="36" y="5"/>
                    <a:pt x="39" y="7"/>
                    <a:pt x="41" y="10"/>
                  </a:cubicBezTo>
                  <a:cubicBezTo>
                    <a:pt x="54" y="24"/>
                    <a:pt x="70" y="37"/>
                    <a:pt x="88" y="47"/>
                  </a:cubicBezTo>
                  <a:cubicBezTo>
                    <a:pt x="94" y="50"/>
                    <a:pt x="101" y="53"/>
                    <a:pt x="108" y="56"/>
                  </a:cubicBezTo>
                  <a:cubicBezTo>
                    <a:pt x="111" y="57"/>
                    <a:pt x="114" y="58"/>
                    <a:pt x="115" y="59"/>
                  </a:cubicBezTo>
                  <a:cubicBezTo>
                    <a:pt x="116" y="59"/>
                    <a:pt x="117" y="60"/>
                    <a:pt x="118" y="61"/>
                  </a:cubicBezTo>
                  <a:cubicBezTo>
                    <a:pt x="119" y="62"/>
                    <a:pt x="119" y="63"/>
                    <a:pt x="118" y="63"/>
                  </a:cubicBezTo>
                  <a:cubicBezTo>
                    <a:pt x="115" y="63"/>
                    <a:pt x="111" y="62"/>
                    <a:pt x="103" y="59"/>
                  </a:cubicBezTo>
                  <a:cubicBezTo>
                    <a:pt x="96" y="56"/>
                    <a:pt x="89" y="53"/>
                    <a:pt x="81" y="49"/>
                  </a:cubicBezTo>
                  <a:cubicBezTo>
                    <a:pt x="67" y="41"/>
                    <a:pt x="53" y="31"/>
                    <a:pt x="41" y="21"/>
                  </a:cubicBezTo>
                  <a:cubicBezTo>
                    <a:pt x="43" y="27"/>
                    <a:pt x="52" y="37"/>
                    <a:pt x="70" y="52"/>
                  </a:cubicBezTo>
                  <a:cubicBezTo>
                    <a:pt x="74" y="55"/>
                    <a:pt x="75" y="57"/>
                    <a:pt x="73" y="57"/>
                  </a:cubicBezTo>
                  <a:cubicBezTo>
                    <a:pt x="72" y="58"/>
                    <a:pt x="71" y="57"/>
                    <a:pt x="69" y="57"/>
                  </a:cubicBezTo>
                  <a:cubicBezTo>
                    <a:pt x="66" y="56"/>
                    <a:pt x="64" y="55"/>
                    <a:pt x="61" y="54"/>
                  </a:cubicBezTo>
                  <a:cubicBezTo>
                    <a:pt x="55" y="50"/>
                    <a:pt x="43" y="41"/>
                    <a:pt x="25" y="26"/>
                  </a:cubicBezTo>
                  <a:cubicBezTo>
                    <a:pt x="16" y="18"/>
                    <a:pt x="9" y="12"/>
                    <a:pt x="5" y="9"/>
                  </a:cubicBezTo>
                  <a:cubicBezTo>
                    <a:pt x="1" y="5"/>
                    <a:pt x="0" y="3"/>
                    <a:pt x="2" y="3"/>
                  </a:cubicBezTo>
                  <a:cubicBezTo>
                    <a:pt x="3" y="3"/>
                    <a:pt x="4" y="3"/>
                    <a:pt x="6" y="4"/>
                  </a:cubicBezTo>
                  <a:cubicBezTo>
                    <a:pt x="9" y="5"/>
                    <a:pt x="11" y="6"/>
                    <a:pt x="13" y="7"/>
                  </a:cubicBezTo>
                  <a:cubicBezTo>
                    <a:pt x="15" y="8"/>
                    <a:pt x="18" y="10"/>
                    <a:pt x="20" y="13"/>
                  </a:cubicBezTo>
                  <a:cubicBezTo>
                    <a:pt x="24" y="17"/>
                    <a:pt x="29" y="20"/>
                    <a:pt x="32" y="23"/>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67" name="Freeform 167"/>
            <p:cNvSpPr>
              <a:spLocks/>
            </p:cNvSpPr>
            <p:nvPr/>
          </p:nvSpPr>
          <p:spPr bwMode="auto">
            <a:xfrm>
              <a:off x="6373813" y="5573713"/>
              <a:ext cx="330200" cy="212725"/>
            </a:xfrm>
            <a:custGeom>
              <a:avLst/>
              <a:gdLst>
                <a:gd name="T0" fmla="*/ 3 w 88"/>
                <a:gd name="T1" fmla="*/ 1 h 57"/>
                <a:gd name="T2" fmla="*/ 21 w 88"/>
                <a:gd name="T3" fmla="*/ 7 h 57"/>
                <a:gd name="T4" fmla="*/ 39 w 88"/>
                <a:gd name="T5" fmla="*/ 19 h 57"/>
                <a:gd name="T6" fmla="*/ 42 w 88"/>
                <a:gd name="T7" fmla="*/ 24 h 57"/>
                <a:gd name="T8" fmla="*/ 35 w 88"/>
                <a:gd name="T9" fmla="*/ 22 h 57"/>
                <a:gd name="T10" fmla="*/ 31 w 88"/>
                <a:gd name="T11" fmla="*/ 20 h 57"/>
                <a:gd name="T12" fmla="*/ 30 w 88"/>
                <a:gd name="T13" fmla="*/ 18 h 57"/>
                <a:gd name="T14" fmla="*/ 25 w 88"/>
                <a:gd name="T15" fmla="*/ 13 h 57"/>
                <a:gd name="T16" fmla="*/ 20 w 88"/>
                <a:gd name="T17" fmla="*/ 10 h 57"/>
                <a:gd name="T18" fmla="*/ 17 w 88"/>
                <a:gd name="T19" fmla="*/ 9 h 57"/>
                <a:gd name="T20" fmla="*/ 17 w 88"/>
                <a:gd name="T21" fmla="*/ 12 h 57"/>
                <a:gd name="T22" fmla="*/ 31 w 88"/>
                <a:gd name="T23" fmla="*/ 27 h 57"/>
                <a:gd name="T24" fmla="*/ 55 w 88"/>
                <a:gd name="T25" fmla="*/ 43 h 57"/>
                <a:gd name="T26" fmla="*/ 62 w 88"/>
                <a:gd name="T27" fmla="*/ 47 h 57"/>
                <a:gd name="T28" fmla="*/ 69 w 88"/>
                <a:gd name="T29" fmla="*/ 48 h 57"/>
                <a:gd name="T30" fmla="*/ 68 w 88"/>
                <a:gd name="T31" fmla="*/ 40 h 57"/>
                <a:gd name="T32" fmla="*/ 57 w 88"/>
                <a:gd name="T33" fmla="*/ 28 h 57"/>
                <a:gd name="T34" fmla="*/ 55 w 88"/>
                <a:gd name="T35" fmla="*/ 24 h 57"/>
                <a:gd name="T36" fmla="*/ 58 w 88"/>
                <a:gd name="T37" fmla="*/ 25 h 57"/>
                <a:gd name="T38" fmla="*/ 61 w 88"/>
                <a:gd name="T39" fmla="*/ 26 h 57"/>
                <a:gd name="T40" fmla="*/ 76 w 88"/>
                <a:gd name="T41" fmla="*/ 39 h 57"/>
                <a:gd name="T42" fmla="*/ 82 w 88"/>
                <a:gd name="T43" fmla="*/ 56 h 57"/>
                <a:gd name="T44" fmla="*/ 65 w 88"/>
                <a:gd name="T45" fmla="*/ 53 h 57"/>
                <a:gd name="T46" fmla="*/ 49 w 88"/>
                <a:gd name="T47" fmla="*/ 46 h 57"/>
                <a:gd name="T48" fmla="*/ 18 w 88"/>
                <a:gd name="T49" fmla="*/ 25 h 57"/>
                <a:gd name="T50" fmla="*/ 1 w 88"/>
                <a:gd name="T51" fmla="*/ 5 h 57"/>
                <a:gd name="T52" fmla="*/ 3 w 88"/>
                <a:gd name="T5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57">
                  <a:moveTo>
                    <a:pt x="3" y="1"/>
                  </a:moveTo>
                  <a:cubicBezTo>
                    <a:pt x="7" y="0"/>
                    <a:pt x="13" y="2"/>
                    <a:pt x="21" y="7"/>
                  </a:cubicBezTo>
                  <a:cubicBezTo>
                    <a:pt x="29" y="11"/>
                    <a:pt x="35" y="15"/>
                    <a:pt x="39" y="19"/>
                  </a:cubicBezTo>
                  <a:cubicBezTo>
                    <a:pt x="43" y="22"/>
                    <a:pt x="43" y="24"/>
                    <a:pt x="42" y="24"/>
                  </a:cubicBezTo>
                  <a:cubicBezTo>
                    <a:pt x="40" y="25"/>
                    <a:pt x="38" y="24"/>
                    <a:pt x="35" y="22"/>
                  </a:cubicBezTo>
                  <a:cubicBezTo>
                    <a:pt x="33" y="21"/>
                    <a:pt x="32" y="20"/>
                    <a:pt x="31" y="20"/>
                  </a:cubicBezTo>
                  <a:cubicBezTo>
                    <a:pt x="31" y="20"/>
                    <a:pt x="31" y="19"/>
                    <a:pt x="30" y="18"/>
                  </a:cubicBezTo>
                  <a:cubicBezTo>
                    <a:pt x="29" y="17"/>
                    <a:pt x="27" y="15"/>
                    <a:pt x="25" y="13"/>
                  </a:cubicBezTo>
                  <a:cubicBezTo>
                    <a:pt x="23" y="12"/>
                    <a:pt x="22" y="11"/>
                    <a:pt x="20" y="10"/>
                  </a:cubicBezTo>
                  <a:cubicBezTo>
                    <a:pt x="19" y="9"/>
                    <a:pt x="17" y="9"/>
                    <a:pt x="17" y="9"/>
                  </a:cubicBezTo>
                  <a:cubicBezTo>
                    <a:pt x="15" y="9"/>
                    <a:pt x="15" y="10"/>
                    <a:pt x="17" y="12"/>
                  </a:cubicBezTo>
                  <a:cubicBezTo>
                    <a:pt x="18" y="15"/>
                    <a:pt x="23" y="20"/>
                    <a:pt x="31" y="27"/>
                  </a:cubicBezTo>
                  <a:cubicBezTo>
                    <a:pt x="40" y="34"/>
                    <a:pt x="48" y="40"/>
                    <a:pt x="55" y="43"/>
                  </a:cubicBezTo>
                  <a:cubicBezTo>
                    <a:pt x="57" y="45"/>
                    <a:pt x="59" y="46"/>
                    <a:pt x="62" y="47"/>
                  </a:cubicBezTo>
                  <a:cubicBezTo>
                    <a:pt x="65" y="48"/>
                    <a:pt x="68" y="48"/>
                    <a:pt x="69" y="48"/>
                  </a:cubicBezTo>
                  <a:cubicBezTo>
                    <a:pt x="72" y="48"/>
                    <a:pt x="72" y="45"/>
                    <a:pt x="68" y="40"/>
                  </a:cubicBezTo>
                  <a:cubicBezTo>
                    <a:pt x="65" y="36"/>
                    <a:pt x="61" y="32"/>
                    <a:pt x="57" y="28"/>
                  </a:cubicBezTo>
                  <a:cubicBezTo>
                    <a:pt x="55" y="25"/>
                    <a:pt x="54" y="24"/>
                    <a:pt x="55" y="24"/>
                  </a:cubicBezTo>
                  <a:cubicBezTo>
                    <a:pt x="55" y="24"/>
                    <a:pt x="56" y="24"/>
                    <a:pt x="58" y="25"/>
                  </a:cubicBezTo>
                  <a:cubicBezTo>
                    <a:pt x="59" y="25"/>
                    <a:pt x="60" y="26"/>
                    <a:pt x="61" y="26"/>
                  </a:cubicBezTo>
                  <a:cubicBezTo>
                    <a:pt x="65" y="28"/>
                    <a:pt x="70" y="33"/>
                    <a:pt x="76" y="39"/>
                  </a:cubicBezTo>
                  <a:cubicBezTo>
                    <a:pt x="86" y="49"/>
                    <a:pt x="88" y="55"/>
                    <a:pt x="82" y="56"/>
                  </a:cubicBezTo>
                  <a:cubicBezTo>
                    <a:pt x="78" y="57"/>
                    <a:pt x="73" y="56"/>
                    <a:pt x="65" y="53"/>
                  </a:cubicBezTo>
                  <a:cubicBezTo>
                    <a:pt x="60" y="51"/>
                    <a:pt x="54" y="49"/>
                    <a:pt x="49" y="46"/>
                  </a:cubicBezTo>
                  <a:cubicBezTo>
                    <a:pt x="38" y="40"/>
                    <a:pt x="28" y="33"/>
                    <a:pt x="18" y="25"/>
                  </a:cubicBezTo>
                  <a:cubicBezTo>
                    <a:pt x="9" y="17"/>
                    <a:pt x="4" y="10"/>
                    <a:pt x="1" y="5"/>
                  </a:cubicBezTo>
                  <a:cubicBezTo>
                    <a:pt x="0" y="2"/>
                    <a:pt x="1" y="1"/>
                    <a:pt x="3" y="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68" name="Freeform 168"/>
            <p:cNvSpPr>
              <a:spLocks/>
            </p:cNvSpPr>
            <p:nvPr/>
          </p:nvSpPr>
          <p:spPr bwMode="auto">
            <a:xfrm>
              <a:off x="6291263" y="5386388"/>
              <a:ext cx="582613" cy="377825"/>
            </a:xfrm>
            <a:custGeom>
              <a:avLst/>
              <a:gdLst>
                <a:gd name="T0" fmla="*/ 89 w 155"/>
                <a:gd name="T1" fmla="*/ 64 h 101"/>
                <a:gd name="T2" fmla="*/ 80 w 155"/>
                <a:gd name="T3" fmla="*/ 52 h 101"/>
                <a:gd name="T4" fmla="*/ 80 w 155"/>
                <a:gd name="T5" fmla="*/ 46 h 101"/>
                <a:gd name="T6" fmla="*/ 85 w 155"/>
                <a:gd name="T7" fmla="*/ 47 h 101"/>
                <a:gd name="T8" fmla="*/ 91 w 155"/>
                <a:gd name="T9" fmla="*/ 50 h 101"/>
                <a:gd name="T10" fmla="*/ 100 w 155"/>
                <a:gd name="T11" fmla="*/ 56 h 101"/>
                <a:gd name="T12" fmla="*/ 121 w 155"/>
                <a:gd name="T13" fmla="*/ 73 h 101"/>
                <a:gd name="T14" fmla="*/ 133 w 155"/>
                <a:gd name="T15" fmla="*/ 82 h 101"/>
                <a:gd name="T16" fmla="*/ 139 w 155"/>
                <a:gd name="T17" fmla="*/ 84 h 101"/>
                <a:gd name="T18" fmla="*/ 123 w 155"/>
                <a:gd name="T19" fmla="*/ 67 h 101"/>
                <a:gd name="T20" fmla="*/ 121 w 155"/>
                <a:gd name="T21" fmla="*/ 64 h 101"/>
                <a:gd name="T22" fmla="*/ 126 w 155"/>
                <a:gd name="T23" fmla="*/ 65 h 101"/>
                <a:gd name="T24" fmla="*/ 142 w 155"/>
                <a:gd name="T25" fmla="*/ 77 h 101"/>
                <a:gd name="T26" fmla="*/ 154 w 155"/>
                <a:gd name="T27" fmla="*/ 90 h 101"/>
                <a:gd name="T28" fmla="*/ 153 w 155"/>
                <a:gd name="T29" fmla="*/ 94 h 101"/>
                <a:gd name="T30" fmla="*/ 144 w 155"/>
                <a:gd name="T31" fmla="*/ 92 h 101"/>
                <a:gd name="T32" fmla="*/ 136 w 155"/>
                <a:gd name="T33" fmla="*/ 88 h 101"/>
                <a:gd name="T34" fmla="*/ 110 w 155"/>
                <a:gd name="T35" fmla="*/ 71 h 101"/>
                <a:gd name="T36" fmla="*/ 94 w 155"/>
                <a:gd name="T37" fmla="*/ 58 h 101"/>
                <a:gd name="T38" fmla="*/ 136 w 155"/>
                <a:gd name="T39" fmla="*/ 97 h 101"/>
                <a:gd name="T40" fmla="*/ 139 w 155"/>
                <a:gd name="T41" fmla="*/ 101 h 101"/>
                <a:gd name="T42" fmla="*/ 135 w 155"/>
                <a:gd name="T43" fmla="*/ 100 h 101"/>
                <a:gd name="T44" fmla="*/ 129 w 155"/>
                <a:gd name="T45" fmla="*/ 97 h 101"/>
                <a:gd name="T46" fmla="*/ 105 w 155"/>
                <a:gd name="T47" fmla="*/ 82 h 101"/>
                <a:gd name="T48" fmla="*/ 50 w 155"/>
                <a:gd name="T49" fmla="*/ 41 h 101"/>
                <a:gd name="T50" fmla="*/ 8 w 155"/>
                <a:gd name="T51" fmla="*/ 8 h 101"/>
                <a:gd name="T52" fmla="*/ 1 w 155"/>
                <a:gd name="T53" fmla="*/ 2 h 101"/>
                <a:gd name="T54" fmla="*/ 1 w 155"/>
                <a:gd name="T55" fmla="*/ 0 h 101"/>
                <a:gd name="T56" fmla="*/ 6 w 155"/>
                <a:gd name="T57" fmla="*/ 2 h 101"/>
                <a:gd name="T58" fmla="*/ 12 w 155"/>
                <a:gd name="T59" fmla="*/ 4 h 101"/>
                <a:gd name="T60" fmla="*/ 20 w 155"/>
                <a:gd name="T61" fmla="*/ 10 h 101"/>
                <a:gd name="T62" fmla="*/ 56 w 155"/>
                <a:gd name="T63" fmla="*/ 40 h 101"/>
                <a:gd name="T64" fmla="*/ 89 w 155"/>
                <a:gd name="T65" fmla="*/ 6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 h="101">
                  <a:moveTo>
                    <a:pt x="89" y="64"/>
                  </a:moveTo>
                  <a:cubicBezTo>
                    <a:pt x="85" y="59"/>
                    <a:pt x="82" y="55"/>
                    <a:pt x="80" y="52"/>
                  </a:cubicBezTo>
                  <a:cubicBezTo>
                    <a:pt x="79" y="48"/>
                    <a:pt x="79" y="46"/>
                    <a:pt x="80" y="46"/>
                  </a:cubicBezTo>
                  <a:cubicBezTo>
                    <a:pt x="81" y="46"/>
                    <a:pt x="83" y="46"/>
                    <a:pt x="85" y="47"/>
                  </a:cubicBezTo>
                  <a:cubicBezTo>
                    <a:pt x="87" y="48"/>
                    <a:pt x="89" y="49"/>
                    <a:pt x="91" y="50"/>
                  </a:cubicBezTo>
                  <a:cubicBezTo>
                    <a:pt x="94" y="51"/>
                    <a:pt x="97" y="53"/>
                    <a:pt x="100" y="56"/>
                  </a:cubicBezTo>
                  <a:cubicBezTo>
                    <a:pt x="107" y="63"/>
                    <a:pt x="114" y="68"/>
                    <a:pt x="121" y="73"/>
                  </a:cubicBezTo>
                  <a:cubicBezTo>
                    <a:pt x="126" y="78"/>
                    <a:pt x="131" y="80"/>
                    <a:pt x="133" y="82"/>
                  </a:cubicBezTo>
                  <a:cubicBezTo>
                    <a:pt x="136" y="83"/>
                    <a:pt x="138" y="84"/>
                    <a:pt x="139" y="84"/>
                  </a:cubicBezTo>
                  <a:cubicBezTo>
                    <a:pt x="141" y="83"/>
                    <a:pt x="136" y="78"/>
                    <a:pt x="123" y="67"/>
                  </a:cubicBezTo>
                  <a:cubicBezTo>
                    <a:pt x="121" y="65"/>
                    <a:pt x="120" y="64"/>
                    <a:pt x="121" y="64"/>
                  </a:cubicBezTo>
                  <a:cubicBezTo>
                    <a:pt x="122" y="63"/>
                    <a:pt x="124" y="64"/>
                    <a:pt x="126" y="65"/>
                  </a:cubicBezTo>
                  <a:cubicBezTo>
                    <a:pt x="130" y="67"/>
                    <a:pt x="135" y="71"/>
                    <a:pt x="142" y="77"/>
                  </a:cubicBezTo>
                  <a:cubicBezTo>
                    <a:pt x="148" y="83"/>
                    <a:pt x="153" y="87"/>
                    <a:pt x="154" y="90"/>
                  </a:cubicBezTo>
                  <a:cubicBezTo>
                    <a:pt x="155" y="93"/>
                    <a:pt x="155" y="94"/>
                    <a:pt x="153" y="94"/>
                  </a:cubicBezTo>
                  <a:cubicBezTo>
                    <a:pt x="152" y="94"/>
                    <a:pt x="148" y="94"/>
                    <a:pt x="144" y="92"/>
                  </a:cubicBezTo>
                  <a:cubicBezTo>
                    <a:pt x="141" y="91"/>
                    <a:pt x="138" y="89"/>
                    <a:pt x="136" y="88"/>
                  </a:cubicBezTo>
                  <a:cubicBezTo>
                    <a:pt x="127" y="83"/>
                    <a:pt x="118" y="78"/>
                    <a:pt x="110" y="71"/>
                  </a:cubicBezTo>
                  <a:cubicBezTo>
                    <a:pt x="108" y="70"/>
                    <a:pt x="103" y="65"/>
                    <a:pt x="94" y="58"/>
                  </a:cubicBezTo>
                  <a:cubicBezTo>
                    <a:pt x="95" y="65"/>
                    <a:pt x="108" y="78"/>
                    <a:pt x="136" y="97"/>
                  </a:cubicBezTo>
                  <a:cubicBezTo>
                    <a:pt x="139" y="99"/>
                    <a:pt x="140" y="100"/>
                    <a:pt x="139" y="101"/>
                  </a:cubicBezTo>
                  <a:cubicBezTo>
                    <a:pt x="138" y="101"/>
                    <a:pt x="136" y="101"/>
                    <a:pt x="135" y="100"/>
                  </a:cubicBezTo>
                  <a:cubicBezTo>
                    <a:pt x="133" y="99"/>
                    <a:pt x="131" y="98"/>
                    <a:pt x="129" y="97"/>
                  </a:cubicBezTo>
                  <a:cubicBezTo>
                    <a:pt x="125" y="96"/>
                    <a:pt x="118" y="90"/>
                    <a:pt x="105" y="82"/>
                  </a:cubicBezTo>
                  <a:cubicBezTo>
                    <a:pt x="83" y="66"/>
                    <a:pt x="64" y="52"/>
                    <a:pt x="50" y="41"/>
                  </a:cubicBezTo>
                  <a:cubicBezTo>
                    <a:pt x="36" y="30"/>
                    <a:pt x="22" y="19"/>
                    <a:pt x="8" y="8"/>
                  </a:cubicBezTo>
                  <a:cubicBezTo>
                    <a:pt x="4" y="5"/>
                    <a:pt x="2" y="3"/>
                    <a:pt x="1" y="2"/>
                  </a:cubicBezTo>
                  <a:cubicBezTo>
                    <a:pt x="0" y="1"/>
                    <a:pt x="0" y="1"/>
                    <a:pt x="1" y="0"/>
                  </a:cubicBezTo>
                  <a:cubicBezTo>
                    <a:pt x="2" y="0"/>
                    <a:pt x="4" y="1"/>
                    <a:pt x="6" y="2"/>
                  </a:cubicBezTo>
                  <a:cubicBezTo>
                    <a:pt x="8" y="2"/>
                    <a:pt x="10" y="3"/>
                    <a:pt x="12" y="4"/>
                  </a:cubicBezTo>
                  <a:cubicBezTo>
                    <a:pt x="14" y="6"/>
                    <a:pt x="17" y="8"/>
                    <a:pt x="20" y="10"/>
                  </a:cubicBezTo>
                  <a:cubicBezTo>
                    <a:pt x="30" y="19"/>
                    <a:pt x="43" y="29"/>
                    <a:pt x="56" y="40"/>
                  </a:cubicBezTo>
                  <a:cubicBezTo>
                    <a:pt x="72" y="51"/>
                    <a:pt x="82" y="59"/>
                    <a:pt x="89" y="64"/>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69" name="Freeform 169"/>
            <p:cNvSpPr>
              <a:spLocks noEditPoints="1"/>
            </p:cNvSpPr>
            <p:nvPr/>
          </p:nvSpPr>
          <p:spPr bwMode="auto">
            <a:xfrm>
              <a:off x="6689725" y="5532438"/>
              <a:ext cx="377825" cy="198437"/>
            </a:xfrm>
            <a:custGeom>
              <a:avLst/>
              <a:gdLst>
                <a:gd name="T0" fmla="*/ 63 w 101"/>
                <a:gd name="T1" fmla="*/ 37 h 53"/>
                <a:gd name="T2" fmla="*/ 73 w 101"/>
                <a:gd name="T3" fmla="*/ 45 h 53"/>
                <a:gd name="T4" fmla="*/ 76 w 101"/>
                <a:gd name="T5" fmla="*/ 53 h 53"/>
                <a:gd name="T6" fmla="*/ 64 w 101"/>
                <a:gd name="T7" fmla="*/ 50 h 53"/>
                <a:gd name="T8" fmla="*/ 52 w 101"/>
                <a:gd name="T9" fmla="*/ 44 h 53"/>
                <a:gd name="T10" fmla="*/ 21 w 101"/>
                <a:gd name="T11" fmla="*/ 24 h 53"/>
                <a:gd name="T12" fmla="*/ 1 w 101"/>
                <a:gd name="T13" fmla="*/ 5 h 53"/>
                <a:gd name="T14" fmla="*/ 3 w 101"/>
                <a:gd name="T15" fmla="*/ 0 h 53"/>
                <a:gd name="T16" fmla="*/ 11 w 101"/>
                <a:gd name="T17" fmla="*/ 2 h 53"/>
                <a:gd name="T18" fmla="*/ 20 w 101"/>
                <a:gd name="T19" fmla="*/ 6 h 53"/>
                <a:gd name="T20" fmla="*/ 27 w 101"/>
                <a:gd name="T21" fmla="*/ 10 h 53"/>
                <a:gd name="T22" fmla="*/ 34 w 101"/>
                <a:gd name="T23" fmla="*/ 13 h 53"/>
                <a:gd name="T24" fmla="*/ 41 w 101"/>
                <a:gd name="T25" fmla="*/ 18 h 53"/>
                <a:gd name="T26" fmla="*/ 56 w 101"/>
                <a:gd name="T27" fmla="*/ 28 h 53"/>
                <a:gd name="T28" fmla="*/ 73 w 101"/>
                <a:gd name="T29" fmla="*/ 39 h 53"/>
                <a:gd name="T30" fmla="*/ 84 w 101"/>
                <a:gd name="T31" fmla="*/ 44 h 53"/>
                <a:gd name="T32" fmla="*/ 90 w 101"/>
                <a:gd name="T33" fmla="*/ 45 h 53"/>
                <a:gd name="T34" fmla="*/ 97 w 101"/>
                <a:gd name="T35" fmla="*/ 48 h 53"/>
                <a:gd name="T36" fmla="*/ 101 w 101"/>
                <a:gd name="T37" fmla="*/ 51 h 53"/>
                <a:gd name="T38" fmla="*/ 100 w 101"/>
                <a:gd name="T39" fmla="*/ 52 h 53"/>
                <a:gd name="T40" fmla="*/ 88 w 101"/>
                <a:gd name="T41" fmla="*/ 49 h 53"/>
                <a:gd name="T42" fmla="*/ 72 w 101"/>
                <a:gd name="T43" fmla="*/ 42 h 53"/>
                <a:gd name="T44" fmla="*/ 63 w 101"/>
                <a:gd name="T45" fmla="*/ 37 h 53"/>
                <a:gd name="T46" fmla="*/ 25 w 101"/>
                <a:gd name="T47" fmla="*/ 11 h 53"/>
                <a:gd name="T48" fmla="*/ 19 w 101"/>
                <a:gd name="T49" fmla="*/ 9 h 53"/>
                <a:gd name="T50" fmla="*/ 16 w 101"/>
                <a:gd name="T51" fmla="*/ 9 h 53"/>
                <a:gd name="T52" fmla="*/ 24 w 101"/>
                <a:gd name="T53" fmla="*/ 20 h 53"/>
                <a:gd name="T54" fmla="*/ 53 w 101"/>
                <a:gd name="T55" fmla="*/ 40 h 53"/>
                <a:gd name="T56" fmla="*/ 59 w 101"/>
                <a:gd name="T57" fmla="*/ 43 h 53"/>
                <a:gd name="T58" fmla="*/ 62 w 101"/>
                <a:gd name="T59" fmla="*/ 43 h 53"/>
                <a:gd name="T60" fmla="*/ 55 w 101"/>
                <a:gd name="T61" fmla="*/ 35 h 53"/>
                <a:gd name="T62" fmla="*/ 37 w 101"/>
                <a:gd name="T63" fmla="*/ 21 h 53"/>
                <a:gd name="T64" fmla="*/ 28 w 101"/>
                <a:gd name="T65" fmla="*/ 14 h 53"/>
                <a:gd name="T66" fmla="*/ 25 w 101"/>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53">
                  <a:moveTo>
                    <a:pt x="63" y="37"/>
                  </a:moveTo>
                  <a:cubicBezTo>
                    <a:pt x="67" y="40"/>
                    <a:pt x="71" y="43"/>
                    <a:pt x="73" y="45"/>
                  </a:cubicBezTo>
                  <a:cubicBezTo>
                    <a:pt x="78" y="50"/>
                    <a:pt x="79" y="52"/>
                    <a:pt x="76" y="53"/>
                  </a:cubicBezTo>
                  <a:cubicBezTo>
                    <a:pt x="74" y="53"/>
                    <a:pt x="70" y="52"/>
                    <a:pt x="64" y="50"/>
                  </a:cubicBezTo>
                  <a:cubicBezTo>
                    <a:pt x="60" y="48"/>
                    <a:pt x="56" y="46"/>
                    <a:pt x="52" y="44"/>
                  </a:cubicBezTo>
                  <a:cubicBezTo>
                    <a:pt x="41" y="38"/>
                    <a:pt x="31" y="31"/>
                    <a:pt x="21" y="24"/>
                  </a:cubicBezTo>
                  <a:cubicBezTo>
                    <a:pt x="11" y="16"/>
                    <a:pt x="4" y="10"/>
                    <a:pt x="1" y="5"/>
                  </a:cubicBezTo>
                  <a:cubicBezTo>
                    <a:pt x="0" y="2"/>
                    <a:pt x="0" y="1"/>
                    <a:pt x="3" y="0"/>
                  </a:cubicBezTo>
                  <a:cubicBezTo>
                    <a:pt x="5" y="0"/>
                    <a:pt x="8" y="1"/>
                    <a:pt x="11" y="2"/>
                  </a:cubicBezTo>
                  <a:cubicBezTo>
                    <a:pt x="15" y="3"/>
                    <a:pt x="18" y="4"/>
                    <a:pt x="20" y="6"/>
                  </a:cubicBezTo>
                  <a:cubicBezTo>
                    <a:pt x="22" y="7"/>
                    <a:pt x="25" y="8"/>
                    <a:pt x="27" y="10"/>
                  </a:cubicBezTo>
                  <a:cubicBezTo>
                    <a:pt x="30" y="11"/>
                    <a:pt x="32" y="12"/>
                    <a:pt x="34" y="13"/>
                  </a:cubicBezTo>
                  <a:cubicBezTo>
                    <a:pt x="35" y="14"/>
                    <a:pt x="38" y="16"/>
                    <a:pt x="41" y="18"/>
                  </a:cubicBezTo>
                  <a:cubicBezTo>
                    <a:pt x="45" y="21"/>
                    <a:pt x="49" y="24"/>
                    <a:pt x="56" y="28"/>
                  </a:cubicBezTo>
                  <a:cubicBezTo>
                    <a:pt x="62" y="33"/>
                    <a:pt x="68" y="36"/>
                    <a:pt x="73" y="39"/>
                  </a:cubicBezTo>
                  <a:cubicBezTo>
                    <a:pt x="77" y="41"/>
                    <a:pt x="81" y="43"/>
                    <a:pt x="84" y="44"/>
                  </a:cubicBezTo>
                  <a:cubicBezTo>
                    <a:pt x="85" y="44"/>
                    <a:pt x="87" y="45"/>
                    <a:pt x="90" y="45"/>
                  </a:cubicBezTo>
                  <a:cubicBezTo>
                    <a:pt x="92" y="46"/>
                    <a:pt x="94" y="47"/>
                    <a:pt x="97" y="48"/>
                  </a:cubicBezTo>
                  <a:cubicBezTo>
                    <a:pt x="99" y="49"/>
                    <a:pt x="100" y="50"/>
                    <a:pt x="101" y="51"/>
                  </a:cubicBezTo>
                  <a:cubicBezTo>
                    <a:pt x="101" y="51"/>
                    <a:pt x="101" y="52"/>
                    <a:pt x="100" y="52"/>
                  </a:cubicBezTo>
                  <a:cubicBezTo>
                    <a:pt x="98" y="52"/>
                    <a:pt x="94" y="52"/>
                    <a:pt x="88" y="49"/>
                  </a:cubicBezTo>
                  <a:cubicBezTo>
                    <a:pt x="83" y="48"/>
                    <a:pt x="78" y="45"/>
                    <a:pt x="72" y="42"/>
                  </a:cubicBezTo>
                  <a:cubicBezTo>
                    <a:pt x="71" y="41"/>
                    <a:pt x="68" y="40"/>
                    <a:pt x="63" y="37"/>
                  </a:cubicBezTo>
                  <a:close/>
                  <a:moveTo>
                    <a:pt x="25" y="11"/>
                  </a:moveTo>
                  <a:cubicBezTo>
                    <a:pt x="23" y="10"/>
                    <a:pt x="21" y="10"/>
                    <a:pt x="19" y="9"/>
                  </a:cubicBezTo>
                  <a:cubicBezTo>
                    <a:pt x="18" y="9"/>
                    <a:pt x="17" y="9"/>
                    <a:pt x="16" y="9"/>
                  </a:cubicBezTo>
                  <a:cubicBezTo>
                    <a:pt x="13" y="9"/>
                    <a:pt x="15" y="13"/>
                    <a:pt x="24" y="20"/>
                  </a:cubicBezTo>
                  <a:cubicBezTo>
                    <a:pt x="33" y="28"/>
                    <a:pt x="43" y="35"/>
                    <a:pt x="53" y="40"/>
                  </a:cubicBezTo>
                  <a:cubicBezTo>
                    <a:pt x="55" y="41"/>
                    <a:pt x="57" y="42"/>
                    <a:pt x="59" y="43"/>
                  </a:cubicBezTo>
                  <a:cubicBezTo>
                    <a:pt x="60" y="43"/>
                    <a:pt x="61" y="44"/>
                    <a:pt x="62" y="43"/>
                  </a:cubicBezTo>
                  <a:cubicBezTo>
                    <a:pt x="64" y="43"/>
                    <a:pt x="62" y="40"/>
                    <a:pt x="55" y="35"/>
                  </a:cubicBezTo>
                  <a:cubicBezTo>
                    <a:pt x="51" y="32"/>
                    <a:pt x="45" y="27"/>
                    <a:pt x="37" y="21"/>
                  </a:cubicBezTo>
                  <a:cubicBezTo>
                    <a:pt x="32" y="18"/>
                    <a:pt x="29" y="15"/>
                    <a:pt x="28" y="14"/>
                  </a:cubicBezTo>
                  <a:cubicBezTo>
                    <a:pt x="27" y="13"/>
                    <a:pt x="26" y="12"/>
                    <a:pt x="25" y="1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0" name="Freeform 170"/>
            <p:cNvSpPr>
              <a:spLocks/>
            </p:cNvSpPr>
            <p:nvPr/>
          </p:nvSpPr>
          <p:spPr bwMode="auto">
            <a:xfrm>
              <a:off x="6827838" y="5535613"/>
              <a:ext cx="363538" cy="195262"/>
            </a:xfrm>
            <a:custGeom>
              <a:avLst/>
              <a:gdLst>
                <a:gd name="T0" fmla="*/ 28 w 97"/>
                <a:gd name="T1" fmla="*/ 19 h 52"/>
                <a:gd name="T2" fmla="*/ 26 w 97"/>
                <a:gd name="T3" fmla="*/ 17 h 52"/>
                <a:gd name="T4" fmla="*/ 15 w 97"/>
                <a:gd name="T5" fmla="*/ 1 h 52"/>
                <a:gd name="T6" fmla="*/ 23 w 97"/>
                <a:gd name="T7" fmla="*/ 3 h 52"/>
                <a:gd name="T8" fmla="*/ 31 w 97"/>
                <a:gd name="T9" fmla="*/ 9 h 52"/>
                <a:gd name="T10" fmla="*/ 72 w 97"/>
                <a:gd name="T11" fmla="*/ 39 h 52"/>
                <a:gd name="T12" fmla="*/ 88 w 97"/>
                <a:gd name="T13" fmla="*/ 46 h 52"/>
                <a:gd name="T14" fmla="*/ 94 w 97"/>
                <a:gd name="T15" fmla="*/ 49 h 52"/>
                <a:gd name="T16" fmla="*/ 97 w 97"/>
                <a:gd name="T17" fmla="*/ 50 h 52"/>
                <a:gd name="T18" fmla="*/ 97 w 97"/>
                <a:gd name="T19" fmla="*/ 52 h 52"/>
                <a:gd name="T20" fmla="*/ 86 w 97"/>
                <a:gd name="T21" fmla="*/ 49 h 52"/>
                <a:gd name="T22" fmla="*/ 68 w 97"/>
                <a:gd name="T23" fmla="*/ 40 h 52"/>
                <a:gd name="T24" fmla="*/ 33 w 97"/>
                <a:gd name="T25" fmla="*/ 17 h 52"/>
                <a:gd name="T26" fmla="*/ 60 w 97"/>
                <a:gd name="T27" fmla="*/ 42 h 52"/>
                <a:gd name="T28" fmla="*/ 64 w 97"/>
                <a:gd name="T29" fmla="*/ 47 h 52"/>
                <a:gd name="T30" fmla="*/ 61 w 97"/>
                <a:gd name="T31" fmla="*/ 46 h 52"/>
                <a:gd name="T32" fmla="*/ 55 w 97"/>
                <a:gd name="T33" fmla="*/ 44 h 52"/>
                <a:gd name="T34" fmla="*/ 23 w 97"/>
                <a:gd name="T35" fmla="*/ 21 h 52"/>
                <a:gd name="T36" fmla="*/ 5 w 97"/>
                <a:gd name="T37" fmla="*/ 7 h 52"/>
                <a:gd name="T38" fmla="*/ 1 w 97"/>
                <a:gd name="T39" fmla="*/ 3 h 52"/>
                <a:gd name="T40" fmla="*/ 5 w 97"/>
                <a:gd name="T41" fmla="*/ 4 h 52"/>
                <a:gd name="T42" fmla="*/ 10 w 97"/>
                <a:gd name="T43" fmla="*/ 6 h 52"/>
                <a:gd name="T44" fmla="*/ 17 w 97"/>
                <a:gd name="T45" fmla="*/ 11 h 52"/>
                <a:gd name="T46" fmla="*/ 28 w 97"/>
                <a:gd name="T47"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52">
                  <a:moveTo>
                    <a:pt x="28" y="19"/>
                  </a:moveTo>
                  <a:cubicBezTo>
                    <a:pt x="27" y="19"/>
                    <a:pt x="26" y="18"/>
                    <a:pt x="26" y="17"/>
                  </a:cubicBezTo>
                  <a:cubicBezTo>
                    <a:pt x="16" y="6"/>
                    <a:pt x="12" y="1"/>
                    <a:pt x="15" y="1"/>
                  </a:cubicBezTo>
                  <a:cubicBezTo>
                    <a:pt x="17" y="0"/>
                    <a:pt x="19" y="1"/>
                    <a:pt x="23" y="3"/>
                  </a:cubicBezTo>
                  <a:cubicBezTo>
                    <a:pt x="26" y="5"/>
                    <a:pt x="28" y="7"/>
                    <a:pt x="31" y="9"/>
                  </a:cubicBezTo>
                  <a:cubicBezTo>
                    <a:pt x="43" y="20"/>
                    <a:pt x="57" y="30"/>
                    <a:pt x="72" y="39"/>
                  </a:cubicBezTo>
                  <a:cubicBezTo>
                    <a:pt x="77" y="41"/>
                    <a:pt x="83" y="44"/>
                    <a:pt x="88" y="46"/>
                  </a:cubicBezTo>
                  <a:cubicBezTo>
                    <a:pt x="91" y="47"/>
                    <a:pt x="93" y="48"/>
                    <a:pt x="94" y="49"/>
                  </a:cubicBezTo>
                  <a:cubicBezTo>
                    <a:pt x="95" y="49"/>
                    <a:pt x="96" y="50"/>
                    <a:pt x="97" y="50"/>
                  </a:cubicBezTo>
                  <a:cubicBezTo>
                    <a:pt x="97" y="51"/>
                    <a:pt x="97" y="52"/>
                    <a:pt x="97" y="52"/>
                  </a:cubicBezTo>
                  <a:cubicBezTo>
                    <a:pt x="95" y="52"/>
                    <a:pt x="92" y="51"/>
                    <a:pt x="86" y="49"/>
                  </a:cubicBezTo>
                  <a:cubicBezTo>
                    <a:pt x="80" y="46"/>
                    <a:pt x="74" y="44"/>
                    <a:pt x="68" y="40"/>
                  </a:cubicBezTo>
                  <a:cubicBezTo>
                    <a:pt x="56" y="34"/>
                    <a:pt x="44" y="26"/>
                    <a:pt x="33" y="17"/>
                  </a:cubicBezTo>
                  <a:cubicBezTo>
                    <a:pt x="36" y="22"/>
                    <a:pt x="45" y="31"/>
                    <a:pt x="60" y="42"/>
                  </a:cubicBezTo>
                  <a:cubicBezTo>
                    <a:pt x="64" y="45"/>
                    <a:pt x="65" y="47"/>
                    <a:pt x="64" y="47"/>
                  </a:cubicBezTo>
                  <a:cubicBezTo>
                    <a:pt x="63" y="47"/>
                    <a:pt x="62" y="47"/>
                    <a:pt x="61" y="46"/>
                  </a:cubicBezTo>
                  <a:cubicBezTo>
                    <a:pt x="59" y="46"/>
                    <a:pt x="57" y="45"/>
                    <a:pt x="55" y="44"/>
                  </a:cubicBezTo>
                  <a:cubicBezTo>
                    <a:pt x="50" y="41"/>
                    <a:pt x="39" y="34"/>
                    <a:pt x="23" y="21"/>
                  </a:cubicBezTo>
                  <a:cubicBezTo>
                    <a:pt x="15" y="15"/>
                    <a:pt x="8" y="10"/>
                    <a:pt x="5" y="7"/>
                  </a:cubicBezTo>
                  <a:cubicBezTo>
                    <a:pt x="2" y="5"/>
                    <a:pt x="0" y="3"/>
                    <a:pt x="1" y="3"/>
                  </a:cubicBezTo>
                  <a:cubicBezTo>
                    <a:pt x="2" y="3"/>
                    <a:pt x="3" y="3"/>
                    <a:pt x="5" y="4"/>
                  </a:cubicBezTo>
                  <a:cubicBezTo>
                    <a:pt x="6" y="4"/>
                    <a:pt x="8" y="5"/>
                    <a:pt x="10" y="6"/>
                  </a:cubicBezTo>
                  <a:cubicBezTo>
                    <a:pt x="12" y="7"/>
                    <a:pt x="14" y="9"/>
                    <a:pt x="17" y="11"/>
                  </a:cubicBezTo>
                  <a:cubicBezTo>
                    <a:pt x="20" y="14"/>
                    <a:pt x="24" y="17"/>
                    <a:pt x="28" y="19"/>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1" name="Freeform 171"/>
            <p:cNvSpPr>
              <a:spLocks noEditPoints="1"/>
            </p:cNvSpPr>
            <p:nvPr/>
          </p:nvSpPr>
          <p:spPr bwMode="auto">
            <a:xfrm>
              <a:off x="6929438" y="5502275"/>
              <a:ext cx="517525" cy="355600"/>
            </a:xfrm>
            <a:custGeom>
              <a:avLst/>
              <a:gdLst>
                <a:gd name="T0" fmla="*/ 71 w 138"/>
                <a:gd name="T1" fmla="*/ 42 h 95"/>
                <a:gd name="T2" fmla="*/ 61 w 138"/>
                <a:gd name="T3" fmla="*/ 30 h 95"/>
                <a:gd name="T4" fmla="*/ 48 w 138"/>
                <a:gd name="T5" fmla="*/ 19 h 95"/>
                <a:gd name="T6" fmla="*/ 46 w 138"/>
                <a:gd name="T7" fmla="*/ 17 h 95"/>
                <a:gd name="T8" fmla="*/ 50 w 138"/>
                <a:gd name="T9" fmla="*/ 18 h 95"/>
                <a:gd name="T10" fmla="*/ 60 w 138"/>
                <a:gd name="T11" fmla="*/ 25 h 95"/>
                <a:gd name="T12" fmla="*/ 85 w 138"/>
                <a:gd name="T13" fmla="*/ 51 h 95"/>
                <a:gd name="T14" fmla="*/ 118 w 138"/>
                <a:gd name="T15" fmla="*/ 75 h 95"/>
                <a:gd name="T16" fmla="*/ 134 w 138"/>
                <a:gd name="T17" fmla="*/ 94 h 95"/>
                <a:gd name="T18" fmla="*/ 122 w 138"/>
                <a:gd name="T19" fmla="*/ 91 h 95"/>
                <a:gd name="T20" fmla="*/ 112 w 138"/>
                <a:gd name="T21" fmla="*/ 87 h 95"/>
                <a:gd name="T22" fmla="*/ 82 w 138"/>
                <a:gd name="T23" fmla="*/ 62 h 95"/>
                <a:gd name="T24" fmla="*/ 76 w 138"/>
                <a:gd name="T25" fmla="*/ 49 h 95"/>
                <a:gd name="T26" fmla="*/ 60 w 138"/>
                <a:gd name="T27" fmla="*/ 38 h 95"/>
                <a:gd name="T28" fmla="*/ 65 w 138"/>
                <a:gd name="T29" fmla="*/ 48 h 95"/>
                <a:gd name="T30" fmla="*/ 56 w 138"/>
                <a:gd name="T31" fmla="*/ 45 h 95"/>
                <a:gd name="T32" fmla="*/ 47 w 138"/>
                <a:gd name="T33" fmla="*/ 41 h 95"/>
                <a:gd name="T34" fmla="*/ 26 w 138"/>
                <a:gd name="T35" fmla="*/ 27 h 95"/>
                <a:gd name="T36" fmla="*/ 3 w 138"/>
                <a:gd name="T37" fmla="*/ 7 h 95"/>
                <a:gd name="T38" fmla="*/ 3 w 138"/>
                <a:gd name="T39" fmla="*/ 1 h 95"/>
                <a:gd name="T40" fmla="*/ 10 w 138"/>
                <a:gd name="T41" fmla="*/ 2 h 95"/>
                <a:gd name="T42" fmla="*/ 19 w 138"/>
                <a:gd name="T43" fmla="*/ 6 h 95"/>
                <a:gd name="T44" fmla="*/ 32 w 138"/>
                <a:gd name="T45" fmla="*/ 14 h 95"/>
                <a:gd name="T46" fmla="*/ 37 w 138"/>
                <a:gd name="T47" fmla="*/ 16 h 95"/>
                <a:gd name="T48" fmla="*/ 39 w 138"/>
                <a:gd name="T49" fmla="*/ 18 h 95"/>
                <a:gd name="T50" fmla="*/ 53 w 138"/>
                <a:gd name="T51" fmla="*/ 28 h 95"/>
                <a:gd name="T52" fmla="*/ 71 w 138"/>
                <a:gd name="T53" fmla="*/ 42 h 95"/>
                <a:gd name="T54" fmla="*/ 88 w 138"/>
                <a:gd name="T55" fmla="*/ 58 h 95"/>
                <a:gd name="T56" fmla="*/ 99 w 138"/>
                <a:gd name="T57" fmla="*/ 73 h 95"/>
                <a:gd name="T58" fmla="*/ 110 w 138"/>
                <a:gd name="T59" fmla="*/ 82 h 95"/>
                <a:gd name="T60" fmla="*/ 114 w 138"/>
                <a:gd name="T61" fmla="*/ 84 h 95"/>
                <a:gd name="T62" fmla="*/ 118 w 138"/>
                <a:gd name="T63" fmla="*/ 86 h 95"/>
                <a:gd name="T64" fmla="*/ 122 w 138"/>
                <a:gd name="T65" fmla="*/ 87 h 95"/>
                <a:gd name="T66" fmla="*/ 111 w 138"/>
                <a:gd name="T67" fmla="*/ 75 h 95"/>
                <a:gd name="T68" fmla="*/ 88 w 138"/>
                <a:gd name="T69" fmla="*/ 58 h 95"/>
                <a:gd name="T70" fmla="*/ 41 w 138"/>
                <a:gd name="T71" fmla="*/ 25 h 95"/>
                <a:gd name="T72" fmla="*/ 37 w 138"/>
                <a:gd name="T73" fmla="*/ 24 h 95"/>
                <a:gd name="T74" fmla="*/ 35 w 138"/>
                <a:gd name="T75" fmla="*/ 22 h 95"/>
                <a:gd name="T76" fmla="*/ 26 w 138"/>
                <a:gd name="T77" fmla="*/ 15 h 95"/>
                <a:gd name="T78" fmla="*/ 19 w 138"/>
                <a:gd name="T79" fmla="*/ 10 h 95"/>
                <a:gd name="T80" fmla="*/ 15 w 138"/>
                <a:gd name="T81" fmla="*/ 8 h 95"/>
                <a:gd name="T82" fmla="*/ 18 w 138"/>
                <a:gd name="T83" fmla="*/ 15 h 95"/>
                <a:gd name="T84" fmla="*/ 39 w 138"/>
                <a:gd name="T85" fmla="*/ 31 h 95"/>
                <a:gd name="T86" fmla="*/ 49 w 138"/>
                <a:gd name="T87" fmla="*/ 38 h 95"/>
                <a:gd name="T88" fmla="*/ 53 w 138"/>
                <a:gd name="T89" fmla="*/ 40 h 95"/>
                <a:gd name="T90" fmla="*/ 56 w 138"/>
                <a:gd name="T91" fmla="*/ 40 h 95"/>
                <a:gd name="T92" fmla="*/ 52 w 138"/>
                <a:gd name="T93" fmla="*/ 34 h 95"/>
                <a:gd name="T94" fmla="*/ 44 w 138"/>
                <a:gd name="T95" fmla="*/ 28 h 95"/>
                <a:gd name="T96" fmla="*/ 41 w 138"/>
                <a:gd name="T97" fmla="*/ 2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 h="95">
                  <a:moveTo>
                    <a:pt x="71" y="42"/>
                  </a:moveTo>
                  <a:cubicBezTo>
                    <a:pt x="68" y="37"/>
                    <a:pt x="65" y="34"/>
                    <a:pt x="61" y="30"/>
                  </a:cubicBezTo>
                  <a:cubicBezTo>
                    <a:pt x="56" y="26"/>
                    <a:pt x="51" y="22"/>
                    <a:pt x="48" y="19"/>
                  </a:cubicBezTo>
                  <a:cubicBezTo>
                    <a:pt x="46" y="18"/>
                    <a:pt x="45" y="17"/>
                    <a:pt x="46" y="17"/>
                  </a:cubicBezTo>
                  <a:cubicBezTo>
                    <a:pt x="47" y="17"/>
                    <a:pt x="48" y="17"/>
                    <a:pt x="50" y="18"/>
                  </a:cubicBezTo>
                  <a:cubicBezTo>
                    <a:pt x="53" y="20"/>
                    <a:pt x="56" y="22"/>
                    <a:pt x="60" y="25"/>
                  </a:cubicBezTo>
                  <a:cubicBezTo>
                    <a:pt x="72" y="34"/>
                    <a:pt x="81" y="43"/>
                    <a:pt x="85" y="51"/>
                  </a:cubicBezTo>
                  <a:cubicBezTo>
                    <a:pt x="101" y="63"/>
                    <a:pt x="112" y="71"/>
                    <a:pt x="118" y="75"/>
                  </a:cubicBezTo>
                  <a:cubicBezTo>
                    <a:pt x="133" y="87"/>
                    <a:pt x="138" y="93"/>
                    <a:pt x="134" y="94"/>
                  </a:cubicBezTo>
                  <a:cubicBezTo>
                    <a:pt x="132" y="95"/>
                    <a:pt x="128" y="94"/>
                    <a:pt x="122" y="91"/>
                  </a:cubicBezTo>
                  <a:cubicBezTo>
                    <a:pt x="119" y="90"/>
                    <a:pt x="116" y="89"/>
                    <a:pt x="112" y="87"/>
                  </a:cubicBezTo>
                  <a:cubicBezTo>
                    <a:pt x="98" y="79"/>
                    <a:pt x="88" y="71"/>
                    <a:pt x="82" y="62"/>
                  </a:cubicBezTo>
                  <a:cubicBezTo>
                    <a:pt x="81" y="61"/>
                    <a:pt x="79" y="57"/>
                    <a:pt x="76" y="49"/>
                  </a:cubicBezTo>
                  <a:cubicBezTo>
                    <a:pt x="69" y="44"/>
                    <a:pt x="64" y="41"/>
                    <a:pt x="60" y="38"/>
                  </a:cubicBezTo>
                  <a:cubicBezTo>
                    <a:pt x="66" y="44"/>
                    <a:pt x="68" y="47"/>
                    <a:pt x="65" y="48"/>
                  </a:cubicBezTo>
                  <a:cubicBezTo>
                    <a:pt x="64" y="48"/>
                    <a:pt x="61" y="47"/>
                    <a:pt x="56" y="45"/>
                  </a:cubicBezTo>
                  <a:cubicBezTo>
                    <a:pt x="53" y="44"/>
                    <a:pt x="50" y="42"/>
                    <a:pt x="47" y="41"/>
                  </a:cubicBezTo>
                  <a:cubicBezTo>
                    <a:pt x="41" y="37"/>
                    <a:pt x="33" y="33"/>
                    <a:pt x="26" y="27"/>
                  </a:cubicBezTo>
                  <a:cubicBezTo>
                    <a:pt x="14" y="19"/>
                    <a:pt x="7" y="12"/>
                    <a:pt x="3" y="7"/>
                  </a:cubicBezTo>
                  <a:cubicBezTo>
                    <a:pt x="0" y="3"/>
                    <a:pt x="0" y="1"/>
                    <a:pt x="3" y="1"/>
                  </a:cubicBezTo>
                  <a:cubicBezTo>
                    <a:pt x="4" y="0"/>
                    <a:pt x="7" y="1"/>
                    <a:pt x="10" y="2"/>
                  </a:cubicBezTo>
                  <a:cubicBezTo>
                    <a:pt x="13" y="3"/>
                    <a:pt x="16" y="4"/>
                    <a:pt x="19" y="6"/>
                  </a:cubicBezTo>
                  <a:cubicBezTo>
                    <a:pt x="23" y="8"/>
                    <a:pt x="27" y="11"/>
                    <a:pt x="32" y="14"/>
                  </a:cubicBezTo>
                  <a:cubicBezTo>
                    <a:pt x="35" y="15"/>
                    <a:pt x="36" y="16"/>
                    <a:pt x="37" y="16"/>
                  </a:cubicBezTo>
                  <a:cubicBezTo>
                    <a:pt x="38" y="17"/>
                    <a:pt x="39" y="17"/>
                    <a:pt x="39" y="18"/>
                  </a:cubicBezTo>
                  <a:cubicBezTo>
                    <a:pt x="42" y="20"/>
                    <a:pt x="46" y="23"/>
                    <a:pt x="53" y="28"/>
                  </a:cubicBezTo>
                  <a:cubicBezTo>
                    <a:pt x="59" y="32"/>
                    <a:pt x="65" y="37"/>
                    <a:pt x="71" y="42"/>
                  </a:cubicBezTo>
                  <a:close/>
                  <a:moveTo>
                    <a:pt x="88" y="58"/>
                  </a:moveTo>
                  <a:cubicBezTo>
                    <a:pt x="89" y="62"/>
                    <a:pt x="92" y="66"/>
                    <a:pt x="99" y="73"/>
                  </a:cubicBezTo>
                  <a:cubicBezTo>
                    <a:pt x="102" y="76"/>
                    <a:pt x="106" y="79"/>
                    <a:pt x="110" y="82"/>
                  </a:cubicBezTo>
                  <a:cubicBezTo>
                    <a:pt x="112" y="83"/>
                    <a:pt x="113" y="83"/>
                    <a:pt x="114" y="84"/>
                  </a:cubicBezTo>
                  <a:cubicBezTo>
                    <a:pt x="115" y="85"/>
                    <a:pt x="117" y="85"/>
                    <a:pt x="118" y="86"/>
                  </a:cubicBezTo>
                  <a:cubicBezTo>
                    <a:pt x="120" y="86"/>
                    <a:pt x="121" y="87"/>
                    <a:pt x="122" y="87"/>
                  </a:cubicBezTo>
                  <a:cubicBezTo>
                    <a:pt x="124" y="86"/>
                    <a:pt x="120" y="82"/>
                    <a:pt x="111" y="75"/>
                  </a:cubicBezTo>
                  <a:cubicBezTo>
                    <a:pt x="103" y="69"/>
                    <a:pt x="96" y="63"/>
                    <a:pt x="88" y="58"/>
                  </a:cubicBezTo>
                  <a:close/>
                  <a:moveTo>
                    <a:pt x="41" y="25"/>
                  </a:moveTo>
                  <a:cubicBezTo>
                    <a:pt x="39" y="25"/>
                    <a:pt x="38" y="24"/>
                    <a:pt x="37" y="24"/>
                  </a:cubicBezTo>
                  <a:cubicBezTo>
                    <a:pt x="36" y="23"/>
                    <a:pt x="36" y="23"/>
                    <a:pt x="35" y="22"/>
                  </a:cubicBezTo>
                  <a:cubicBezTo>
                    <a:pt x="33" y="20"/>
                    <a:pt x="30" y="17"/>
                    <a:pt x="26" y="15"/>
                  </a:cubicBezTo>
                  <a:cubicBezTo>
                    <a:pt x="24" y="13"/>
                    <a:pt x="21" y="11"/>
                    <a:pt x="19" y="10"/>
                  </a:cubicBezTo>
                  <a:cubicBezTo>
                    <a:pt x="17" y="9"/>
                    <a:pt x="15" y="8"/>
                    <a:pt x="15" y="8"/>
                  </a:cubicBezTo>
                  <a:cubicBezTo>
                    <a:pt x="13" y="8"/>
                    <a:pt x="14" y="11"/>
                    <a:pt x="18" y="15"/>
                  </a:cubicBezTo>
                  <a:cubicBezTo>
                    <a:pt x="23" y="20"/>
                    <a:pt x="30" y="25"/>
                    <a:pt x="39" y="31"/>
                  </a:cubicBezTo>
                  <a:cubicBezTo>
                    <a:pt x="43" y="34"/>
                    <a:pt x="46" y="37"/>
                    <a:pt x="49" y="38"/>
                  </a:cubicBezTo>
                  <a:cubicBezTo>
                    <a:pt x="51" y="39"/>
                    <a:pt x="52" y="40"/>
                    <a:pt x="53" y="40"/>
                  </a:cubicBezTo>
                  <a:cubicBezTo>
                    <a:pt x="54" y="40"/>
                    <a:pt x="55" y="40"/>
                    <a:pt x="56" y="40"/>
                  </a:cubicBezTo>
                  <a:cubicBezTo>
                    <a:pt x="57" y="40"/>
                    <a:pt x="56" y="38"/>
                    <a:pt x="52" y="34"/>
                  </a:cubicBezTo>
                  <a:cubicBezTo>
                    <a:pt x="49" y="32"/>
                    <a:pt x="46" y="30"/>
                    <a:pt x="44" y="28"/>
                  </a:cubicBezTo>
                  <a:cubicBezTo>
                    <a:pt x="42" y="26"/>
                    <a:pt x="41" y="25"/>
                    <a:pt x="41" y="2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2" name="Freeform 172"/>
            <p:cNvSpPr>
              <a:spLocks noEditPoints="1"/>
            </p:cNvSpPr>
            <p:nvPr/>
          </p:nvSpPr>
          <p:spPr bwMode="auto">
            <a:xfrm>
              <a:off x="7067550" y="5502275"/>
              <a:ext cx="271463" cy="165100"/>
            </a:xfrm>
            <a:custGeom>
              <a:avLst/>
              <a:gdLst>
                <a:gd name="T0" fmla="*/ 42 w 72"/>
                <a:gd name="T1" fmla="*/ 31 h 44"/>
                <a:gd name="T2" fmla="*/ 44 w 72"/>
                <a:gd name="T3" fmla="*/ 32 h 44"/>
                <a:gd name="T4" fmla="*/ 50 w 72"/>
                <a:gd name="T5" fmla="*/ 35 h 44"/>
                <a:gd name="T6" fmla="*/ 59 w 72"/>
                <a:gd name="T7" fmla="*/ 37 h 44"/>
                <a:gd name="T8" fmla="*/ 49 w 72"/>
                <a:gd name="T9" fmla="*/ 21 h 44"/>
                <a:gd name="T10" fmla="*/ 47 w 72"/>
                <a:gd name="T11" fmla="*/ 19 h 44"/>
                <a:gd name="T12" fmla="*/ 49 w 72"/>
                <a:gd name="T13" fmla="*/ 19 h 44"/>
                <a:gd name="T14" fmla="*/ 52 w 72"/>
                <a:gd name="T15" fmla="*/ 20 h 44"/>
                <a:gd name="T16" fmla="*/ 63 w 72"/>
                <a:gd name="T17" fmla="*/ 30 h 44"/>
                <a:gd name="T18" fmla="*/ 71 w 72"/>
                <a:gd name="T19" fmla="*/ 39 h 44"/>
                <a:gd name="T20" fmla="*/ 69 w 72"/>
                <a:gd name="T21" fmla="*/ 44 h 44"/>
                <a:gd name="T22" fmla="*/ 56 w 72"/>
                <a:gd name="T23" fmla="*/ 41 h 44"/>
                <a:gd name="T24" fmla="*/ 42 w 72"/>
                <a:gd name="T25" fmla="*/ 35 h 44"/>
                <a:gd name="T26" fmla="*/ 8 w 72"/>
                <a:gd name="T27" fmla="*/ 11 h 44"/>
                <a:gd name="T28" fmla="*/ 3 w 72"/>
                <a:gd name="T29" fmla="*/ 0 h 44"/>
                <a:gd name="T30" fmla="*/ 7 w 72"/>
                <a:gd name="T31" fmla="*/ 1 h 44"/>
                <a:gd name="T32" fmla="*/ 16 w 72"/>
                <a:gd name="T33" fmla="*/ 5 h 44"/>
                <a:gd name="T34" fmla="*/ 29 w 72"/>
                <a:gd name="T35" fmla="*/ 14 h 44"/>
                <a:gd name="T36" fmla="*/ 42 w 72"/>
                <a:gd name="T37" fmla="*/ 31 h 44"/>
                <a:gd name="T38" fmla="*/ 33 w 72"/>
                <a:gd name="T39" fmla="*/ 25 h 44"/>
                <a:gd name="T40" fmla="*/ 32 w 72"/>
                <a:gd name="T41" fmla="*/ 21 h 44"/>
                <a:gd name="T42" fmla="*/ 22 w 72"/>
                <a:gd name="T43" fmla="*/ 12 h 44"/>
                <a:gd name="T44" fmla="*/ 18 w 72"/>
                <a:gd name="T45" fmla="*/ 9 h 44"/>
                <a:gd name="T46" fmla="*/ 14 w 72"/>
                <a:gd name="T47" fmla="*/ 8 h 44"/>
                <a:gd name="T48" fmla="*/ 15 w 72"/>
                <a:gd name="T49" fmla="*/ 11 h 44"/>
                <a:gd name="T50" fmla="*/ 33 w 72"/>
                <a:gd name="T51"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44">
                  <a:moveTo>
                    <a:pt x="42" y="31"/>
                  </a:moveTo>
                  <a:cubicBezTo>
                    <a:pt x="44" y="32"/>
                    <a:pt x="44" y="32"/>
                    <a:pt x="44" y="32"/>
                  </a:cubicBezTo>
                  <a:cubicBezTo>
                    <a:pt x="46" y="33"/>
                    <a:pt x="48" y="34"/>
                    <a:pt x="50" y="35"/>
                  </a:cubicBezTo>
                  <a:cubicBezTo>
                    <a:pt x="54" y="36"/>
                    <a:pt x="57" y="37"/>
                    <a:pt x="59" y="37"/>
                  </a:cubicBezTo>
                  <a:cubicBezTo>
                    <a:pt x="63" y="36"/>
                    <a:pt x="59" y="31"/>
                    <a:pt x="49" y="21"/>
                  </a:cubicBezTo>
                  <a:cubicBezTo>
                    <a:pt x="47" y="20"/>
                    <a:pt x="46" y="19"/>
                    <a:pt x="47" y="19"/>
                  </a:cubicBezTo>
                  <a:cubicBezTo>
                    <a:pt x="47" y="19"/>
                    <a:pt x="48" y="19"/>
                    <a:pt x="49" y="19"/>
                  </a:cubicBezTo>
                  <a:cubicBezTo>
                    <a:pt x="50" y="20"/>
                    <a:pt x="51" y="20"/>
                    <a:pt x="52" y="20"/>
                  </a:cubicBezTo>
                  <a:cubicBezTo>
                    <a:pt x="55" y="22"/>
                    <a:pt x="59" y="25"/>
                    <a:pt x="63" y="30"/>
                  </a:cubicBezTo>
                  <a:cubicBezTo>
                    <a:pt x="67" y="34"/>
                    <a:pt x="69" y="37"/>
                    <a:pt x="71" y="39"/>
                  </a:cubicBezTo>
                  <a:cubicBezTo>
                    <a:pt x="72" y="42"/>
                    <a:pt x="71" y="43"/>
                    <a:pt x="69" y="44"/>
                  </a:cubicBezTo>
                  <a:cubicBezTo>
                    <a:pt x="66" y="44"/>
                    <a:pt x="62" y="43"/>
                    <a:pt x="56" y="41"/>
                  </a:cubicBezTo>
                  <a:cubicBezTo>
                    <a:pt x="52" y="40"/>
                    <a:pt x="47" y="37"/>
                    <a:pt x="42" y="35"/>
                  </a:cubicBezTo>
                  <a:cubicBezTo>
                    <a:pt x="27" y="27"/>
                    <a:pt x="16" y="19"/>
                    <a:pt x="8" y="11"/>
                  </a:cubicBezTo>
                  <a:cubicBezTo>
                    <a:pt x="1" y="4"/>
                    <a:pt x="0" y="1"/>
                    <a:pt x="3" y="0"/>
                  </a:cubicBezTo>
                  <a:cubicBezTo>
                    <a:pt x="4" y="0"/>
                    <a:pt x="5" y="0"/>
                    <a:pt x="7" y="1"/>
                  </a:cubicBezTo>
                  <a:cubicBezTo>
                    <a:pt x="10" y="2"/>
                    <a:pt x="13" y="3"/>
                    <a:pt x="16" y="5"/>
                  </a:cubicBezTo>
                  <a:cubicBezTo>
                    <a:pt x="20" y="7"/>
                    <a:pt x="25" y="10"/>
                    <a:pt x="29" y="14"/>
                  </a:cubicBezTo>
                  <a:cubicBezTo>
                    <a:pt x="39" y="21"/>
                    <a:pt x="44" y="27"/>
                    <a:pt x="42" y="31"/>
                  </a:cubicBezTo>
                  <a:close/>
                  <a:moveTo>
                    <a:pt x="33" y="25"/>
                  </a:moveTo>
                  <a:cubicBezTo>
                    <a:pt x="33" y="24"/>
                    <a:pt x="33" y="22"/>
                    <a:pt x="32" y="21"/>
                  </a:cubicBezTo>
                  <a:cubicBezTo>
                    <a:pt x="30" y="18"/>
                    <a:pt x="26" y="15"/>
                    <a:pt x="22" y="12"/>
                  </a:cubicBezTo>
                  <a:cubicBezTo>
                    <a:pt x="21" y="11"/>
                    <a:pt x="19" y="10"/>
                    <a:pt x="18" y="9"/>
                  </a:cubicBezTo>
                  <a:cubicBezTo>
                    <a:pt x="16" y="8"/>
                    <a:pt x="15" y="8"/>
                    <a:pt x="14" y="8"/>
                  </a:cubicBezTo>
                  <a:cubicBezTo>
                    <a:pt x="13" y="8"/>
                    <a:pt x="13" y="9"/>
                    <a:pt x="15" y="11"/>
                  </a:cubicBezTo>
                  <a:cubicBezTo>
                    <a:pt x="18" y="14"/>
                    <a:pt x="24" y="19"/>
                    <a:pt x="33" y="2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3" name="Freeform 173"/>
            <p:cNvSpPr>
              <a:spLocks/>
            </p:cNvSpPr>
            <p:nvPr/>
          </p:nvSpPr>
          <p:spPr bwMode="auto">
            <a:xfrm>
              <a:off x="7165975" y="5475288"/>
              <a:ext cx="292100" cy="184150"/>
            </a:xfrm>
            <a:custGeom>
              <a:avLst/>
              <a:gdLst>
                <a:gd name="T0" fmla="*/ 5 w 78"/>
                <a:gd name="T1" fmla="*/ 0 h 49"/>
                <a:gd name="T2" fmla="*/ 12 w 78"/>
                <a:gd name="T3" fmla="*/ 1 h 49"/>
                <a:gd name="T4" fmla="*/ 22 w 78"/>
                <a:gd name="T5" fmla="*/ 6 h 49"/>
                <a:gd name="T6" fmla="*/ 33 w 78"/>
                <a:gd name="T7" fmla="*/ 13 h 49"/>
                <a:gd name="T8" fmla="*/ 37 w 78"/>
                <a:gd name="T9" fmla="*/ 19 h 49"/>
                <a:gd name="T10" fmla="*/ 36 w 78"/>
                <a:gd name="T11" fmla="*/ 21 h 49"/>
                <a:gd name="T12" fmla="*/ 29 w 78"/>
                <a:gd name="T13" fmla="*/ 19 h 49"/>
                <a:gd name="T14" fmla="*/ 26 w 78"/>
                <a:gd name="T15" fmla="*/ 16 h 49"/>
                <a:gd name="T16" fmla="*/ 27 w 78"/>
                <a:gd name="T17" fmla="*/ 15 h 49"/>
                <a:gd name="T18" fmla="*/ 26 w 78"/>
                <a:gd name="T19" fmla="*/ 12 h 49"/>
                <a:gd name="T20" fmla="*/ 21 w 78"/>
                <a:gd name="T21" fmla="*/ 9 h 49"/>
                <a:gd name="T22" fmla="*/ 17 w 78"/>
                <a:gd name="T23" fmla="*/ 7 h 49"/>
                <a:gd name="T24" fmla="*/ 14 w 78"/>
                <a:gd name="T25" fmla="*/ 6 h 49"/>
                <a:gd name="T26" fmla="*/ 13 w 78"/>
                <a:gd name="T27" fmla="*/ 10 h 49"/>
                <a:gd name="T28" fmla="*/ 25 w 78"/>
                <a:gd name="T29" fmla="*/ 19 h 49"/>
                <a:gd name="T30" fmla="*/ 43 w 78"/>
                <a:gd name="T31" fmla="*/ 27 h 49"/>
                <a:gd name="T32" fmla="*/ 64 w 78"/>
                <a:gd name="T33" fmla="*/ 36 h 49"/>
                <a:gd name="T34" fmla="*/ 77 w 78"/>
                <a:gd name="T35" fmla="*/ 46 h 49"/>
                <a:gd name="T36" fmla="*/ 76 w 78"/>
                <a:gd name="T37" fmla="*/ 48 h 49"/>
                <a:gd name="T38" fmla="*/ 60 w 78"/>
                <a:gd name="T39" fmla="*/ 45 h 49"/>
                <a:gd name="T40" fmla="*/ 44 w 78"/>
                <a:gd name="T41" fmla="*/ 38 h 49"/>
                <a:gd name="T42" fmla="*/ 30 w 78"/>
                <a:gd name="T43" fmla="*/ 28 h 49"/>
                <a:gd name="T44" fmla="*/ 28 w 78"/>
                <a:gd name="T45" fmla="*/ 26 h 49"/>
                <a:gd name="T46" fmla="*/ 32 w 78"/>
                <a:gd name="T47" fmla="*/ 27 h 49"/>
                <a:gd name="T48" fmla="*/ 34 w 78"/>
                <a:gd name="T49" fmla="*/ 29 h 49"/>
                <a:gd name="T50" fmla="*/ 46 w 78"/>
                <a:gd name="T51" fmla="*/ 35 h 49"/>
                <a:gd name="T52" fmla="*/ 58 w 78"/>
                <a:gd name="T53" fmla="*/ 41 h 49"/>
                <a:gd name="T54" fmla="*/ 65 w 78"/>
                <a:gd name="T55" fmla="*/ 42 h 49"/>
                <a:gd name="T56" fmla="*/ 65 w 78"/>
                <a:gd name="T57" fmla="*/ 40 h 49"/>
                <a:gd name="T58" fmla="*/ 59 w 78"/>
                <a:gd name="T59" fmla="*/ 36 h 49"/>
                <a:gd name="T60" fmla="*/ 43 w 78"/>
                <a:gd name="T61" fmla="*/ 29 h 49"/>
                <a:gd name="T62" fmla="*/ 19 w 78"/>
                <a:gd name="T63" fmla="*/ 19 h 49"/>
                <a:gd name="T64" fmla="*/ 3 w 78"/>
                <a:gd name="T65" fmla="*/ 6 h 49"/>
                <a:gd name="T66" fmla="*/ 5 w 78"/>
                <a:gd name="T6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49">
                  <a:moveTo>
                    <a:pt x="5" y="0"/>
                  </a:moveTo>
                  <a:cubicBezTo>
                    <a:pt x="7" y="0"/>
                    <a:pt x="9" y="1"/>
                    <a:pt x="12" y="1"/>
                  </a:cubicBezTo>
                  <a:cubicBezTo>
                    <a:pt x="15" y="2"/>
                    <a:pt x="18" y="4"/>
                    <a:pt x="22" y="6"/>
                  </a:cubicBezTo>
                  <a:cubicBezTo>
                    <a:pt x="26" y="8"/>
                    <a:pt x="30" y="11"/>
                    <a:pt x="33" y="13"/>
                  </a:cubicBezTo>
                  <a:cubicBezTo>
                    <a:pt x="36" y="16"/>
                    <a:pt x="37" y="18"/>
                    <a:pt x="37" y="19"/>
                  </a:cubicBezTo>
                  <a:cubicBezTo>
                    <a:pt x="37" y="20"/>
                    <a:pt x="37" y="21"/>
                    <a:pt x="36" y="21"/>
                  </a:cubicBezTo>
                  <a:cubicBezTo>
                    <a:pt x="34" y="21"/>
                    <a:pt x="32" y="20"/>
                    <a:pt x="29" y="19"/>
                  </a:cubicBezTo>
                  <a:cubicBezTo>
                    <a:pt x="27" y="18"/>
                    <a:pt x="26" y="17"/>
                    <a:pt x="26" y="16"/>
                  </a:cubicBezTo>
                  <a:cubicBezTo>
                    <a:pt x="26" y="16"/>
                    <a:pt x="26" y="15"/>
                    <a:pt x="27" y="15"/>
                  </a:cubicBezTo>
                  <a:cubicBezTo>
                    <a:pt x="27" y="14"/>
                    <a:pt x="27" y="13"/>
                    <a:pt x="26" y="12"/>
                  </a:cubicBezTo>
                  <a:cubicBezTo>
                    <a:pt x="25" y="11"/>
                    <a:pt x="23" y="10"/>
                    <a:pt x="21" y="9"/>
                  </a:cubicBezTo>
                  <a:cubicBezTo>
                    <a:pt x="20" y="8"/>
                    <a:pt x="18" y="7"/>
                    <a:pt x="17" y="7"/>
                  </a:cubicBezTo>
                  <a:cubicBezTo>
                    <a:pt x="16" y="6"/>
                    <a:pt x="15" y="6"/>
                    <a:pt x="14" y="6"/>
                  </a:cubicBezTo>
                  <a:cubicBezTo>
                    <a:pt x="12" y="6"/>
                    <a:pt x="12" y="8"/>
                    <a:pt x="13" y="10"/>
                  </a:cubicBezTo>
                  <a:cubicBezTo>
                    <a:pt x="15" y="13"/>
                    <a:pt x="19" y="15"/>
                    <a:pt x="25" y="19"/>
                  </a:cubicBezTo>
                  <a:cubicBezTo>
                    <a:pt x="29" y="21"/>
                    <a:pt x="35" y="24"/>
                    <a:pt x="43" y="27"/>
                  </a:cubicBezTo>
                  <a:cubicBezTo>
                    <a:pt x="52" y="30"/>
                    <a:pt x="59" y="33"/>
                    <a:pt x="64" y="36"/>
                  </a:cubicBezTo>
                  <a:cubicBezTo>
                    <a:pt x="71" y="40"/>
                    <a:pt x="75" y="43"/>
                    <a:pt x="77" y="46"/>
                  </a:cubicBezTo>
                  <a:cubicBezTo>
                    <a:pt x="78" y="47"/>
                    <a:pt x="78" y="48"/>
                    <a:pt x="76" y="48"/>
                  </a:cubicBezTo>
                  <a:cubicBezTo>
                    <a:pt x="73" y="49"/>
                    <a:pt x="68" y="48"/>
                    <a:pt x="60" y="45"/>
                  </a:cubicBezTo>
                  <a:cubicBezTo>
                    <a:pt x="55" y="43"/>
                    <a:pt x="50" y="41"/>
                    <a:pt x="44" y="38"/>
                  </a:cubicBezTo>
                  <a:cubicBezTo>
                    <a:pt x="38" y="34"/>
                    <a:pt x="33" y="31"/>
                    <a:pt x="30" y="28"/>
                  </a:cubicBezTo>
                  <a:cubicBezTo>
                    <a:pt x="28" y="27"/>
                    <a:pt x="27" y="26"/>
                    <a:pt x="28" y="26"/>
                  </a:cubicBezTo>
                  <a:cubicBezTo>
                    <a:pt x="29" y="26"/>
                    <a:pt x="30" y="26"/>
                    <a:pt x="32" y="27"/>
                  </a:cubicBezTo>
                  <a:cubicBezTo>
                    <a:pt x="33" y="27"/>
                    <a:pt x="33" y="28"/>
                    <a:pt x="34" y="29"/>
                  </a:cubicBezTo>
                  <a:cubicBezTo>
                    <a:pt x="37" y="31"/>
                    <a:pt x="41" y="33"/>
                    <a:pt x="46" y="35"/>
                  </a:cubicBezTo>
                  <a:cubicBezTo>
                    <a:pt x="50" y="38"/>
                    <a:pt x="54" y="39"/>
                    <a:pt x="58" y="41"/>
                  </a:cubicBezTo>
                  <a:cubicBezTo>
                    <a:pt x="61" y="42"/>
                    <a:pt x="64" y="42"/>
                    <a:pt x="65" y="42"/>
                  </a:cubicBezTo>
                  <a:cubicBezTo>
                    <a:pt x="66" y="42"/>
                    <a:pt x="66" y="41"/>
                    <a:pt x="65" y="40"/>
                  </a:cubicBezTo>
                  <a:cubicBezTo>
                    <a:pt x="63" y="39"/>
                    <a:pt x="61" y="38"/>
                    <a:pt x="59" y="36"/>
                  </a:cubicBezTo>
                  <a:cubicBezTo>
                    <a:pt x="55" y="34"/>
                    <a:pt x="50" y="32"/>
                    <a:pt x="43" y="29"/>
                  </a:cubicBezTo>
                  <a:cubicBezTo>
                    <a:pt x="33" y="26"/>
                    <a:pt x="25" y="22"/>
                    <a:pt x="19" y="19"/>
                  </a:cubicBezTo>
                  <a:cubicBezTo>
                    <a:pt x="11" y="14"/>
                    <a:pt x="5" y="10"/>
                    <a:pt x="3" y="6"/>
                  </a:cubicBezTo>
                  <a:cubicBezTo>
                    <a:pt x="0" y="3"/>
                    <a:pt x="1" y="1"/>
                    <a:pt x="5" y="0"/>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4" name="Freeform 174"/>
            <p:cNvSpPr>
              <a:spLocks/>
            </p:cNvSpPr>
            <p:nvPr/>
          </p:nvSpPr>
          <p:spPr bwMode="auto">
            <a:xfrm>
              <a:off x="7232650" y="5381625"/>
              <a:ext cx="387350" cy="236537"/>
            </a:xfrm>
            <a:custGeom>
              <a:avLst/>
              <a:gdLst>
                <a:gd name="T0" fmla="*/ 33 w 103"/>
                <a:gd name="T1" fmla="*/ 22 h 63"/>
                <a:gd name="T2" fmla="*/ 54 w 103"/>
                <a:gd name="T3" fmla="*/ 37 h 63"/>
                <a:gd name="T4" fmla="*/ 82 w 103"/>
                <a:gd name="T5" fmla="*/ 54 h 63"/>
                <a:gd name="T6" fmla="*/ 87 w 103"/>
                <a:gd name="T7" fmla="*/ 56 h 63"/>
                <a:gd name="T8" fmla="*/ 89 w 103"/>
                <a:gd name="T9" fmla="*/ 57 h 63"/>
                <a:gd name="T10" fmla="*/ 83 w 103"/>
                <a:gd name="T11" fmla="*/ 50 h 63"/>
                <a:gd name="T12" fmla="*/ 73 w 103"/>
                <a:gd name="T13" fmla="*/ 42 h 63"/>
                <a:gd name="T14" fmla="*/ 71 w 103"/>
                <a:gd name="T15" fmla="*/ 40 h 63"/>
                <a:gd name="T16" fmla="*/ 73 w 103"/>
                <a:gd name="T17" fmla="*/ 41 h 63"/>
                <a:gd name="T18" fmla="*/ 76 w 103"/>
                <a:gd name="T19" fmla="*/ 42 h 63"/>
                <a:gd name="T20" fmla="*/ 91 w 103"/>
                <a:gd name="T21" fmla="*/ 52 h 63"/>
                <a:gd name="T22" fmla="*/ 100 w 103"/>
                <a:gd name="T23" fmla="*/ 63 h 63"/>
                <a:gd name="T24" fmla="*/ 91 w 103"/>
                <a:gd name="T25" fmla="*/ 61 h 63"/>
                <a:gd name="T26" fmla="*/ 80 w 103"/>
                <a:gd name="T27" fmla="*/ 56 h 63"/>
                <a:gd name="T28" fmla="*/ 50 w 103"/>
                <a:gd name="T29" fmla="*/ 38 h 63"/>
                <a:gd name="T30" fmla="*/ 32 w 103"/>
                <a:gd name="T31" fmla="*/ 25 h 63"/>
                <a:gd name="T32" fmla="*/ 31 w 103"/>
                <a:gd name="T33" fmla="*/ 26 h 63"/>
                <a:gd name="T34" fmla="*/ 28 w 103"/>
                <a:gd name="T35" fmla="*/ 25 h 63"/>
                <a:gd name="T36" fmla="*/ 23 w 103"/>
                <a:gd name="T37" fmla="*/ 23 h 63"/>
                <a:gd name="T38" fmla="*/ 19 w 103"/>
                <a:gd name="T39" fmla="*/ 21 h 63"/>
                <a:gd name="T40" fmla="*/ 21 w 103"/>
                <a:gd name="T41" fmla="*/ 20 h 63"/>
                <a:gd name="T42" fmla="*/ 22 w 103"/>
                <a:gd name="T43" fmla="*/ 18 h 63"/>
                <a:gd name="T44" fmla="*/ 8 w 103"/>
                <a:gd name="T45" fmla="*/ 7 h 63"/>
                <a:gd name="T46" fmla="*/ 2 w 103"/>
                <a:gd name="T47" fmla="*/ 2 h 63"/>
                <a:gd name="T48" fmla="*/ 1 w 103"/>
                <a:gd name="T49" fmla="*/ 0 h 63"/>
                <a:gd name="T50" fmla="*/ 3 w 103"/>
                <a:gd name="T51" fmla="*/ 1 h 63"/>
                <a:gd name="T52" fmla="*/ 7 w 103"/>
                <a:gd name="T53" fmla="*/ 3 h 63"/>
                <a:gd name="T54" fmla="*/ 16 w 103"/>
                <a:gd name="T55" fmla="*/ 9 h 63"/>
                <a:gd name="T56" fmla="*/ 23 w 103"/>
                <a:gd name="T57" fmla="*/ 14 h 63"/>
                <a:gd name="T58" fmla="*/ 27 w 103"/>
                <a:gd name="T59" fmla="*/ 12 h 63"/>
                <a:gd name="T60" fmla="*/ 34 w 103"/>
                <a:gd name="T61" fmla="*/ 14 h 63"/>
                <a:gd name="T62" fmla="*/ 37 w 103"/>
                <a:gd name="T63" fmla="*/ 17 h 63"/>
                <a:gd name="T64" fmla="*/ 36 w 103"/>
                <a:gd name="T65" fmla="*/ 17 h 63"/>
                <a:gd name="T66" fmla="*/ 34 w 103"/>
                <a:gd name="T67" fmla="*/ 20 h 63"/>
                <a:gd name="T68" fmla="*/ 33 w 103"/>
                <a:gd name="T69"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63">
                  <a:moveTo>
                    <a:pt x="33" y="22"/>
                  </a:moveTo>
                  <a:cubicBezTo>
                    <a:pt x="39" y="26"/>
                    <a:pt x="46" y="31"/>
                    <a:pt x="54" y="37"/>
                  </a:cubicBezTo>
                  <a:cubicBezTo>
                    <a:pt x="66" y="44"/>
                    <a:pt x="75" y="50"/>
                    <a:pt x="82" y="54"/>
                  </a:cubicBezTo>
                  <a:cubicBezTo>
                    <a:pt x="84" y="55"/>
                    <a:pt x="85" y="55"/>
                    <a:pt x="87" y="56"/>
                  </a:cubicBezTo>
                  <a:cubicBezTo>
                    <a:pt x="88" y="56"/>
                    <a:pt x="89" y="57"/>
                    <a:pt x="89" y="57"/>
                  </a:cubicBezTo>
                  <a:cubicBezTo>
                    <a:pt x="91" y="56"/>
                    <a:pt x="89" y="54"/>
                    <a:pt x="83" y="50"/>
                  </a:cubicBezTo>
                  <a:cubicBezTo>
                    <a:pt x="80" y="47"/>
                    <a:pt x="77" y="45"/>
                    <a:pt x="73" y="42"/>
                  </a:cubicBezTo>
                  <a:cubicBezTo>
                    <a:pt x="71" y="41"/>
                    <a:pt x="71" y="40"/>
                    <a:pt x="71" y="40"/>
                  </a:cubicBezTo>
                  <a:cubicBezTo>
                    <a:pt x="72" y="40"/>
                    <a:pt x="72" y="40"/>
                    <a:pt x="73" y="41"/>
                  </a:cubicBezTo>
                  <a:cubicBezTo>
                    <a:pt x="74" y="41"/>
                    <a:pt x="75" y="41"/>
                    <a:pt x="76" y="42"/>
                  </a:cubicBezTo>
                  <a:cubicBezTo>
                    <a:pt x="79" y="43"/>
                    <a:pt x="84" y="47"/>
                    <a:pt x="91" y="52"/>
                  </a:cubicBezTo>
                  <a:cubicBezTo>
                    <a:pt x="99" y="59"/>
                    <a:pt x="103" y="63"/>
                    <a:pt x="100" y="63"/>
                  </a:cubicBezTo>
                  <a:cubicBezTo>
                    <a:pt x="98" y="63"/>
                    <a:pt x="95" y="63"/>
                    <a:pt x="91" y="61"/>
                  </a:cubicBezTo>
                  <a:cubicBezTo>
                    <a:pt x="88" y="60"/>
                    <a:pt x="84" y="58"/>
                    <a:pt x="80" y="56"/>
                  </a:cubicBezTo>
                  <a:cubicBezTo>
                    <a:pt x="70" y="51"/>
                    <a:pt x="60" y="45"/>
                    <a:pt x="50" y="38"/>
                  </a:cubicBezTo>
                  <a:cubicBezTo>
                    <a:pt x="47" y="36"/>
                    <a:pt x="41" y="32"/>
                    <a:pt x="32" y="25"/>
                  </a:cubicBezTo>
                  <a:cubicBezTo>
                    <a:pt x="31" y="26"/>
                    <a:pt x="31" y="26"/>
                    <a:pt x="31" y="26"/>
                  </a:cubicBezTo>
                  <a:cubicBezTo>
                    <a:pt x="30" y="26"/>
                    <a:pt x="29" y="26"/>
                    <a:pt x="28" y="25"/>
                  </a:cubicBezTo>
                  <a:cubicBezTo>
                    <a:pt x="26" y="25"/>
                    <a:pt x="24" y="24"/>
                    <a:pt x="23" y="23"/>
                  </a:cubicBezTo>
                  <a:cubicBezTo>
                    <a:pt x="21" y="22"/>
                    <a:pt x="20" y="21"/>
                    <a:pt x="19" y="21"/>
                  </a:cubicBezTo>
                  <a:cubicBezTo>
                    <a:pt x="19" y="20"/>
                    <a:pt x="20" y="20"/>
                    <a:pt x="21" y="20"/>
                  </a:cubicBezTo>
                  <a:cubicBezTo>
                    <a:pt x="22" y="19"/>
                    <a:pt x="22" y="19"/>
                    <a:pt x="22" y="18"/>
                  </a:cubicBezTo>
                  <a:cubicBezTo>
                    <a:pt x="18" y="15"/>
                    <a:pt x="14" y="12"/>
                    <a:pt x="8" y="7"/>
                  </a:cubicBezTo>
                  <a:cubicBezTo>
                    <a:pt x="4" y="5"/>
                    <a:pt x="2" y="3"/>
                    <a:pt x="2" y="2"/>
                  </a:cubicBezTo>
                  <a:cubicBezTo>
                    <a:pt x="0" y="1"/>
                    <a:pt x="0" y="1"/>
                    <a:pt x="1" y="0"/>
                  </a:cubicBezTo>
                  <a:cubicBezTo>
                    <a:pt x="1" y="0"/>
                    <a:pt x="2" y="1"/>
                    <a:pt x="3" y="1"/>
                  </a:cubicBezTo>
                  <a:cubicBezTo>
                    <a:pt x="5" y="2"/>
                    <a:pt x="6" y="2"/>
                    <a:pt x="7" y="3"/>
                  </a:cubicBezTo>
                  <a:cubicBezTo>
                    <a:pt x="9" y="4"/>
                    <a:pt x="12" y="6"/>
                    <a:pt x="16" y="9"/>
                  </a:cubicBezTo>
                  <a:cubicBezTo>
                    <a:pt x="19" y="11"/>
                    <a:pt x="21" y="13"/>
                    <a:pt x="23" y="14"/>
                  </a:cubicBezTo>
                  <a:cubicBezTo>
                    <a:pt x="24" y="13"/>
                    <a:pt x="25" y="12"/>
                    <a:pt x="27" y="12"/>
                  </a:cubicBezTo>
                  <a:cubicBezTo>
                    <a:pt x="28" y="12"/>
                    <a:pt x="31" y="13"/>
                    <a:pt x="34" y="14"/>
                  </a:cubicBezTo>
                  <a:cubicBezTo>
                    <a:pt x="36" y="15"/>
                    <a:pt x="37" y="16"/>
                    <a:pt x="37" y="17"/>
                  </a:cubicBezTo>
                  <a:cubicBezTo>
                    <a:pt x="37" y="17"/>
                    <a:pt x="37" y="17"/>
                    <a:pt x="36" y="17"/>
                  </a:cubicBezTo>
                  <a:cubicBezTo>
                    <a:pt x="35" y="17"/>
                    <a:pt x="35" y="18"/>
                    <a:pt x="34" y="20"/>
                  </a:cubicBezTo>
                  <a:cubicBezTo>
                    <a:pt x="33" y="21"/>
                    <a:pt x="33" y="22"/>
                    <a:pt x="33" y="22"/>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5" name="Freeform 175"/>
            <p:cNvSpPr>
              <a:spLocks/>
            </p:cNvSpPr>
            <p:nvPr/>
          </p:nvSpPr>
          <p:spPr bwMode="auto">
            <a:xfrm>
              <a:off x="7243763" y="5334000"/>
              <a:ext cx="461963" cy="280987"/>
            </a:xfrm>
            <a:custGeom>
              <a:avLst/>
              <a:gdLst>
                <a:gd name="T0" fmla="*/ 73 w 123"/>
                <a:gd name="T1" fmla="*/ 48 h 75"/>
                <a:gd name="T2" fmla="*/ 65 w 123"/>
                <a:gd name="T3" fmla="*/ 39 h 75"/>
                <a:gd name="T4" fmla="*/ 63 w 123"/>
                <a:gd name="T5" fmla="*/ 35 h 75"/>
                <a:gd name="T6" fmla="*/ 66 w 123"/>
                <a:gd name="T7" fmla="*/ 35 h 75"/>
                <a:gd name="T8" fmla="*/ 71 w 123"/>
                <a:gd name="T9" fmla="*/ 37 h 75"/>
                <a:gd name="T10" fmla="*/ 78 w 123"/>
                <a:gd name="T11" fmla="*/ 42 h 75"/>
                <a:gd name="T12" fmla="*/ 96 w 123"/>
                <a:gd name="T13" fmla="*/ 55 h 75"/>
                <a:gd name="T14" fmla="*/ 106 w 123"/>
                <a:gd name="T15" fmla="*/ 62 h 75"/>
                <a:gd name="T16" fmla="*/ 110 w 123"/>
                <a:gd name="T17" fmla="*/ 63 h 75"/>
                <a:gd name="T18" fmla="*/ 96 w 123"/>
                <a:gd name="T19" fmla="*/ 51 h 75"/>
                <a:gd name="T20" fmla="*/ 93 w 123"/>
                <a:gd name="T21" fmla="*/ 48 h 75"/>
                <a:gd name="T22" fmla="*/ 97 w 123"/>
                <a:gd name="T23" fmla="*/ 49 h 75"/>
                <a:gd name="T24" fmla="*/ 110 w 123"/>
                <a:gd name="T25" fmla="*/ 59 h 75"/>
                <a:gd name="T26" fmla="*/ 122 w 123"/>
                <a:gd name="T27" fmla="*/ 68 h 75"/>
                <a:gd name="T28" fmla="*/ 122 w 123"/>
                <a:gd name="T29" fmla="*/ 71 h 75"/>
                <a:gd name="T30" fmla="*/ 115 w 123"/>
                <a:gd name="T31" fmla="*/ 69 h 75"/>
                <a:gd name="T32" fmla="*/ 109 w 123"/>
                <a:gd name="T33" fmla="*/ 66 h 75"/>
                <a:gd name="T34" fmla="*/ 89 w 123"/>
                <a:gd name="T35" fmla="*/ 53 h 75"/>
                <a:gd name="T36" fmla="*/ 75 w 123"/>
                <a:gd name="T37" fmla="*/ 44 h 75"/>
                <a:gd name="T38" fmla="*/ 112 w 123"/>
                <a:gd name="T39" fmla="*/ 73 h 75"/>
                <a:gd name="T40" fmla="*/ 115 w 123"/>
                <a:gd name="T41" fmla="*/ 75 h 75"/>
                <a:gd name="T42" fmla="*/ 112 w 123"/>
                <a:gd name="T43" fmla="*/ 75 h 75"/>
                <a:gd name="T44" fmla="*/ 107 w 123"/>
                <a:gd name="T45" fmla="*/ 73 h 75"/>
                <a:gd name="T46" fmla="*/ 88 w 123"/>
                <a:gd name="T47" fmla="*/ 61 h 75"/>
                <a:gd name="T48" fmla="*/ 43 w 123"/>
                <a:gd name="T49" fmla="*/ 30 h 75"/>
                <a:gd name="T50" fmla="*/ 6 w 123"/>
                <a:gd name="T51" fmla="*/ 5 h 75"/>
                <a:gd name="T52" fmla="*/ 1 w 123"/>
                <a:gd name="T53" fmla="*/ 1 h 75"/>
                <a:gd name="T54" fmla="*/ 0 w 123"/>
                <a:gd name="T55" fmla="*/ 0 h 75"/>
                <a:gd name="T56" fmla="*/ 4 w 123"/>
                <a:gd name="T57" fmla="*/ 1 h 75"/>
                <a:gd name="T58" fmla="*/ 8 w 123"/>
                <a:gd name="T59" fmla="*/ 2 h 75"/>
                <a:gd name="T60" fmla="*/ 15 w 123"/>
                <a:gd name="T61" fmla="*/ 7 h 75"/>
                <a:gd name="T62" fmla="*/ 46 w 123"/>
                <a:gd name="T63" fmla="*/ 29 h 75"/>
                <a:gd name="T64" fmla="*/ 73 w 123"/>
                <a:gd name="T65" fmla="*/ 4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75">
                  <a:moveTo>
                    <a:pt x="73" y="48"/>
                  </a:moveTo>
                  <a:cubicBezTo>
                    <a:pt x="69" y="44"/>
                    <a:pt x="67" y="41"/>
                    <a:pt x="65" y="39"/>
                  </a:cubicBezTo>
                  <a:cubicBezTo>
                    <a:pt x="62" y="36"/>
                    <a:pt x="62" y="35"/>
                    <a:pt x="63" y="35"/>
                  </a:cubicBezTo>
                  <a:cubicBezTo>
                    <a:pt x="63" y="34"/>
                    <a:pt x="64" y="35"/>
                    <a:pt x="66" y="35"/>
                  </a:cubicBezTo>
                  <a:cubicBezTo>
                    <a:pt x="68" y="36"/>
                    <a:pt x="69" y="36"/>
                    <a:pt x="71" y="37"/>
                  </a:cubicBezTo>
                  <a:cubicBezTo>
                    <a:pt x="73" y="38"/>
                    <a:pt x="75" y="40"/>
                    <a:pt x="78" y="42"/>
                  </a:cubicBezTo>
                  <a:cubicBezTo>
                    <a:pt x="84" y="47"/>
                    <a:pt x="90" y="51"/>
                    <a:pt x="96" y="55"/>
                  </a:cubicBezTo>
                  <a:cubicBezTo>
                    <a:pt x="101" y="58"/>
                    <a:pt x="104" y="61"/>
                    <a:pt x="106" y="62"/>
                  </a:cubicBezTo>
                  <a:cubicBezTo>
                    <a:pt x="108" y="63"/>
                    <a:pt x="110" y="63"/>
                    <a:pt x="110" y="63"/>
                  </a:cubicBezTo>
                  <a:cubicBezTo>
                    <a:pt x="112" y="63"/>
                    <a:pt x="107" y="59"/>
                    <a:pt x="96" y="51"/>
                  </a:cubicBezTo>
                  <a:cubicBezTo>
                    <a:pt x="94" y="49"/>
                    <a:pt x="93" y="48"/>
                    <a:pt x="93" y="48"/>
                  </a:cubicBezTo>
                  <a:cubicBezTo>
                    <a:pt x="94" y="48"/>
                    <a:pt x="95" y="48"/>
                    <a:pt x="97" y="49"/>
                  </a:cubicBezTo>
                  <a:cubicBezTo>
                    <a:pt x="100" y="51"/>
                    <a:pt x="104" y="54"/>
                    <a:pt x="110" y="59"/>
                  </a:cubicBezTo>
                  <a:cubicBezTo>
                    <a:pt x="116" y="63"/>
                    <a:pt x="120" y="66"/>
                    <a:pt x="122" y="68"/>
                  </a:cubicBezTo>
                  <a:cubicBezTo>
                    <a:pt x="123" y="70"/>
                    <a:pt x="123" y="71"/>
                    <a:pt x="122" y="71"/>
                  </a:cubicBezTo>
                  <a:cubicBezTo>
                    <a:pt x="121" y="71"/>
                    <a:pt x="119" y="70"/>
                    <a:pt x="115" y="69"/>
                  </a:cubicBezTo>
                  <a:cubicBezTo>
                    <a:pt x="113" y="68"/>
                    <a:pt x="111" y="67"/>
                    <a:pt x="109" y="66"/>
                  </a:cubicBezTo>
                  <a:cubicBezTo>
                    <a:pt x="102" y="62"/>
                    <a:pt x="96" y="58"/>
                    <a:pt x="89" y="53"/>
                  </a:cubicBezTo>
                  <a:cubicBezTo>
                    <a:pt x="87" y="52"/>
                    <a:pt x="82" y="49"/>
                    <a:pt x="75" y="44"/>
                  </a:cubicBezTo>
                  <a:cubicBezTo>
                    <a:pt x="77" y="49"/>
                    <a:pt x="89" y="58"/>
                    <a:pt x="112" y="73"/>
                  </a:cubicBezTo>
                  <a:cubicBezTo>
                    <a:pt x="114" y="74"/>
                    <a:pt x="115" y="75"/>
                    <a:pt x="115" y="75"/>
                  </a:cubicBezTo>
                  <a:cubicBezTo>
                    <a:pt x="114" y="75"/>
                    <a:pt x="113" y="75"/>
                    <a:pt x="112" y="75"/>
                  </a:cubicBezTo>
                  <a:cubicBezTo>
                    <a:pt x="110" y="74"/>
                    <a:pt x="109" y="74"/>
                    <a:pt x="107" y="73"/>
                  </a:cubicBezTo>
                  <a:cubicBezTo>
                    <a:pt x="105" y="71"/>
                    <a:pt x="99" y="67"/>
                    <a:pt x="88" y="61"/>
                  </a:cubicBezTo>
                  <a:cubicBezTo>
                    <a:pt x="70" y="49"/>
                    <a:pt x="55" y="39"/>
                    <a:pt x="43" y="30"/>
                  </a:cubicBezTo>
                  <a:cubicBezTo>
                    <a:pt x="31" y="22"/>
                    <a:pt x="19" y="14"/>
                    <a:pt x="6" y="5"/>
                  </a:cubicBezTo>
                  <a:cubicBezTo>
                    <a:pt x="3" y="3"/>
                    <a:pt x="1" y="1"/>
                    <a:pt x="1" y="1"/>
                  </a:cubicBezTo>
                  <a:cubicBezTo>
                    <a:pt x="0" y="0"/>
                    <a:pt x="0" y="0"/>
                    <a:pt x="0" y="0"/>
                  </a:cubicBezTo>
                  <a:cubicBezTo>
                    <a:pt x="1" y="0"/>
                    <a:pt x="2" y="0"/>
                    <a:pt x="4" y="1"/>
                  </a:cubicBezTo>
                  <a:cubicBezTo>
                    <a:pt x="5" y="1"/>
                    <a:pt x="6" y="2"/>
                    <a:pt x="8" y="2"/>
                  </a:cubicBezTo>
                  <a:cubicBezTo>
                    <a:pt x="10" y="4"/>
                    <a:pt x="12" y="5"/>
                    <a:pt x="15" y="7"/>
                  </a:cubicBezTo>
                  <a:cubicBezTo>
                    <a:pt x="24" y="14"/>
                    <a:pt x="34" y="21"/>
                    <a:pt x="46" y="29"/>
                  </a:cubicBezTo>
                  <a:cubicBezTo>
                    <a:pt x="59" y="38"/>
                    <a:pt x="68" y="44"/>
                    <a:pt x="73" y="4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6" name="Freeform 176"/>
            <p:cNvSpPr>
              <a:spLocks noEditPoints="1"/>
            </p:cNvSpPr>
            <p:nvPr/>
          </p:nvSpPr>
          <p:spPr bwMode="auto">
            <a:xfrm>
              <a:off x="7537450" y="5453063"/>
              <a:ext cx="236538" cy="139700"/>
            </a:xfrm>
            <a:custGeom>
              <a:avLst/>
              <a:gdLst>
                <a:gd name="T0" fmla="*/ 38 w 63"/>
                <a:gd name="T1" fmla="*/ 26 h 37"/>
                <a:gd name="T2" fmla="*/ 40 w 63"/>
                <a:gd name="T3" fmla="*/ 27 h 37"/>
                <a:gd name="T4" fmla="*/ 45 w 63"/>
                <a:gd name="T5" fmla="*/ 29 h 37"/>
                <a:gd name="T6" fmla="*/ 52 w 63"/>
                <a:gd name="T7" fmla="*/ 31 h 37"/>
                <a:gd name="T8" fmla="*/ 42 w 63"/>
                <a:gd name="T9" fmla="*/ 18 h 37"/>
                <a:gd name="T10" fmla="*/ 40 w 63"/>
                <a:gd name="T11" fmla="*/ 16 h 37"/>
                <a:gd name="T12" fmla="*/ 42 w 63"/>
                <a:gd name="T13" fmla="*/ 16 h 37"/>
                <a:gd name="T14" fmla="*/ 44 w 63"/>
                <a:gd name="T15" fmla="*/ 17 h 37"/>
                <a:gd name="T16" fmla="*/ 55 w 63"/>
                <a:gd name="T17" fmla="*/ 25 h 37"/>
                <a:gd name="T18" fmla="*/ 62 w 63"/>
                <a:gd name="T19" fmla="*/ 33 h 37"/>
                <a:gd name="T20" fmla="*/ 61 w 63"/>
                <a:gd name="T21" fmla="*/ 37 h 37"/>
                <a:gd name="T22" fmla="*/ 51 w 63"/>
                <a:gd name="T23" fmla="*/ 35 h 37"/>
                <a:gd name="T24" fmla="*/ 39 w 63"/>
                <a:gd name="T25" fmla="*/ 29 h 37"/>
                <a:gd name="T26" fmla="*/ 8 w 63"/>
                <a:gd name="T27" fmla="*/ 9 h 37"/>
                <a:gd name="T28" fmla="*/ 3 w 63"/>
                <a:gd name="T29" fmla="*/ 0 h 37"/>
                <a:gd name="T30" fmla="*/ 6 w 63"/>
                <a:gd name="T31" fmla="*/ 1 h 37"/>
                <a:gd name="T32" fmla="*/ 13 w 63"/>
                <a:gd name="T33" fmla="*/ 4 h 37"/>
                <a:gd name="T34" fmla="*/ 26 w 63"/>
                <a:gd name="T35" fmla="*/ 11 h 37"/>
                <a:gd name="T36" fmla="*/ 38 w 63"/>
                <a:gd name="T37" fmla="*/ 26 h 37"/>
                <a:gd name="T38" fmla="*/ 30 w 63"/>
                <a:gd name="T39" fmla="*/ 21 h 37"/>
                <a:gd name="T40" fmla="*/ 29 w 63"/>
                <a:gd name="T41" fmla="*/ 17 h 37"/>
                <a:gd name="T42" fmla="*/ 20 w 63"/>
                <a:gd name="T43" fmla="*/ 10 h 37"/>
                <a:gd name="T44" fmla="*/ 16 w 63"/>
                <a:gd name="T45" fmla="*/ 7 h 37"/>
                <a:gd name="T46" fmla="*/ 13 w 63"/>
                <a:gd name="T47" fmla="*/ 6 h 37"/>
                <a:gd name="T48" fmla="*/ 14 w 63"/>
                <a:gd name="T49" fmla="*/ 9 h 37"/>
                <a:gd name="T50" fmla="*/ 30 w 63"/>
                <a:gd name="T51"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37">
                  <a:moveTo>
                    <a:pt x="38" y="26"/>
                  </a:moveTo>
                  <a:cubicBezTo>
                    <a:pt x="40" y="27"/>
                    <a:pt x="40" y="27"/>
                    <a:pt x="40" y="27"/>
                  </a:cubicBezTo>
                  <a:cubicBezTo>
                    <a:pt x="42" y="28"/>
                    <a:pt x="43" y="29"/>
                    <a:pt x="45" y="29"/>
                  </a:cubicBezTo>
                  <a:cubicBezTo>
                    <a:pt x="48" y="31"/>
                    <a:pt x="51" y="31"/>
                    <a:pt x="52" y="31"/>
                  </a:cubicBezTo>
                  <a:cubicBezTo>
                    <a:pt x="55" y="30"/>
                    <a:pt x="52" y="26"/>
                    <a:pt x="42" y="18"/>
                  </a:cubicBezTo>
                  <a:cubicBezTo>
                    <a:pt x="40" y="17"/>
                    <a:pt x="40" y="16"/>
                    <a:pt x="40" y="16"/>
                  </a:cubicBezTo>
                  <a:cubicBezTo>
                    <a:pt x="40" y="16"/>
                    <a:pt x="41" y="16"/>
                    <a:pt x="42" y="16"/>
                  </a:cubicBezTo>
                  <a:cubicBezTo>
                    <a:pt x="43" y="17"/>
                    <a:pt x="43" y="17"/>
                    <a:pt x="44" y="17"/>
                  </a:cubicBezTo>
                  <a:cubicBezTo>
                    <a:pt x="47" y="19"/>
                    <a:pt x="50" y="21"/>
                    <a:pt x="55" y="25"/>
                  </a:cubicBezTo>
                  <a:cubicBezTo>
                    <a:pt x="58" y="29"/>
                    <a:pt x="61" y="31"/>
                    <a:pt x="62" y="33"/>
                  </a:cubicBezTo>
                  <a:cubicBezTo>
                    <a:pt x="63" y="35"/>
                    <a:pt x="63" y="37"/>
                    <a:pt x="61" y="37"/>
                  </a:cubicBezTo>
                  <a:cubicBezTo>
                    <a:pt x="59" y="37"/>
                    <a:pt x="56" y="36"/>
                    <a:pt x="51" y="35"/>
                  </a:cubicBezTo>
                  <a:cubicBezTo>
                    <a:pt x="48" y="33"/>
                    <a:pt x="44" y="31"/>
                    <a:pt x="39" y="29"/>
                  </a:cubicBezTo>
                  <a:cubicBezTo>
                    <a:pt x="26" y="22"/>
                    <a:pt x="16" y="15"/>
                    <a:pt x="8" y="9"/>
                  </a:cubicBezTo>
                  <a:cubicBezTo>
                    <a:pt x="2" y="3"/>
                    <a:pt x="0" y="0"/>
                    <a:pt x="3" y="0"/>
                  </a:cubicBezTo>
                  <a:cubicBezTo>
                    <a:pt x="3" y="0"/>
                    <a:pt x="5" y="0"/>
                    <a:pt x="6" y="1"/>
                  </a:cubicBezTo>
                  <a:cubicBezTo>
                    <a:pt x="9" y="1"/>
                    <a:pt x="11" y="2"/>
                    <a:pt x="13" y="4"/>
                  </a:cubicBezTo>
                  <a:cubicBezTo>
                    <a:pt x="17" y="6"/>
                    <a:pt x="21" y="8"/>
                    <a:pt x="26" y="11"/>
                  </a:cubicBezTo>
                  <a:cubicBezTo>
                    <a:pt x="35" y="18"/>
                    <a:pt x="39" y="23"/>
                    <a:pt x="38" y="26"/>
                  </a:cubicBezTo>
                  <a:close/>
                  <a:moveTo>
                    <a:pt x="30" y="21"/>
                  </a:moveTo>
                  <a:cubicBezTo>
                    <a:pt x="31" y="20"/>
                    <a:pt x="30" y="19"/>
                    <a:pt x="29" y="17"/>
                  </a:cubicBezTo>
                  <a:cubicBezTo>
                    <a:pt x="27" y="15"/>
                    <a:pt x="24" y="13"/>
                    <a:pt x="20" y="10"/>
                  </a:cubicBezTo>
                  <a:cubicBezTo>
                    <a:pt x="18" y="9"/>
                    <a:pt x="17" y="8"/>
                    <a:pt x="16" y="7"/>
                  </a:cubicBezTo>
                  <a:cubicBezTo>
                    <a:pt x="14" y="6"/>
                    <a:pt x="13" y="6"/>
                    <a:pt x="13" y="6"/>
                  </a:cubicBezTo>
                  <a:cubicBezTo>
                    <a:pt x="12" y="6"/>
                    <a:pt x="12" y="7"/>
                    <a:pt x="14" y="9"/>
                  </a:cubicBezTo>
                  <a:cubicBezTo>
                    <a:pt x="17" y="12"/>
                    <a:pt x="22" y="16"/>
                    <a:pt x="30" y="2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7" name="Freeform 177"/>
            <p:cNvSpPr>
              <a:spLocks noEditPoints="1"/>
            </p:cNvSpPr>
            <p:nvPr/>
          </p:nvSpPr>
          <p:spPr bwMode="auto">
            <a:xfrm>
              <a:off x="7496175" y="5303838"/>
              <a:ext cx="619125" cy="385762"/>
            </a:xfrm>
            <a:custGeom>
              <a:avLst/>
              <a:gdLst>
                <a:gd name="T0" fmla="*/ 62 w 165"/>
                <a:gd name="T1" fmla="*/ 44 h 103"/>
                <a:gd name="T2" fmla="*/ 17 w 165"/>
                <a:gd name="T3" fmla="*/ 14 h 103"/>
                <a:gd name="T4" fmla="*/ 2 w 165"/>
                <a:gd name="T5" fmla="*/ 2 h 103"/>
                <a:gd name="T6" fmla="*/ 0 w 165"/>
                <a:gd name="T7" fmla="*/ 0 h 103"/>
                <a:gd name="T8" fmla="*/ 2 w 165"/>
                <a:gd name="T9" fmla="*/ 0 h 103"/>
                <a:gd name="T10" fmla="*/ 5 w 165"/>
                <a:gd name="T11" fmla="*/ 2 h 103"/>
                <a:gd name="T12" fmla="*/ 10 w 165"/>
                <a:gd name="T13" fmla="*/ 5 h 103"/>
                <a:gd name="T14" fmla="*/ 58 w 165"/>
                <a:gd name="T15" fmla="*/ 39 h 103"/>
                <a:gd name="T16" fmla="*/ 59 w 165"/>
                <a:gd name="T17" fmla="*/ 35 h 103"/>
                <a:gd name="T18" fmla="*/ 64 w 165"/>
                <a:gd name="T19" fmla="*/ 36 h 103"/>
                <a:gd name="T20" fmla="*/ 71 w 165"/>
                <a:gd name="T21" fmla="*/ 39 h 103"/>
                <a:gd name="T22" fmla="*/ 74 w 165"/>
                <a:gd name="T23" fmla="*/ 40 h 103"/>
                <a:gd name="T24" fmla="*/ 74 w 165"/>
                <a:gd name="T25" fmla="*/ 41 h 103"/>
                <a:gd name="T26" fmla="*/ 69 w 165"/>
                <a:gd name="T27" fmla="*/ 40 h 103"/>
                <a:gd name="T28" fmla="*/ 67 w 165"/>
                <a:gd name="T29" fmla="*/ 40 h 103"/>
                <a:gd name="T30" fmla="*/ 68 w 165"/>
                <a:gd name="T31" fmla="*/ 46 h 103"/>
                <a:gd name="T32" fmla="*/ 79 w 165"/>
                <a:gd name="T33" fmla="*/ 50 h 103"/>
                <a:gd name="T34" fmla="*/ 97 w 165"/>
                <a:gd name="T35" fmla="*/ 58 h 103"/>
                <a:gd name="T36" fmla="*/ 146 w 165"/>
                <a:gd name="T37" fmla="*/ 88 h 103"/>
                <a:gd name="T38" fmla="*/ 161 w 165"/>
                <a:gd name="T39" fmla="*/ 98 h 103"/>
                <a:gd name="T40" fmla="*/ 164 w 165"/>
                <a:gd name="T41" fmla="*/ 103 h 103"/>
                <a:gd name="T42" fmla="*/ 156 w 165"/>
                <a:gd name="T43" fmla="*/ 101 h 103"/>
                <a:gd name="T44" fmla="*/ 144 w 165"/>
                <a:gd name="T45" fmla="*/ 95 h 103"/>
                <a:gd name="T46" fmla="*/ 100 w 165"/>
                <a:gd name="T47" fmla="*/ 69 h 103"/>
                <a:gd name="T48" fmla="*/ 83 w 165"/>
                <a:gd name="T49" fmla="*/ 58 h 103"/>
                <a:gd name="T50" fmla="*/ 76 w 165"/>
                <a:gd name="T51" fmla="*/ 54 h 103"/>
                <a:gd name="T52" fmla="*/ 76 w 165"/>
                <a:gd name="T53" fmla="*/ 54 h 103"/>
                <a:gd name="T54" fmla="*/ 71 w 165"/>
                <a:gd name="T55" fmla="*/ 52 h 103"/>
                <a:gd name="T56" fmla="*/ 62 w 165"/>
                <a:gd name="T57" fmla="*/ 44 h 103"/>
                <a:gd name="T58" fmla="*/ 77 w 165"/>
                <a:gd name="T59" fmla="*/ 51 h 103"/>
                <a:gd name="T60" fmla="*/ 107 w 165"/>
                <a:gd name="T61" fmla="*/ 71 h 103"/>
                <a:gd name="T62" fmla="*/ 144 w 165"/>
                <a:gd name="T63" fmla="*/ 93 h 103"/>
                <a:gd name="T64" fmla="*/ 149 w 165"/>
                <a:gd name="T65" fmla="*/ 95 h 103"/>
                <a:gd name="T66" fmla="*/ 153 w 165"/>
                <a:gd name="T67" fmla="*/ 96 h 103"/>
                <a:gd name="T68" fmla="*/ 136 w 165"/>
                <a:gd name="T69" fmla="*/ 83 h 103"/>
                <a:gd name="T70" fmla="*/ 95 w 165"/>
                <a:gd name="T71" fmla="*/ 59 h 103"/>
                <a:gd name="T72" fmla="*/ 82 w 165"/>
                <a:gd name="T73" fmla="*/ 53 h 103"/>
                <a:gd name="T74" fmla="*/ 77 w 165"/>
                <a:gd name="T75"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5" h="103">
                  <a:moveTo>
                    <a:pt x="62" y="44"/>
                  </a:moveTo>
                  <a:cubicBezTo>
                    <a:pt x="42" y="32"/>
                    <a:pt x="28" y="22"/>
                    <a:pt x="17" y="14"/>
                  </a:cubicBezTo>
                  <a:cubicBezTo>
                    <a:pt x="10" y="9"/>
                    <a:pt x="5" y="5"/>
                    <a:pt x="2" y="2"/>
                  </a:cubicBezTo>
                  <a:cubicBezTo>
                    <a:pt x="0" y="1"/>
                    <a:pt x="0" y="0"/>
                    <a:pt x="0" y="0"/>
                  </a:cubicBezTo>
                  <a:cubicBezTo>
                    <a:pt x="1" y="0"/>
                    <a:pt x="1" y="0"/>
                    <a:pt x="2" y="0"/>
                  </a:cubicBezTo>
                  <a:cubicBezTo>
                    <a:pt x="3" y="1"/>
                    <a:pt x="4" y="1"/>
                    <a:pt x="5" y="2"/>
                  </a:cubicBezTo>
                  <a:cubicBezTo>
                    <a:pt x="7" y="2"/>
                    <a:pt x="8" y="4"/>
                    <a:pt x="10" y="5"/>
                  </a:cubicBezTo>
                  <a:cubicBezTo>
                    <a:pt x="22" y="14"/>
                    <a:pt x="38" y="26"/>
                    <a:pt x="58" y="39"/>
                  </a:cubicBezTo>
                  <a:cubicBezTo>
                    <a:pt x="57" y="36"/>
                    <a:pt x="58" y="35"/>
                    <a:pt x="59" y="35"/>
                  </a:cubicBezTo>
                  <a:cubicBezTo>
                    <a:pt x="60" y="35"/>
                    <a:pt x="62" y="35"/>
                    <a:pt x="64" y="36"/>
                  </a:cubicBezTo>
                  <a:cubicBezTo>
                    <a:pt x="67" y="37"/>
                    <a:pt x="69" y="38"/>
                    <a:pt x="71" y="39"/>
                  </a:cubicBezTo>
                  <a:cubicBezTo>
                    <a:pt x="72" y="39"/>
                    <a:pt x="73" y="40"/>
                    <a:pt x="74" y="40"/>
                  </a:cubicBezTo>
                  <a:cubicBezTo>
                    <a:pt x="75" y="41"/>
                    <a:pt x="75" y="41"/>
                    <a:pt x="74" y="41"/>
                  </a:cubicBezTo>
                  <a:cubicBezTo>
                    <a:pt x="74" y="41"/>
                    <a:pt x="72" y="41"/>
                    <a:pt x="69" y="40"/>
                  </a:cubicBezTo>
                  <a:cubicBezTo>
                    <a:pt x="68" y="40"/>
                    <a:pt x="68" y="40"/>
                    <a:pt x="67" y="40"/>
                  </a:cubicBezTo>
                  <a:cubicBezTo>
                    <a:pt x="65" y="40"/>
                    <a:pt x="65" y="42"/>
                    <a:pt x="68" y="46"/>
                  </a:cubicBezTo>
                  <a:cubicBezTo>
                    <a:pt x="72" y="47"/>
                    <a:pt x="75" y="48"/>
                    <a:pt x="79" y="50"/>
                  </a:cubicBezTo>
                  <a:cubicBezTo>
                    <a:pt x="84" y="52"/>
                    <a:pt x="90" y="55"/>
                    <a:pt x="97" y="58"/>
                  </a:cubicBezTo>
                  <a:cubicBezTo>
                    <a:pt x="114" y="67"/>
                    <a:pt x="130" y="77"/>
                    <a:pt x="146" y="88"/>
                  </a:cubicBezTo>
                  <a:cubicBezTo>
                    <a:pt x="153" y="92"/>
                    <a:pt x="158" y="96"/>
                    <a:pt x="161" y="98"/>
                  </a:cubicBezTo>
                  <a:cubicBezTo>
                    <a:pt x="164" y="101"/>
                    <a:pt x="165" y="103"/>
                    <a:pt x="164" y="103"/>
                  </a:cubicBezTo>
                  <a:cubicBezTo>
                    <a:pt x="163" y="103"/>
                    <a:pt x="160" y="103"/>
                    <a:pt x="156" y="101"/>
                  </a:cubicBezTo>
                  <a:cubicBezTo>
                    <a:pt x="153" y="99"/>
                    <a:pt x="149" y="97"/>
                    <a:pt x="144" y="95"/>
                  </a:cubicBezTo>
                  <a:cubicBezTo>
                    <a:pt x="133" y="89"/>
                    <a:pt x="118" y="81"/>
                    <a:pt x="100" y="69"/>
                  </a:cubicBezTo>
                  <a:cubicBezTo>
                    <a:pt x="98" y="68"/>
                    <a:pt x="92" y="64"/>
                    <a:pt x="83" y="58"/>
                  </a:cubicBezTo>
                  <a:cubicBezTo>
                    <a:pt x="81" y="57"/>
                    <a:pt x="78" y="55"/>
                    <a:pt x="76" y="54"/>
                  </a:cubicBezTo>
                  <a:cubicBezTo>
                    <a:pt x="76" y="54"/>
                    <a:pt x="76" y="54"/>
                    <a:pt x="76" y="54"/>
                  </a:cubicBezTo>
                  <a:cubicBezTo>
                    <a:pt x="75" y="54"/>
                    <a:pt x="74" y="53"/>
                    <a:pt x="71" y="52"/>
                  </a:cubicBezTo>
                  <a:cubicBezTo>
                    <a:pt x="68" y="50"/>
                    <a:pt x="64" y="48"/>
                    <a:pt x="62" y="44"/>
                  </a:cubicBezTo>
                  <a:close/>
                  <a:moveTo>
                    <a:pt x="77" y="51"/>
                  </a:moveTo>
                  <a:cubicBezTo>
                    <a:pt x="83" y="55"/>
                    <a:pt x="93" y="62"/>
                    <a:pt x="107" y="71"/>
                  </a:cubicBezTo>
                  <a:cubicBezTo>
                    <a:pt x="122" y="80"/>
                    <a:pt x="135" y="88"/>
                    <a:pt x="144" y="93"/>
                  </a:cubicBezTo>
                  <a:cubicBezTo>
                    <a:pt x="146" y="94"/>
                    <a:pt x="148" y="95"/>
                    <a:pt x="149" y="95"/>
                  </a:cubicBezTo>
                  <a:cubicBezTo>
                    <a:pt x="151" y="96"/>
                    <a:pt x="152" y="96"/>
                    <a:pt x="153" y="96"/>
                  </a:cubicBezTo>
                  <a:cubicBezTo>
                    <a:pt x="154" y="96"/>
                    <a:pt x="148" y="92"/>
                    <a:pt x="136" y="83"/>
                  </a:cubicBezTo>
                  <a:cubicBezTo>
                    <a:pt x="122" y="74"/>
                    <a:pt x="108" y="66"/>
                    <a:pt x="95" y="59"/>
                  </a:cubicBezTo>
                  <a:cubicBezTo>
                    <a:pt x="90" y="56"/>
                    <a:pt x="85" y="54"/>
                    <a:pt x="82" y="53"/>
                  </a:cubicBezTo>
                  <a:cubicBezTo>
                    <a:pt x="81" y="53"/>
                    <a:pt x="79" y="52"/>
                    <a:pt x="77" y="5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8" name="Freeform 178"/>
            <p:cNvSpPr>
              <a:spLocks/>
            </p:cNvSpPr>
            <p:nvPr/>
          </p:nvSpPr>
          <p:spPr bwMode="auto">
            <a:xfrm>
              <a:off x="7773988" y="5441950"/>
              <a:ext cx="250825" cy="120650"/>
            </a:xfrm>
            <a:custGeom>
              <a:avLst/>
              <a:gdLst>
                <a:gd name="T0" fmla="*/ 42 w 67"/>
                <a:gd name="T1" fmla="*/ 22 h 32"/>
                <a:gd name="T2" fmla="*/ 49 w 67"/>
                <a:gd name="T3" fmla="*/ 27 h 32"/>
                <a:gd name="T4" fmla="*/ 52 w 67"/>
                <a:gd name="T5" fmla="*/ 31 h 32"/>
                <a:gd name="T6" fmla="*/ 45 w 67"/>
                <a:gd name="T7" fmla="*/ 29 h 32"/>
                <a:gd name="T8" fmla="*/ 37 w 67"/>
                <a:gd name="T9" fmla="*/ 25 h 32"/>
                <a:gd name="T10" fmla="*/ 10 w 67"/>
                <a:gd name="T11" fmla="*/ 9 h 32"/>
                <a:gd name="T12" fmla="*/ 1 w 67"/>
                <a:gd name="T13" fmla="*/ 2 h 32"/>
                <a:gd name="T14" fmla="*/ 0 w 67"/>
                <a:gd name="T15" fmla="*/ 0 h 32"/>
                <a:gd name="T16" fmla="*/ 2 w 67"/>
                <a:gd name="T17" fmla="*/ 0 h 32"/>
                <a:gd name="T18" fmla="*/ 5 w 67"/>
                <a:gd name="T19" fmla="*/ 2 h 32"/>
                <a:gd name="T20" fmla="*/ 10 w 67"/>
                <a:gd name="T21" fmla="*/ 5 h 32"/>
                <a:gd name="T22" fmla="*/ 24 w 67"/>
                <a:gd name="T23" fmla="*/ 15 h 32"/>
                <a:gd name="T24" fmla="*/ 38 w 67"/>
                <a:gd name="T25" fmla="*/ 24 h 32"/>
                <a:gd name="T26" fmla="*/ 41 w 67"/>
                <a:gd name="T27" fmla="*/ 25 h 32"/>
                <a:gd name="T28" fmla="*/ 42 w 67"/>
                <a:gd name="T29" fmla="*/ 25 h 32"/>
                <a:gd name="T30" fmla="*/ 32 w 67"/>
                <a:gd name="T31" fmla="*/ 17 h 32"/>
                <a:gd name="T32" fmla="*/ 17 w 67"/>
                <a:gd name="T33" fmla="*/ 7 h 32"/>
                <a:gd name="T34" fmla="*/ 10 w 67"/>
                <a:gd name="T35" fmla="*/ 2 h 32"/>
                <a:gd name="T36" fmla="*/ 8 w 67"/>
                <a:gd name="T37" fmla="*/ 0 h 32"/>
                <a:gd name="T38" fmla="*/ 10 w 67"/>
                <a:gd name="T39" fmla="*/ 1 h 32"/>
                <a:gd name="T40" fmla="*/ 14 w 67"/>
                <a:gd name="T41" fmla="*/ 3 h 32"/>
                <a:gd name="T42" fmla="*/ 28 w 67"/>
                <a:gd name="T43" fmla="*/ 12 h 32"/>
                <a:gd name="T44" fmla="*/ 41 w 67"/>
                <a:gd name="T45" fmla="*/ 20 h 32"/>
                <a:gd name="T46" fmla="*/ 53 w 67"/>
                <a:gd name="T47" fmla="*/ 25 h 32"/>
                <a:gd name="T48" fmla="*/ 58 w 67"/>
                <a:gd name="T49" fmla="*/ 27 h 32"/>
                <a:gd name="T50" fmla="*/ 63 w 67"/>
                <a:gd name="T51" fmla="*/ 29 h 32"/>
                <a:gd name="T52" fmla="*/ 66 w 67"/>
                <a:gd name="T53" fmla="*/ 31 h 32"/>
                <a:gd name="T54" fmla="*/ 66 w 67"/>
                <a:gd name="T55" fmla="*/ 32 h 32"/>
                <a:gd name="T56" fmla="*/ 59 w 67"/>
                <a:gd name="T57" fmla="*/ 30 h 32"/>
                <a:gd name="T58" fmla="*/ 47 w 67"/>
                <a:gd name="T59" fmla="*/ 25 h 32"/>
                <a:gd name="T60" fmla="*/ 42 w 67"/>
                <a:gd name="T6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2">
                  <a:moveTo>
                    <a:pt x="42" y="22"/>
                  </a:moveTo>
                  <a:cubicBezTo>
                    <a:pt x="45" y="24"/>
                    <a:pt x="48" y="26"/>
                    <a:pt x="49" y="27"/>
                  </a:cubicBezTo>
                  <a:cubicBezTo>
                    <a:pt x="52" y="30"/>
                    <a:pt x="53" y="31"/>
                    <a:pt x="52" y="31"/>
                  </a:cubicBezTo>
                  <a:cubicBezTo>
                    <a:pt x="51" y="32"/>
                    <a:pt x="49" y="31"/>
                    <a:pt x="45" y="29"/>
                  </a:cubicBezTo>
                  <a:cubicBezTo>
                    <a:pt x="43" y="28"/>
                    <a:pt x="40" y="27"/>
                    <a:pt x="37" y="25"/>
                  </a:cubicBezTo>
                  <a:cubicBezTo>
                    <a:pt x="28" y="21"/>
                    <a:pt x="19" y="15"/>
                    <a:pt x="10" y="9"/>
                  </a:cubicBezTo>
                  <a:cubicBezTo>
                    <a:pt x="6" y="6"/>
                    <a:pt x="3" y="4"/>
                    <a:pt x="1" y="2"/>
                  </a:cubicBezTo>
                  <a:cubicBezTo>
                    <a:pt x="0" y="1"/>
                    <a:pt x="0" y="0"/>
                    <a:pt x="0" y="0"/>
                  </a:cubicBezTo>
                  <a:cubicBezTo>
                    <a:pt x="1" y="0"/>
                    <a:pt x="1" y="0"/>
                    <a:pt x="2" y="0"/>
                  </a:cubicBezTo>
                  <a:cubicBezTo>
                    <a:pt x="3" y="1"/>
                    <a:pt x="4" y="1"/>
                    <a:pt x="5" y="2"/>
                  </a:cubicBezTo>
                  <a:cubicBezTo>
                    <a:pt x="6" y="2"/>
                    <a:pt x="8" y="3"/>
                    <a:pt x="10" y="5"/>
                  </a:cubicBezTo>
                  <a:cubicBezTo>
                    <a:pt x="15" y="9"/>
                    <a:pt x="20" y="12"/>
                    <a:pt x="24" y="15"/>
                  </a:cubicBezTo>
                  <a:cubicBezTo>
                    <a:pt x="30" y="19"/>
                    <a:pt x="35" y="22"/>
                    <a:pt x="38" y="24"/>
                  </a:cubicBezTo>
                  <a:cubicBezTo>
                    <a:pt x="39" y="24"/>
                    <a:pt x="40" y="25"/>
                    <a:pt x="41" y="25"/>
                  </a:cubicBezTo>
                  <a:cubicBezTo>
                    <a:pt x="41" y="25"/>
                    <a:pt x="42" y="25"/>
                    <a:pt x="42" y="25"/>
                  </a:cubicBezTo>
                  <a:cubicBezTo>
                    <a:pt x="43" y="25"/>
                    <a:pt x="40" y="22"/>
                    <a:pt x="32" y="17"/>
                  </a:cubicBezTo>
                  <a:cubicBezTo>
                    <a:pt x="28" y="14"/>
                    <a:pt x="23" y="11"/>
                    <a:pt x="17" y="7"/>
                  </a:cubicBezTo>
                  <a:cubicBezTo>
                    <a:pt x="14" y="6"/>
                    <a:pt x="12" y="4"/>
                    <a:pt x="10" y="2"/>
                  </a:cubicBezTo>
                  <a:cubicBezTo>
                    <a:pt x="8" y="1"/>
                    <a:pt x="8" y="0"/>
                    <a:pt x="8" y="0"/>
                  </a:cubicBezTo>
                  <a:cubicBezTo>
                    <a:pt x="8" y="0"/>
                    <a:pt x="9" y="1"/>
                    <a:pt x="10" y="1"/>
                  </a:cubicBezTo>
                  <a:cubicBezTo>
                    <a:pt x="12" y="1"/>
                    <a:pt x="13" y="2"/>
                    <a:pt x="14" y="3"/>
                  </a:cubicBezTo>
                  <a:cubicBezTo>
                    <a:pt x="16" y="4"/>
                    <a:pt x="21" y="7"/>
                    <a:pt x="28" y="12"/>
                  </a:cubicBezTo>
                  <a:cubicBezTo>
                    <a:pt x="33" y="15"/>
                    <a:pt x="37" y="17"/>
                    <a:pt x="41" y="20"/>
                  </a:cubicBezTo>
                  <a:cubicBezTo>
                    <a:pt x="45" y="22"/>
                    <a:pt x="49" y="24"/>
                    <a:pt x="53" y="25"/>
                  </a:cubicBezTo>
                  <a:cubicBezTo>
                    <a:pt x="54" y="25"/>
                    <a:pt x="56" y="26"/>
                    <a:pt x="58" y="27"/>
                  </a:cubicBezTo>
                  <a:cubicBezTo>
                    <a:pt x="60" y="27"/>
                    <a:pt x="61" y="28"/>
                    <a:pt x="63" y="29"/>
                  </a:cubicBezTo>
                  <a:cubicBezTo>
                    <a:pt x="65" y="30"/>
                    <a:pt x="66" y="30"/>
                    <a:pt x="66" y="31"/>
                  </a:cubicBezTo>
                  <a:cubicBezTo>
                    <a:pt x="67" y="31"/>
                    <a:pt x="67" y="31"/>
                    <a:pt x="66" y="32"/>
                  </a:cubicBezTo>
                  <a:cubicBezTo>
                    <a:pt x="65" y="32"/>
                    <a:pt x="63" y="31"/>
                    <a:pt x="59" y="30"/>
                  </a:cubicBezTo>
                  <a:cubicBezTo>
                    <a:pt x="56" y="29"/>
                    <a:pt x="52" y="27"/>
                    <a:pt x="47" y="25"/>
                  </a:cubicBezTo>
                  <a:cubicBezTo>
                    <a:pt x="47" y="24"/>
                    <a:pt x="45" y="23"/>
                    <a:pt x="42" y="22"/>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79" name="Freeform 179"/>
            <p:cNvSpPr>
              <a:spLocks/>
            </p:cNvSpPr>
            <p:nvPr/>
          </p:nvSpPr>
          <p:spPr bwMode="auto">
            <a:xfrm>
              <a:off x="7708900" y="5348288"/>
              <a:ext cx="334963" cy="198437"/>
            </a:xfrm>
            <a:custGeom>
              <a:avLst/>
              <a:gdLst>
                <a:gd name="T0" fmla="*/ 29 w 89"/>
                <a:gd name="T1" fmla="*/ 18 h 53"/>
                <a:gd name="T2" fmla="*/ 48 w 89"/>
                <a:gd name="T3" fmla="*/ 30 h 53"/>
                <a:gd name="T4" fmla="*/ 72 w 89"/>
                <a:gd name="T5" fmla="*/ 45 h 53"/>
                <a:gd name="T6" fmla="*/ 76 w 89"/>
                <a:gd name="T7" fmla="*/ 47 h 53"/>
                <a:gd name="T8" fmla="*/ 78 w 89"/>
                <a:gd name="T9" fmla="*/ 47 h 53"/>
                <a:gd name="T10" fmla="*/ 73 w 89"/>
                <a:gd name="T11" fmla="*/ 42 h 53"/>
                <a:gd name="T12" fmla="*/ 64 w 89"/>
                <a:gd name="T13" fmla="*/ 35 h 53"/>
                <a:gd name="T14" fmla="*/ 62 w 89"/>
                <a:gd name="T15" fmla="*/ 34 h 53"/>
                <a:gd name="T16" fmla="*/ 63 w 89"/>
                <a:gd name="T17" fmla="*/ 34 h 53"/>
                <a:gd name="T18" fmla="*/ 65 w 89"/>
                <a:gd name="T19" fmla="*/ 35 h 53"/>
                <a:gd name="T20" fmla="*/ 79 w 89"/>
                <a:gd name="T21" fmla="*/ 44 h 53"/>
                <a:gd name="T22" fmla="*/ 88 w 89"/>
                <a:gd name="T23" fmla="*/ 53 h 53"/>
                <a:gd name="T24" fmla="*/ 80 w 89"/>
                <a:gd name="T25" fmla="*/ 51 h 53"/>
                <a:gd name="T26" fmla="*/ 71 w 89"/>
                <a:gd name="T27" fmla="*/ 46 h 53"/>
                <a:gd name="T28" fmla="*/ 45 w 89"/>
                <a:gd name="T29" fmla="*/ 31 h 53"/>
                <a:gd name="T30" fmla="*/ 29 w 89"/>
                <a:gd name="T31" fmla="*/ 21 h 53"/>
                <a:gd name="T32" fmla="*/ 28 w 89"/>
                <a:gd name="T33" fmla="*/ 21 h 53"/>
                <a:gd name="T34" fmla="*/ 26 w 89"/>
                <a:gd name="T35" fmla="*/ 21 h 53"/>
                <a:gd name="T36" fmla="*/ 22 w 89"/>
                <a:gd name="T37" fmla="*/ 19 h 53"/>
                <a:gd name="T38" fmla="*/ 19 w 89"/>
                <a:gd name="T39" fmla="*/ 17 h 53"/>
                <a:gd name="T40" fmla="*/ 20 w 89"/>
                <a:gd name="T41" fmla="*/ 16 h 53"/>
                <a:gd name="T42" fmla="*/ 20 w 89"/>
                <a:gd name="T43" fmla="*/ 15 h 53"/>
                <a:gd name="T44" fmla="*/ 7 w 89"/>
                <a:gd name="T45" fmla="*/ 6 h 53"/>
                <a:gd name="T46" fmla="*/ 2 w 89"/>
                <a:gd name="T47" fmla="*/ 1 h 53"/>
                <a:gd name="T48" fmla="*/ 1 w 89"/>
                <a:gd name="T49" fmla="*/ 0 h 53"/>
                <a:gd name="T50" fmla="*/ 3 w 89"/>
                <a:gd name="T51" fmla="*/ 1 h 53"/>
                <a:gd name="T52" fmla="*/ 6 w 89"/>
                <a:gd name="T53" fmla="*/ 2 h 53"/>
                <a:gd name="T54" fmla="*/ 14 w 89"/>
                <a:gd name="T55" fmla="*/ 7 h 53"/>
                <a:gd name="T56" fmla="*/ 20 w 89"/>
                <a:gd name="T57" fmla="*/ 12 h 53"/>
                <a:gd name="T58" fmla="*/ 22 w 89"/>
                <a:gd name="T59" fmla="*/ 10 h 53"/>
                <a:gd name="T60" fmla="*/ 29 w 89"/>
                <a:gd name="T61" fmla="*/ 12 h 53"/>
                <a:gd name="T62" fmla="*/ 31 w 89"/>
                <a:gd name="T63" fmla="*/ 14 h 53"/>
                <a:gd name="T64" fmla="*/ 31 w 89"/>
                <a:gd name="T65" fmla="*/ 14 h 53"/>
                <a:gd name="T66" fmla="*/ 29 w 89"/>
                <a:gd name="T67" fmla="*/ 17 h 53"/>
                <a:gd name="T68" fmla="*/ 29 w 89"/>
                <a:gd name="T6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 h="53">
                  <a:moveTo>
                    <a:pt x="29" y="18"/>
                  </a:moveTo>
                  <a:cubicBezTo>
                    <a:pt x="35" y="22"/>
                    <a:pt x="41" y="26"/>
                    <a:pt x="48" y="30"/>
                  </a:cubicBezTo>
                  <a:cubicBezTo>
                    <a:pt x="58" y="37"/>
                    <a:pt x="66" y="42"/>
                    <a:pt x="72" y="45"/>
                  </a:cubicBezTo>
                  <a:cubicBezTo>
                    <a:pt x="74" y="46"/>
                    <a:pt x="75" y="46"/>
                    <a:pt x="76" y="47"/>
                  </a:cubicBezTo>
                  <a:cubicBezTo>
                    <a:pt x="77" y="47"/>
                    <a:pt x="78" y="47"/>
                    <a:pt x="78" y="47"/>
                  </a:cubicBezTo>
                  <a:cubicBezTo>
                    <a:pt x="79" y="47"/>
                    <a:pt x="77" y="45"/>
                    <a:pt x="73" y="42"/>
                  </a:cubicBezTo>
                  <a:cubicBezTo>
                    <a:pt x="70" y="40"/>
                    <a:pt x="67" y="38"/>
                    <a:pt x="64" y="35"/>
                  </a:cubicBezTo>
                  <a:cubicBezTo>
                    <a:pt x="62" y="34"/>
                    <a:pt x="61" y="34"/>
                    <a:pt x="62" y="34"/>
                  </a:cubicBezTo>
                  <a:cubicBezTo>
                    <a:pt x="62" y="33"/>
                    <a:pt x="62" y="34"/>
                    <a:pt x="63" y="34"/>
                  </a:cubicBezTo>
                  <a:cubicBezTo>
                    <a:pt x="64" y="34"/>
                    <a:pt x="65" y="34"/>
                    <a:pt x="65" y="35"/>
                  </a:cubicBezTo>
                  <a:cubicBezTo>
                    <a:pt x="68" y="36"/>
                    <a:pt x="72" y="39"/>
                    <a:pt x="79" y="44"/>
                  </a:cubicBezTo>
                  <a:cubicBezTo>
                    <a:pt x="86" y="50"/>
                    <a:pt x="89" y="53"/>
                    <a:pt x="88" y="53"/>
                  </a:cubicBezTo>
                  <a:cubicBezTo>
                    <a:pt x="87" y="53"/>
                    <a:pt x="84" y="52"/>
                    <a:pt x="80" y="51"/>
                  </a:cubicBezTo>
                  <a:cubicBezTo>
                    <a:pt x="78" y="50"/>
                    <a:pt x="75" y="48"/>
                    <a:pt x="71" y="46"/>
                  </a:cubicBezTo>
                  <a:cubicBezTo>
                    <a:pt x="63" y="42"/>
                    <a:pt x="54" y="37"/>
                    <a:pt x="45" y="31"/>
                  </a:cubicBezTo>
                  <a:cubicBezTo>
                    <a:pt x="43" y="30"/>
                    <a:pt x="37" y="26"/>
                    <a:pt x="29" y="21"/>
                  </a:cubicBezTo>
                  <a:cubicBezTo>
                    <a:pt x="29" y="21"/>
                    <a:pt x="29" y="21"/>
                    <a:pt x="28" y="21"/>
                  </a:cubicBezTo>
                  <a:cubicBezTo>
                    <a:pt x="28" y="21"/>
                    <a:pt x="27" y="21"/>
                    <a:pt x="26" y="21"/>
                  </a:cubicBezTo>
                  <a:cubicBezTo>
                    <a:pt x="25" y="20"/>
                    <a:pt x="23" y="20"/>
                    <a:pt x="22" y="19"/>
                  </a:cubicBezTo>
                  <a:cubicBezTo>
                    <a:pt x="20" y="18"/>
                    <a:pt x="19" y="17"/>
                    <a:pt x="19" y="17"/>
                  </a:cubicBezTo>
                  <a:cubicBezTo>
                    <a:pt x="19" y="17"/>
                    <a:pt x="19" y="16"/>
                    <a:pt x="20" y="16"/>
                  </a:cubicBezTo>
                  <a:cubicBezTo>
                    <a:pt x="20" y="16"/>
                    <a:pt x="20" y="15"/>
                    <a:pt x="20" y="15"/>
                  </a:cubicBezTo>
                  <a:cubicBezTo>
                    <a:pt x="17" y="12"/>
                    <a:pt x="13" y="9"/>
                    <a:pt x="7" y="6"/>
                  </a:cubicBezTo>
                  <a:cubicBezTo>
                    <a:pt x="4" y="3"/>
                    <a:pt x="2" y="2"/>
                    <a:pt x="2" y="1"/>
                  </a:cubicBezTo>
                  <a:cubicBezTo>
                    <a:pt x="1" y="0"/>
                    <a:pt x="0" y="0"/>
                    <a:pt x="1" y="0"/>
                  </a:cubicBezTo>
                  <a:cubicBezTo>
                    <a:pt x="1" y="0"/>
                    <a:pt x="2" y="0"/>
                    <a:pt x="3" y="1"/>
                  </a:cubicBezTo>
                  <a:cubicBezTo>
                    <a:pt x="4" y="1"/>
                    <a:pt x="5" y="1"/>
                    <a:pt x="6" y="2"/>
                  </a:cubicBezTo>
                  <a:cubicBezTo>
                    <a:pt x="7" y="3"/>
                    <a:pt x="10" y="5"/>
                    <a:pt x="14" y="7"/>
                  </a:cubicBezTo>
                  <a:cubicBezTo>
                    <a:pt x="16" y="9"/>
                    <a:pt x="18" y="11"/>
                    <a:pt x="20" y="12"/>
                  </a:cubicBezTo>
                  <a:cubicBezTo>
                    <a:pt x="21" y="10"/>
                    <a:pt x="21" y="10"/>
                    <a:pt x="22" y="10"/>
                  </a:cubicBezTo>
                  <a:cubicBezTo>
                    <a:pt x="23" y="10"/>
                    <a:pt x="26" y="10"/>
                    <a:pt x="29" y="12"/>
                  </a:cubicBezTo>
                  <a:cubicBezTo>
                    <a:pt x="30" y="13"/>
                    <a:pt x="31" y="13"/>
                    <a:pt x="31" y="14"/>
                  </a:cubicBezTo>
                  <a:cubicBezTo>
                    <a:pt x="31" y="14"/>
                    <a:pt x="31" y="14"/>
                    <a:pt x="31" y="14"/>
                  </a:cubicBezTo>
                  <a:cubicBezTo>
                    <a:pt x="30" y="14"/>
                    <a:pt x="30" y="15"/>
                    <a:pt x="29" y="17"/>
                  </a:cubicBezTo>
                  <a:cubicBezTo>
                    <a:pt x="29" y="17"/>
                    <a:pt x="29" y="18"/>
                    <a:pt x="29" y="1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80" name="Freeform 180"/>
            <p:cNvSpPr>
              <a:spLocks/>
            </p:cNvSpPr>
            <p:nvPr/>
          </p:nvSpPr>
          <p:spPr bwMode="auto">
            <a:xfrm>
              <a:off x="7897813" y="5427663"/>
              <a:ext cx="239713" cy="115887"/>
            </a:xfrm>
            <a:custGeom>
              <a:avLst/>
              <a:gdLst>
                <a:gd name="T0" fmla="*/ 40 w 64"/>
                <a:gd name="T1" fmla="*/ 21 h 31"/>
                <a:gd name="T2" fmla="*/ 47 w 64"/>
                <a:gd name="T3" fmla="*/ 26 h 31"/>
                <a:gd name="T4" fmla="*/ 50 w 64"/>
                <a:gd name="T5" fmla="*/ 30 h 31"/>
                <a:gd name="T6" fmla="*/ 44 w 64"/>
                <a:gd name="T7" fmla="*/ 28 h 31"/>
                <a:gd name="T8" fmla="*/ 36 w 64"/>
                <a:gd name="T9" fmla="*/ 24 h 31"/>
                <a:gd name="T10" fmla="*/ 10 w 64"/>
                <a:gd name="T11" fmla="*/ 9 h 31"/>
                <a:gd name="T12" fmla="*/ 2 w 64"/>
                <a:gd name="T13" fmla="*/ 2 h 31"/>
                <a:gd name="T14" fmla="*/ 0 w 64"/>
                <a:gd name="T15" fmla="*/ 0 h 31"/>
                <a:gd name="T16" fmla="*/ 2 w 64"/>
                <a:gd name="T17" fmla="*/ 1 h 31"/>
                <a:gd name="T18" fmla="*/ 5 w 64"/>
                <a:gd name="T19" fmla="*/ 2 h 31"/>
                <a:gd name="T20" fmla="*/ 10 w 64"/>
                <a:gd name="T21" fmla="*/ 5 h 31"/>
                <a:gd name="T22" fmla="*/ 24 w 64"/>
                <a:gd name="T23" fmla="*/ 15 h 31"/>
                <a:gd name="T24" fmla="*/ 37 w 64"/>
                <a:gd name="T25" fmla="*/ 23 h 31"/>
                <a:gd name="T26" fmla="*/ 39 w 64"/>
                <a:gd name="T27" fmla="*/ 24 h 31"/>
                <a:gd name="T28" fmla="*/ 41 w 64"/>
                <a:gd name="T29" fmla="*/ 24 h 31"/>
                <a:gd name="T30" fmla="*/ 30 w 64"/>
                <a:gd name="T31" fmla="*/ 16 h 31"/>
                <a:gd name="T32" fmla="*/ 16 w 64"/>
                <a:gd name="T33" fmla="*/ 7 h 31"/>
                <a:gd name="T34" fmla="*/ 9 w 64"/>
                <a:gd name="T35" fmla="*/ 3 h 31"/>
                <a:gd name="T36" fmla="*/ 8 w 64"/>
                <a:gd name="T37" fmla="*/ 1 h 31"/>
                <a:gd name="T38" fmla="*/ 10 w 64"/>
                <a:gd name="T39" fmla="*/ 1 h 31"/>
                <a:gd name="T40" fmla="*/ 13 w 64"/>
                <a:gd name="T41" fmla="*/ 3 h 31"/>
                <a:gd name="T42" fmla="*/ 27 w 64"/>
                <a:gd name="T43" fmla="*/ 11 h 31"/>
                <a:gd name="T44" fmla="*/ 39 w 64"/>
                <a:gd name="T45" fmla="*/ 19 h 31"/>
                <a:gd name="T46" fmla="*/ 50 w 64"/>
                <a:gd name="T47" fmla="*/ 24 h 31"/>
                <a:gd name="T48" fmla="*/ 56 w 64"/>
                <a:gd name="T49" fmla="*/ 26 h 31"/>
                <a:gd name="T50" fmla="*/ 60 w 64"/>
                <a:gd name="T51" fmla="*/ 28 h 31"/>
                <a:gd name="T52" fmla="*/ 63 w 64"/>
                <a:gd name="T53" fmla="*/ 30 h 31"/>
                <a:gd name="T54" fmla="*/ 63 w 64"/>
                <a:gd name="T55" fmla="*/ 30 h 31"/>
                <a:gd name="T56" fmla="*/ 57 w 64"/>
                <a:gd name="T57" fmla="*/ 29 h 31"/>
                <a:gd name="T58" fmla="*/ 45 w 64"/>
                <a:gd name="T59" fmla="*/ 24 h 31"/>
                <a:gd name="T60" fmla="*/ 40 w 64"/>
                <a:gd name="T61"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31">
                  <a:moveTo>
                    <a:pt x="40" y="21"/>
                  </a:moveTo>
                  <a:cubicBezTo>
                    <a:pt x="43" y="23"/>
                    <a:pt x="46" y="25"/>
                    <a:pt x="47" y="26"/>
                  </a:cubicBezTo>
                  <a:cubicBezTo>
                    <a:pt x="50" y="29"/>
                    <a:pt x="51" y="30"/>
                    <a:pt x="50" y="30"/>
                  </a:cubicBezTo>
                  <a:cubicBezTo>
                    <a:pt x="49" y="30"/>
                    <a:pt x="47" y="30"/>
                    <a:pt x="44" y="28"/>
                  </a:cubicBezTo>
                  <a:cubicBezTo>
                    <a:pt x="41" y="27"/>
                    <a:pt x="39" y="26"/>
                    <a:pt x="36" y="24"/>
                  </a:cubicBezTo>
                  <a:cubicBezTo>
                    <a:pt x="27" y="20"/>
                    <a:pt x="19" y="15"/>
                    <a:pt x="10" y="9"/>
                  </a:cubicBezTo>
                  <a:cubicBezTo>
                    <a:pt x="6" y="6"/>
                    <a:pt x="3" y="4"/>
                    <a:pt x="2" y="2"/>
                  </a:cubicBezTo>
                  <a:cubicBezTo>
                    <a:pt x="0" y="1"/>
                    <a:pt x="0" y="0"/>
                    <a:pt x="0" y="0"/>
                  </a:cubicBezTo>
                  <a:cubicBezTo>
                    <a:pt x="1" y="0"/>
                    <a:pt x="1" y="0"/>
                    <a:pt x="2" y="1"/>
                  </a:cubicBezTo>
                  <a:cubicBezTo>
                    <a:pt x="3" y="1"/>
                    <a:pt x="4" y="1"/>
                    <a:pt x="5" y="2"/>
                  </a:cubicBezTo>
                  <a:cubicBezTo>
                    <a:pt x="6" y="2"/>
                    <a:pt x="8" y="4"/>
                    <a:pt x="10" y="5"/>
                  </a:cubicBezTo>
                  <a:cubicBezTo>
                    <a:pt x="14" y="9"/>
                    <a:pt x="19" y="12"/>
                    <a:pt x="24" y="15"/>
                  </a:cubicBezTo>
                  <a:cubicBezTo>
                    <a:pt x="29" y="18"/>
                    <a:pt x="33" y="21"/>
                    <a:pt x="37" y="23"/>
                  </a:cubicBezTo>
                  <a:cubicBezTo>
                    <a:pt x="38" y="24"/>
                    <a:pt x="39" y="24"/>
                    <a:pt x="39" y="24"/>
                  </a:cubicBezTo>
                  <a:cubicBezTo>
                    <a:pt x="40" y="24"/>
                    <a:pt x="40" y="25"/>
                    <a:pt x="41" y="24"/>
                  </a:cubicBezTo>
                  <a:cubicBezTo>
                    <a:pt x="42" y="24"/>
                    <a:pt x="38" y="22"/>
                    <a:pt x="30" y="16"/>
                  </a:cubicBezTo>
                  <a:cubicBezTo>
                    <a:pt x="26" y="14"/>
                    <a:pt x="22" y="11"/>
                    <a:pt x="16" y="7"/>
                  </a:cubicBezTo>
                  <a:cubicBezTo>
                    <a:pt x="14" y="6"/>
                    <a:pt x="11" y="4"/>
                    <a:pt x="9" y="3"/>
                  </a:cubicBezTo>
                  <a:cubicBezTo>
                    <a:pt x="8" y="1"/>
                    <a:pt x="7" y="1"/>
                    <a:pt x="8" y="1"/>
                  </a:cubicBezTo>
                  <a:cubicBezTo>
                    <a:pt x="8" y="1"/>
                    <a:pt x="9" y="1"/>
                    <a:pt x="10" y="1"/>
                  </a:cubicBezTo>
                  <a:cubicBezTo>
                    <a:pt x="11" y="2"/>
                    <a:pt x="12" y="2"/>
                    <a:pt x="13" y="3"/>
                  </a:cubicBezTo>
                  <a:cubicBezTo>
                    <a:pt x="15" y="4"/>
                    <a:pt x="20" y="7"/>
                    <a:pt x="27" y="11"/>
                  </a:cubicBezTo>
                  <a:cubicBezTo>
                    <a:pt x="31" y="14"/>
                    <a:pt x="35" y="17"/>
                    <a:pt x="39" y="19"/>
                  </a:cubicBezTo>
                  <a:cubicBezTo>
                    <a:pt x="43" y="21"/>
                    <a:pt x="47" y="23"/>
                    <a:pt x="50" y="24"/>
                  </a:cubicBezTo>
                  <a:cubicBezTo>
                    <a:pt x="51" y="25"/>
                    <a:pt x="53" y="25"/>
                    <a:pt x="56" y="26"/>
                  </a:cubicBezTo>
                  <a:cubicBezTo>
                    <a:pt x="57" y="26"/>
                    <a:pt x="58" y="27"/>
                    <a:pt x="60" y="28"/>
                  </a:cubicBezTo>
                  <a:cubicBezTo>
                    <a:pt x="61" y="29"/>
                    <a:pt x="62" y="29"/>
                    <a:pt x="63" y="30"/>
                  </a:cubicBezTo>
                  <a:cubicBezTo>
                    <a:pt x="63" y="30"/>
                    <a:pt x="64" y="30"/>
                    <a:pt x="63" y="30"/>
                  </a:cubicBezTo>
                  <a:cubicBezTo>
                    <a:pt x="62" y="31"/>
                    <a:pt x="60" y="30"/>
                    <a:pt x="57" y="29"/>
                  </a:cubicBezTo>
                  <a:cubicBezTo>
                    <a:pt x="54" y="28"/>
                    <a:pt x="50" y="26"/>
                    <a:pt x="45" y="24"/>
                  </a:cubicBezTo>
                  <a:cubicBezTo>
                    <a:pt x="45" y="23"/>
                    <a:pt x="43" y="22"/>
                    <a:pt x="40" y="2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81" name="Freeform 181"/>
            <p:cNvSpPr>
              <a:spLocks/>
            </p:cNvSpPr>
            <p:nvPr/>
          </p:nvSpPr>
          <p:spPr bwMode="auto">
            <a:xfrm>
              <a:off x="7945438" y="5408613"/>
              <a:ext cx="203200" cy="130175"/>
            </a:xfrm>
            <a:custGeom>
              <a:avLst/>
              <a:gdLst>
                <a:gd name="T0" fmla="*/ 23 w 54"/>
                <a:gd name="T1" fmla="*/ 15 h 35"/>
                <a:gd name="T2" fmla="*/ 10 w 54"/>
                <a:gd name="T3" fmla="*/ 4 h 35"/>
                <a:gd name="T4" fmla="*/ 6 w 54"/>
                <a:gd name="T5" fmla="*/ 1 h 35"/>
                <a:gd name="T6" fmla="*/ 6 w 54"/>
                <a:gd name="T7" fmla="*/ 0 h 35"/>
                <a:gd name="T8" fmla="*/ 9 w 54"/>
                <a:gd name="T9" fmla="*/ 1 h 35"/>
                <a:gd name="T10" fmla="*/ 11 w 54"/>
                <a:gd name="T11" fmla="*/ 2 h 35"/>
                <a:gd name="T12" fmla="*/ 14 w 54"/>
                <a:gd name="T13" fmla="*/ 4 h 35"/>
                <a:gd name="T14" fmla="*/ 23 w 54"/>
                <a:gd name="T15" fmla="*/ 11 h 35"/>
                <a:gd name="T16" fmla="*/ 26 w 54"/>
                <a:gd name="T17" fmla="*/ 12 h 35"/>
                <a:gd name="T18" fmla="*/ 23 w 54"/>
                <a:gd name="T19" fmla="*/ 8 h 35"/>
                <a:gd name="T20" fmla="*/ 23 w 54"/>
                <a:gd name="T21" fmla="*/ 7 h 35"/>
                <a:gd name="T22" fmla="*/ 24 w 54"/>
                <a:gd name="T23" fmla="*/ 7 h 35"/>
                <a:gd name="T24" fmla="*/ 26 w 54"/>
                <a:gd name="T25" fmla="*/ 8 h 35"/>
                <a:gd name="T26" fmla="*/ 32 w 54"/>
                <a:gd name="T27" fmla="*/ 13 h 35"/>
                <a:gd name="T28" fmla="*/ 34 w 54"/>
                <a:gd name="T29" fmla="*/ 17 h 35"/>
                <a:gd name="T30" fmla="*/ 31 w 54"/>
                <a:gd name="T31" fmla="*/ 16 h 35"/>
                <a:gd name="T32" fmla="*/ 25 w 54"/>
                <a:gd name="T33" fmla="*/ 14 h 35"/>
                <a:gd name="T34" fmla="*/ 21 w 54"/>
                <a:gd name="T35" fmla="*/ 11 h 35"/>
                <a:gd name="T36" fmla="*/ 34 w 54"/>
                <a:gd name="T37" fmla="*/ 21 h 35"/>
                <a:gd name="T38" fmla="*/ 50 w 54"/>
                <a:gd name="T39" fmla="*/ 32 h 35"/>
                <a:gd name="T40" fmla="*/ 53 w 54"/>
                <a:gd name="T41" fmla="*/ 35 h 35"/>
                <a:gd name="T42" fmla="*/ 49 w 54"/>
                <a:gd name="T43" fmla="*/ 33 h 35"/>
                <a:gd name="T44" fmla="*/ 33 w 54"/>
                <a:gd name="T45" fmla="*/ 24 h 35"/>
                <a:gd name="T46" fmla="*/ 5 w 54"/>
                <a:gd name="T47" fmla="*/ 6 h 35"/>
                <a:gd name="T48" fmla="*/ 1 w 54"/>
                <a:gd name="T49" fmla="*/ 2 h 35"/>
                <a:gd name="T50" fmla="*/ 2 w 54"/>
                <a:gd name="T51" fmla="*/ 2 h 35"/>
                <a:gd name="T52" fmla="*/ 5 w 54"/>
                <a:gd name="T53" fmla="*/ 3 h 35"/>
                <a:gd name="T54" fmla="*/ 9 w 54"/>
                <a:gd name="T55" fmla="*/ 6 h 35"/>
                <a:gd name="T56" fmla="*/ 13 w 54"/>
                <a:gd name="T57" fmla="*/ 9 h 35"/>
                <a:gd name="T58" fmla="*/ 23 w 54"/>
                <a:gd name="T5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 h="35">
                  <a:moveTo>
                    <a:pt x="23" y="15"/>
                  </a:moveTo>
                  <a:cubicBezTo>
                    <a:pt x="18" y="12"/>
                    <a:pt x="13" y="8"/>
                    <a:pt x="10" y="4"/>
                  </a:cubicBezTo>
                  <a:cubicBezTo>
                    <a:pt x="8" y="3"/>
                    <a:pt x="7" y="2"/>
                    <a:pt x="6" y="1"/>
                  </a:cubicBezTo>
                  <a:cubicBezTo>
                    <a:pt x="6" y="0"/>
                    <a:pt x="5" y="0"/>
                    <a:pt x="6" y="0"/>
                  </a:cubicBezTo>
                  <a:cubicBezTo>
                    <a:pt x="6" y="0"/>
                    <a:pt x="7" y="0"/>
                    <a:pt x="9" y="1"/>
                  </a:cubicBezTo>
                  <a:cubicBezTo>
                    <a:pt x="9" y="1"/>
                    <a:pt x="10" y="1"/>
                    <a:pt x="11" y="2"/>
                  </a:cubicBezTo>
                  <a:cubicBezTo>
                    <a:pt x="12" y="2"/>
                    <a:pt x="13" y="3"/>
                    <a:pt x="14" y="4"/>
                  </a:cubicBezTo>
                  <a:cubicBezTo>
                    <a:pt x="17" y="7"/>
                    <a:pt x="20" y="9"/>
                    <a:pt x="23" y="11"/>
                  </a:cubicBezTo>
                  <a:cubicBezTo>
                    <a:pt x="24" y="11"/>
                    <a:pt x="25" y="12"/>
                    <a:pt x="26" y="12"/>
                  </a:cubicBezTo>
                  <a:cubicBezTo>
                    <a:pt x="27" y="12"/>
                    <a:pt x="26" y="10"/>
                    <a:pt x="23" y="8"/>
                  </a:cubicBezTo>
                  <a:cubicBezTo>
                    <a:pt x="23" y="7"/>
                    <a:pt x="23" y="7"/>
                    <a:pt x="23" y="7"/>
                  </a:cubicBezTo>
                  <a:cubicBezTo>
                    <a:pt x="23" y="7"/>
                    <a:pt x="24" y="7"/>
                    <a:pt x="24" y="7"/>
                  </a:cubicBezTo>
                  <a:cubicBezTo>
                    <a:pt x="25" y="8"/>
                    <a:pt x="26" y="8"/>
                    <a:pt x="26" y="8"/>
                  </a:cubicBezTo>
                  <a:cubicBezTo>
                    <a:pt x="28" y="9"/>
                    <a:pt x="30" y="11"/>
                    <a:pt x="32" y="13"/>
                  </a:cubicBezTo>
                  <a:cubicBezTo>
                    <a:pt x="35" y="16"/>
                    <a:pt x="36" y="17"/>
                    <a:pt x="34" y="17"/>
                  </a:cubicBezTo>
                  <a:cubicBezTo>
                    <a:pt x="34" y="17"/>
                    <a:pt x="32" y="17"/>
                    <a:pt x="31" y="16"/>
                  </a:cubicBezTo>
                  <a:cubicBezTo>
                    <a:pt x="30" y="16"/>
                    <a:pt x="28" y="15"/>
                    <a:pt x="25" y="14"/>
                  </a:cubicBezTo>
                  <a:cubicBezTo>
                    <a:pt x="24" y="13"/>
                    <a:pt x="22" y="12"/>
                    <a:pt x="21" y="11"/>
                  </a:cubicBezTo>
                  <a:cubicBezTo>
                    <a:pt x="23" y="13"/>
                    <a:pt x="27" y="17"/>
                    <a:pt x="34" y="21"/>
                  </a:cubicBezTo>
                  <a:cubicBezTo>
                    <a:pt x="38" y="24"/>
                    <a:pt x="43" y="28"/>
                    <a:pt x="50" y="32"/>
                  </a:cubicBezTo>
                  <a:cubicBezTo>
                    <a:pt x="53" y="34"/>
                    <a:pt x="54" y="35"/>
                    <a:pt x="53" y="35"/>
                  </a:cubicBezTo>
                  <a:cubicBezTo>
                    <a:pt x="52" y="35"/>
                    <a:pt x="51" y="35"/>
                    <a:pt x="49" y="33"/>
                  </a:cubicBezTo>
                  <a:cubicBezTo>
                    <a:pt x="46" y="32"/>
                    <a:pt x="41" y="29"/>
                    <a:pt x="33" y="24"/>
                  </a:cubicBezTo>
                  <a:cubicBezTo>
                    <a:pt x="20" y="16"/>
                    <a:pt x="11" y="10"/>
                    <a:pt x="5" y="6"/>
                  </a:cubicBezTo>
                  <a:cubicBezTo>
                    <a:pt x="2" y="3"/>
                    <a:pt x="0" y="2"/>
                    <a:pt x="1" y="2"/>
                  </a:cubicBezTo>
                  <a:cubicBezTo>
                    <a:pt x="1" y="2"/>
                    <a:pt x="2" y="2"/>
                    <a:pt x="2" y="2"/>
                  </a:cubicBezTo>
                  <a:cubicBezTo>
                    <a:pt x="3" y="3"/>
                    <a:pt x="4" y="3"/>
                    <a:pt x="5" y="3"/>
                  </a:cubicBezTo>
                  <a:cubicBezTo>
                    <a:pt x="6" y="4"/>
                    <a:pt x="7" y="5"/>
                    <a:pt x="9" y="6"/>
                  </a:cubicBezTo>
                  <a:cubicBezTo>
                    <a:pt x="9" y="6"/>
                    <a:pt x="10" y="7"/>
                    <a:pt x="13" y="9"/>
                  </a:cubicBezTo>
                  <a:cubicBezTo>
                    <a:pt x="16" y="11"/>
                    <a:pt x="19" y="13"/>
                    <a:pt x="23" y="1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82" name="Freeform 182"/>
            <p:cNvSpPr>
              <a:spLocks noEditPoints="1"/>
            </p:cNvSpPr>
            <p:nvPr/>
          </p:nvSpPr>
          <p:spPr bwMode="auto">
            <a:xfrm>
              <a:off x="8008938" y="5400675"/>
              <a:ext cx="200025" cy="115887"/>
            </a:xfrm>
            <a:custGeom>
              <a:avLst/>
              <a:gdLst>
                <a:gd name="T0" fmla="*/ 33 w 53"/>
                <a:gd name="T1" fmla="*/ 22 h 31"/>
                <a:gd name="T2" fmla="*/ 34 w 53"/>
                <a:gd name="T3" fmla="*/ 23 h 31"/>
                <a:gd name="T4" fmla="*/ 38 w 53"/>
                <a:gd name="T5" fmla="*/ 25 h 31"/>
                <a:gd name="T6" fmla="*/ 44 w 53"/>
                <a:gd name="T7" fmla="*/ 26 h 31"/>
                <a:gd name="T8" fmla="*/ 34 w 53"/>
                <a:gd name="T9" fmla="*/ 16 h 31"/>
                <a:gd name="T10" fmla="*/ 32 w 53"/>
                <a:gd name="T11" fmla="*/ 14 h 31"/>
                <a:gd name="T12" fmla="*/ 33 w 53"/>
                <a:gd name="T13" fmla="*/ 15 h 31"/>
                <a:gd name="T14" fmla="*/ 35 w 53"/>
                <a:gd name="T15" fmla="*/ 15 h 31"/>
                <a:gd name="T16" fmla="*/ 45 w 53"/>
                <a:gd name="T17" fmla="*/ 22 h 31"/>
                <a:gd name="T18" fmla="*/ 52 w 53"/>
                <a:gd name="T19" fmla="*/ 28 h 31"/>
                <a:gd name="T20" fmla="*/ 52 w 53"/>
                <a:gd name="T21" fmla="*/ 31 h 31"/>
                <a:gd name="T22" fmla="*/ 44 w 53"/>
                <a:gd name="T23" fmla="*/ 29 h 31"/>
                <a:gd name="T24" fmla="*/ 34 w 53"/>
                <a:gd name="T25" fmla="*/ 25 h 31"/>
                <a:gd name="T26" fmla="*/ 7 w 53"/>
                <a:gd name="T27" fmla="*/ 8 h 31"/>
                <a:gd name="T28" fmla="*/ 1 w 53"/>
                <a:gd name="T29" fmla="*/ 1 h 31"/>
                <a:gd name="T30" fmla="*/ 4 w 53"/>
                <a:gd name="T31" fmla="*/ 1 h 31"/>
                <a:gd name="T32" fmla="*/ 10 w 53"/>
                <a:gd name="T33" fmla="*/ 4 h 31"/>
                <a:gd name="T34" fmla="*/ 20 w 53"/>
                <a:gd name="T35" fmla="*/ 10 h 31"/>
                <a:gd name="T36" fmla="*/ 33 w 53"/>
                <a:gd name="T37" fmla="*/ 22 h 31"/>
                <a:gd name="T38" fmla="*/ 26 w 53"/>
                <a:gd name="T39" fmla="*/ 18 h 31"/>
                <a:gd name="T40" fmla="*/ 24 w 53"/>
                <a:gd name="T41" fmla="*/ 15 h 31"/>
                <a:gd name="T42" fmla="*/ 16 w 53"/>
                <a:gd name="T43" fmla="*/ 9 h 31"/>
                <a:gd name="T44" fmla="*/ 12 w 53"/>
                <a:gd name="T45" fmla="*/ 7 h 31"/>
                <a:gd name="T46" fmla="*/ 10 w 53"/>
                <a:gd name="T47" fmla="*/ 6 h 31"/>
                <a:gd name="T48" fmla="*/ 11 w 53"/>
                <a:gd name="T49" fmla="*/ 8 h 31"/>
                <a:gd name="T50" fmla="*/ 26 w 53"/>
                <a:gd name="T51"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33" y="22"/>
                  </a:moveTo>
                  <a:cubicBezTo>
                    <a:pt x="34" y="23"/>
                    <a:pt x="34" y="23"/>
                    <a:pt x="34" y="23"/>
                  </a:cubicBezTo>
                  <a:cubicBezTo>
                    <a:pt x="36" y="24"/>
                    <a:pt x="37" y="24"/>
                    <a:pt x="38" y="25"/>
                  </a:cubicBezTo>
                  <a:cubicBezTo>
                    <a:pt x="41" y="26"/>
                    <a:pt x="43" y="26"/>
                    <a:pt x="44" y="26"/>
                  </a:cubicBezTo>
                  <a:cubicBezTo>
                    <a:pt x="46" y="26"/>
                    <a:pt x="43" y="22"/>
                    <a:pt x="34" y="16"/>
                  </a:cubicBezTo>
                  <a:cubicBezTo>
                    <a:pt x="32" y="15"/>
                    <a:pt x="32" y="14"/>
                    <a:pt x="32" y="14"/>
                  </a:cubicBezTo>
                  <a:cubicBezTo>
                    <a:pt x="32" y="14"/>
                    <a:pt x="33" y="14"/>
                    <a:pt x="33" y="15"/>
                  </a:cubicBezTo>
                  <a:cubicBezTo>
                    <a:pt x="34" y="15"/>
                    <a:pt x="35" y="15"/>
                    <a:pt x="35" y="15"/>
                  </a:cubicBezTo>
                  <a:cubicBezTo>
                    <a:pt x="37" y="16"/>
                    <a:pt x="41" y="19"/>
                    <a:pt x="45" y="22"/>
                  </a:cubicBezTo>
                  <a:cubicBezTo>
                    <a:pt x="48" y="24"/>
                    <a:pt x="50" y="27"/>
                    <a:pt x="52" y="28"/>
                  </a:cubicBezTo>
                  <a:cubicBezTo>
                    <a:pt x="53" y="30"/>
                    <a:pt x="53" y="31"/>
                    <a:pt x="52" y="31"/>
                  </a:cubicBezTo>
                  <a:cubicBezTo>
                    <a:pt x="50" y="31"/>
                    <a:pt x="48" y="31"/>
                    <a:pt x="44" y="29"/>
                  </a:cubicBezTo>
                  <a:cubicBezTo>
                    <a:pt x="41" y="28"/>
                    <a:pt x="38" y="27"/>
                    <a:pt x="34" y="25"/>
                  </a:cubicBezTo>
                  <a:cubicBezTo>
                    <a:pt x="23" y="19"/>
                    <a:pt x="14" y="13"/>
                    <a:pt x="7" y="8"/>
                  </a:cubicBezTo>
                  <a:cubicBezTo>
                    <a:pt x="2" y="3"/>
                    <a:pt x="0" y="1"/>
                    <a:pt x="1" y="1"/>
                  </a:cubicBezTo>
                  <a:cubicBezTo>
                    <a:pt x="2" y="0"/>
                    <a:pt x="3" y="1"/>
                    <a:pt x="4" y="1"/>
                  </a:cubicBezTo>
                  <a:cubicBezTo>
                    <a:pt x="6" y="2"/>
                    <a:pt x="8" y="3"/>
                    <a:pt x="10" y="4"/>
                  </a:cubicBezTo>
                  <a:cubicBezTo>
                    <a:pt x="13" y="5"/>
                    <a:pt x="17" y="8"/>
                    <a:pt x="20" y="10"/>
                  </a:cubicBezTo>
                  <a:cubicBezTo>
                    <a:pt x="28" y="16"/>
                    <a:pt x="33" y="20"/>
                    <a:pt x="33" y="22"/>
                  </a:cubicBezTo>
                  <a:close/>
                  <a:moveTo>
                    <a:pt x="26" y="18"/>
                  </a:moveTo>
                  <a:cubicBezTo>
                    <a:pt x="26" y="17"/>
                    <a:pt x="25" y="16"/>
                    <a:pt x="24" y="15"/>
                  </a:cubicBezTo>
                  <a:cubicBezTo>
                    <a:pt x="22" y="13"/>
                    <a:pt x="19" y="11"/>
                    <a:pt x="16" y="9"/>
                  </a:cubicBezTo>
                  <a:cubicBezTo>
                    <a:pt x="15" y="8"/>
                    <a:pt x="13" y="7"/>
                    <a:pt x="12" y="7"/>
                  </a:cubicBezTo>
                  <a:cubicBezTo>
                    <a:pt x="11" y="6"/>
                    <a:pt x="10" y="6"/>
                    <a:pt x="10" y="6"/>
                  </a:cubicBezTo>
                  <a:cubicBezTo>
                    <a:pt x="9" y="6"/>
                    <a:pt x="10" y="7"/>
                    <a:pt x="11" y="8"/>
                  </a:cubicBezTo>
                  <a:cubicBezTo>
                    <a:pt x="14" y="10"/>
                    <a:pt x="19" y="14"/>
                    <a:pt x="26" y="1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grpSp>
        <p:nvGrpSpPr>
          <p:cNvPr id="12" name="组合 303"/>
          <p:cNvGrpSpPr/>
          <p:nvPr/>
        </p:nvGrpSpPr>
        <p:grpSpPr>
          <a:xfrm>
            <a:off x="1477978" y="4845279"/>
            <a:ext cx="2567026" cy="610778"/>
            <a:chOff x="727075" y="4176713"/>
            <a:chExt cx="4176713" cy="993775"/>
          </a:xfrm>
          <a:solidFill>
            <a:schemeClr val="bg1"/>
          </a:solidFill>
        </p:grpSpPr>
        <p:sp>
          <p:nvSpPr>
            <p:cNvPr id="305" name="Freeform 147"/>
            <p:cNvSpPr>
              <a:spLocks noEditPoints="1"/>
            </p:cNvSpPr>
            <p:nvPr/>
          </p:nvSpPr>
          <p:spPr bwMode="auto">
            <a:xfrm>
              <a:off x="727075" y="4570413"/>
              <a:ext cx="712788" cy="600075"/>
            </a:xfrm>
            <a:custGeom>
              <a:avLst/>
              <a:gdLst>
                <a:gd name="T0" fmla="*/ 21 w 190"/>
                <a:gd name="T1" fmla="*/ 105 h 160"/>
                <a:gd name="T2" fmla="*/ 39 w 190"/>
                <a:gd name="T3" fmla="*/ 82 h 160"/>
                <a:gd name="T4" fmla="*/ 62 w 190"/>
                <a:gd name="T5" fmla="*/ 27 h 160"/>
                <a:gd name="T6" fmla="*/ 59 w 190"/>
                <a:gd name="T7" fmla="*/ 22 h 160"/>
                <a:gd name="T8" fmla="*/ 69 w 190"/>
                <a:gd name="T9" fmla="*/ 19 h 160"/>
                <a:gd name="T10" fmla="*/ 81 w 190"/>
                <a:gd name="T11" fmla="*/ 18 h 160"/>
                <a:gd name="T12" fmla="*/ 78 w 190"/>
                <a:gd name="T13" fmla="*/ 30 h 160"/>
                <a:gd name="T14" fmla="*/ 72 w 190"/>
                <a:gd name="T15" fmla="*/ 44 h 160"/>
                <a:gd name="T16" fmla="*/ 101 w 190"/>
                <a:gd name="T17" fmla="*/ 41 h 160"/>
                <a:gd name="T18" fmla="*/ 102 w 190"/>
                <a:gd name="T19" fmla="*/ 51 h 160"/>
                <a:gd name="T20" fmla="*/ 95 w 190"/>
                <a:gd name="T21" fmla="*/ 54 h 160"/>
                <a:gd name="T22" fmla="*/ 90 w 190"/>
                <a:gd name="T23" fmla="*/ 50 h 160"/>
                <a:gd name="T24" fmla="*/ 67 w 190"/>
                <a:gd name="T25" fmla="*/ 53 h 160"/>
                <a:gd name="T26" fmla="*/ 65 w 190"/>
                <a:gd name="T27" fmla="*/ 58 h 160"/>
                <a:gd name="T28" fmla="*/ 43 w 190"/>
                <a:gd name="T29" fmla="*/ 91 h 160"/>
                <a:gd name="T30" fmla="*/ 1 w 190"/>
                <a:gd name="T31" fmla="*/ 125 h 160"/>
                <a:gd name="T32" fmla="*/ 67 w 190"/>
                <a:gd name="T33" fmla="*/ 142 h 160"/>
                <a:gd name="T34" fmla="*/ 66 w 190"/>
                <a:gd name="T35" fmla="*/ 126 h 160"/>
                <a:gd name="T36" fmla="*/ 69 w 190"/>
                <a:gd name="T37" fmla="*/ 95 h 160"/>
                <a:gd name="T38" fmla="*/ 89 w 190"/>
                <a:gd name="T39" fmla="*/ 103 h 160"/>
                <a:gd name="T40" fmla="*/ 90 w 190"/>
                <a:gd name="T41" fmla="*/ 93 h 160"/>
                <a:gd name="T42" fmla="*/ 89 w 190"/>
                <a:gd name="T43" fmla="*/ 81 h 160"/>
                <a:gd name="T44" fmla="*/ 76 w 190"/>
                <a:gd name="T45" fmla="*/ 85 h 160"/>
                <a:gd name="T46" fmla="*/ 71 w 190"/>
                <a:gd name="T47" fmla="*/ 89 h 160"/>
                <a:gd name="T48" fmla="*/ 64 w 190"/>
                <a:gd name="T49" fmla="*/ 92 h 160"/>
                <a:gd name="T50" fmla="*/ 64 w 190"/>
                <a:gd name="T51" fmla="*/ 85 h 160"/>
                <a:gd name="T52" fmla="*/ 78 w 190"/>
                <a:gd name="T53" fmla="*/ 75 h 160"/>
                <a:gd name="T54" fmla="*/ 99 w 190"/>
                <a:gd name="T55" fmla="*/ 70 h 160"/>
                <a:gd name="T56" fmla="*/ 77 w 190"/>
                <a:gd name="T57" fmla="*/ 104 h 160"/>
                <a:gd name="T58" fmla="*/ 78 w 190"/>
                <a:gd name="T59" fmla="*/ 141 h 160"/>
                <a:gd name="T60" fmla="*/ 115 w 190"/>
                <a:gd name="T61" fmla="*/ 104 h 160"/>
                <a:gd name="T62" fmla="*/ 115 w 190"/>
                <a:gd name="T63" fmla="*/ 115 h 160"/>
                <a:gd name="T64" fmla="*/ 88 w 190"/>
                <a:gd name="T65" fmla="*/ 143 h 160"/>
                <a:gd name="T66" fmla="*/ 66 w 190"/>
                <a:gd name="T67" fmla="*/ 153 h 160"/>
                <a:gd name="T68" fmla="*/ 130 w 190"/>
                <a:gd name="T69" fmla="*/ 101 h 160"/>
                <a:gd name="T70" fmla="*/ 126 w 190"/>
                <a:gd name="T71" fmla="*/ 79 h 160"/>
                <a:gd name="T72" fmla="*/ 117 w 190"/>
                <a:gd name="T73" fmla="*/ 66 h 160"/>
                <a:gd name="T74" fmla="*/ 117 w 190"/>
                <a:gd name="T75" fmla="*/ 59 h 160"/>
                <a:gd name="T76" fmla="*/ 122 w 190"/>
                <a:gd name="T77" fmla="*/ 59 h 160"/>
                <a:gd name="T78" fmla="*/ 128 w 190"/>
                <a:gd name="T79" fmla="*/ 57 h 160"/>
                <a:gd name="T80" fmla="*/ 132 w 190"/>
                <a:gd name="T81" fmla="*/ 64 h 160"/>
                <a:gd name="T82" fmla="*/ 138 w 190"/>
                <a:gd name="T83" fmla="*/ 111 h 160"/>
                <a:gd name="T84" fmla="*/ 142 w 190"/>
                <a:gd name="T85" fmla="*/ 139 h 160"/>
                <a:gd name="T86" fmla="*/ 152 w 190"/>
                <a:gd name="T87" fmla="*/ 144 h 160"/>
                <a:gd name="T88" fmla="*/ 179 w 190"/>
                <a:gd name="T89" fmla="*/ 145 h 160"/>
                <a:gd name="T90" fmla="*/ 180 w 190"/>
                <a:gd name="T91" fmla="*/ 139 h 160"/>
                <a:gd name="T92" fmla="*/ 163 w 190"/>
                <a:gd name="T93" fmla="*/ 84 h 160"/>
                <a:gd name="T94" fmla="*/ 149 w 190"/>
                <a:gd name="T95" fmla="*/ 36 h 160"/>
                <a:gd name="T96" fmla="*/ 134 w 190"/>
                <a:gd name="T97" fmla="*/ 10 h 160"/>
                <a:gd name="T98" fmla="*/ 131 w 190"/>
                <a:gd name="T99" fmla="*/ 8 h 160"/>
                <a:gd name="T100" fmla="*/ 136 w 190"/>
                <a:gd name="T101" fmla="*/ 2 h 160"/>
                <a:gd name="T102" fmla="*/ 152 w 190"/>
                <a:gd name="T103" fmla="*/ 8 h 160"/>
                <a:gd name="T104" fmla="*/ 168 w 190"/>
                <a:gd name="T105" fmla="*/ 65 h 160"/>
                <a:gd name="T106" fmla="*/ 190 w 190"/>
                <a:gd name="T107" fmla="*/ 135 h 160"/>
                <a:gd name="T108" fmla="*/ 183 w 190"/>
                <a:gd name="T109" fmla="*/ 160 h 160"/>
                <a:gd name="T110" fmla="*/ 143 w 190"/>
                <a:gd name="T111"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0" h="160">
                  <a:moveTo>
                    <a:pt x="1" y="125"/>
                  </a:moveTo>
                  <a:cubicBezTo>
                    <a:pt x="0" y="124"/>
                    <a:pt x="7" y="118"/>
                    <a:pt x="21" y="105"/>
                  </a:cubicBezTo>
                  <a:cubicBezTo>
                    <a:pt x="25" y="101"/>
                    <a:pt x="30" y="95"/>
                    <a:pt x="36" y="86"/>
                  </a:cubicBezTo>
                  <a:cubicBezTo>
                    <a:pt x="38" y="85"/>
                    <a:pt x="39" y="83"/>
                    <a:pt x="39" y="82"/>
                  </a:cubicBezTo>
                  <a:cubicBezTo>
                    <a:pt x="51" y="66"/>
                    <a:pt x="60" y="48"/>
                    <a:pt x="67" y="28"/>
                  </a:cubicBezTo>
                  <a:cubicBezTo>
                    <a:pt x="67" y="28"/>
                    <a:pt x="65" y="27"/>
                    <a:pt x="62" y="27"/>
                  </a:cubicBezTo>
                  <a:cubicBezTo>
                    <a:pt x="58" y="27"/>
                    <a:pt x="57" y="26"/>
                    <a:pt x="56" y="24"/>
                  </a:cubicBezTo>
                  <a:cubicBezTo>
                    <a:pt x="56" y="24"/>
                    <a:pt x="57" y="23"/>
                    <a:pt x="59" y="22"/>
                  </a:cubicBezTo>
                  <a:cubicBezTo>
                    <a:pt x="60" y="21"/>
                    <a:pt x="60" y="21"/>
                    <a:pt x="60" y="21"/>
                  </a:cubicBezTo>
                  <a:cubicBezTo>
                    <a:pt x="63" y="21"/>
                    <a:pt x="66" y="20"/>
                    <a:pt x="69" y="19"/>
                  </a:cubicBezTo>
                  <a:cubicBezTo>
                    <a:pt x="73" y="19"/>
                    <a:pt x="75" y="18"/>
                    <a:pt x="78" y="18"/>
                  </a:cubicBezTo>
                  <a:cubicBezTo>
                    <a:pt x="81" y="18"/>
                    <a:pt x="81" y="18"/>
                    <a:pt x="81" y="18"/>
                  </a:cubicBezTo>
                  <a:cubicBezTo>
                    <a:pt x="83" y="19"/>
                    <a:pt x="84" y="20"/>
                    <a:pt x="84" y="21"/>
                  </a:cubicBezTo>
                  <a:cubicBezTo>
                    <a:pt x="83" y="24"/>
                    <a:pt x="81" y="27"/>
                    <a:pt x="78" y="30"/>
                  </a:cubicBezTo>
                  <a:cubicBezTo>
                    <a:pt x="76" y="32"/>
                    <a:pt x="74" y="36"/>
                    <a:pt x="72" y="42"/>
                  </a:cubicBezTo>
                  <a:cubicBezTo>
                    <a:pt x="72" y="43"/>
                    <a:pt x="72" y="44"/>
                    <a:pt x="72" y="44"/>
                  </a:cubicBezTo>
                  <a:cubicBezTo>
                    <a:pt x="79" y="42"/>
                    <a:pt x="88" y="41"/>
                    <a:pt x="99" y="41"/>
                  </a:cubicBezTo>
                  <a:cubicBezTo>
                    <a:pt x="100" y="41"/>
                    <a:pt x="100" y="41"/>
                    <a:pt x="101" y="41"/>
                  </a:cubicBezTo>
                  <a:cubicBezTo>
                    <a:pt x="106" y="41"/>
                    <a:pt x="109" y="43"/>
                    <a:pt x="109" y="45"/>
                  </a:cubicBezTo>
                  <a:cubicBezTo>
                    <a:pt x="110" y="47"/>
                    <a:pt x="107" y="49"/>
                    <a:pt x="102" y="51"/>
                  </a:cubicBezTo>
                  <a:cubicBezTo>
                    <a:pt x="101" y="51"/>
                    <a:pt x="101" y="51"/>
                    <a:pt x="100" y="51"/>
                  </a:cubicBezTo>
                  <a:cubicBezTo>
                    <a:pt x="99" y="53"/>
                    <a:pt x="98" y="54"/>
                    <a:pt x="95" y="54"/>
                  </a:cubicBezTo>
                  <a:cubicBezTo>
                    <a:pt x="92" y="54"/>
                    <a:pt x="90" y="53"/>
                    <a:pt x="90" y="52"/>
                  </a:cubicBezTo>
                  <a:cubicBezTo>
                    <a:pt x="90" y="52"/>
                    <a:pt x="90" y="51"/>
                    <a:pt x="90" y="50"/>
                  </a:cubicBezTo>
                  <a:cubicBezTo>
                    <a:pt x="89" y="49"/>
                    <a:pt x="86" y="49"/>
                    <a:pt x="79" y="50"/>
                  </a:cubicBezTo>
                  <a:cubicBezTo>
                    <a:pt x="75" y="50"/>
                    <a:pt x="71" y="51"/>
                    <a:pt x="67" y="53"/>
                  </a:cubicBezTo>
                  <a:cubicBezTo>
                    <a:pt x="66" y="56"/>
                    <a:pt x="66" y="56"/>
                    <a:pt x="66" y="56"/>
                  </a:cubicBezTo>
                  <a:cubicBezTo>
                    <a:pt x="66" y="57"/>
                    <a:pt x="65" y="57"/>
                    <a:pt x="65" y="58"/>
                  </a:cubicBezTo>
                  <a:cubicBezTo>
                    <a:pt x="64" y="59"/>
                    <a:pt x="63" y="60"/>
                    <a:pt x="62" y="62"/>
                  </a:cubicBezTo>
                  <a:cubicBezTo>
                    <a:pt x="54" y="74"/>
                    <a:pt x="48" y="84"/>
                    <a:pt x="43" y="91"/>
                  </a:cubicBezTo>
                  <a:cubicBezTo>
                    <a:pt x="37" y="99"/>
                    <a:pt x="30" y="106"/>
                    <a:pt x="23" y="113"/>
                  </a:cubicBezTo>
                  <a:cubicBezTo>
                    <a:pt x="11" y="123"/>
                    <a:pt x="3" y="127"/>
                    <a:pt x="1" y="125"/>
                  </a:cubicBezTo>
                  <a:close/>
                  <a:moveTo>
                    <a:pt x="66" y="153"/>
                  </a:moveTo>
                  <a:cubicBezTo>
                    <a:pt x="65" y="151"/>
                    <a:pt x="66" y="147"/>
                    <a:pt x="67" y="142"/>
                  </a:cubicBezTo>
                  <a:cubicBezTo>
                    <a:pt x="67" y="141"/>
                    <a:pt x="67" y="141"/>
                    <a:pt x="66" y="140"/>
                  </a:cubicBezTo>
                  <a:cubicBezTo>
                    <a:pt x="67" y="137"/>
                    <a:pt x="66" y="132"/>
                    <a:pt x="66" y="126"/>
                  </a:cubicBezTo>
                  <a:cubicBezTo>
                    <a:pt x="66" y="113"/>
                    <a:pt x="66" y="103"/>
                    <a:pt x="65" y="97"/>
                  </a:cubicBezTo>
                  <a:cubicBezTo>
                    <a:pt x="65" y="96"/>
                    <a:pt x="66" y="95"/>
                    <a:pt x="69" y="95"/>
                  </a:cubicBezTo>
                  <a:cubicBezTo>
                    <a:pt x="71" y="94"/>
                    <a:pt x="74" y="96"/>
                    <a:pt x="78" y="99"/>
                  </a:cubicBezTo>
                  <a:cubicBezTo>
                    <a:pt x="83" y="102"/>
                    <a:pt x="87" y="103"/>
                    <a:pt x="89" y="103"/>
                  </a:cubicBezTo>
                  <a:cubicBezTo>
                    <a:pt x="90" y="102"/>
                    <a:pt x="90" y="101"/>
                    <a:pt x="91" y="101"/>
                  </a:cubicBezTo>
                  <a:cubicBezTo>
                    <a:pt x="91" y="100"/>
                    <a:pt x="90" y="98"/>
                    <a:pt x="90" y="93"/>
                  </a:cubicBezTo>
                  <a:cubicBezTo>
                    <a:pt x="89" y="88"/>
                    <a:pt x="89" y="85"/>
                    <a:pt x="89" y="84"/>
                  </a:cubicBezTo>
                  <a:cubicBezTo>
                    <a:pt x="89" y="83"/>
                    <a:pt x="89" y="82"/>
                    <a:pt x="89" y="81"/>
                  </a:cubicBezTo>
                  <a:cubicBezTo>
                    <a:pt x="89" y="79"/>
                    <a:pt x="88" y="79"/>
                    <a:pt x="86" y="79"/>
                  </a:cubicBezTo>
                  <a:cubicBezTo>
                    <a:pt x="83" y="80"/>
                    <a:pt x="80" y="82"/>
                    <a:pt x="76" y="85"/>
                  </a:cubicBezTo>
                  <a:cubicBezTo>
                    <a:pt x="75" y="86"/>
                    <a:pt x="75" y="87"/>
                    <a:pt x="74" y="87"/>
                  </a:cubicBezTo>
                  <a:cubicBezTo>
                    <a:pt x="73" y="87"/>
                    <a:pt x="72" y="88"/>
                    <a:pt x="71" y="89"/>
                  </a:cubicBezTo>
                  <a:cubicBezTo>
                    <a:pt x="67" y="91"/>
                    <a:pt x="66" y="92"/>
                    <a:pt x="65" y="92"/>
                  </a:cubicBezTo>
                  <a:cubicBezTo>
                    <a:pt x="64" y="92"/>
                    <a:pt x="64" y="92"/>
                    <a:pt x="64" y="92"/>
                  </a:cubicBezTo>
                  <a:cubicBezTo>
                    <a:pt x="60" y="92"/>
                    <a:pt x="57" y="91"/>
                    <a:pt x="56" y="89"/>
                  </a:cubicBezTo>
                  <a:cubicBezTo>
                    <a:pt x="56" y="87"/>
                    <a:pt x="58" y="85"/>
                    <a:pt x="64" y="85"/>
                  </a:cubicBezTo>
                  <a:cubicBezTo>
                    <a:pt x="66" y="82"/>
                    <a:pt x="70" y="80"/>
                    <a:pt x="76" y="77"/>
                  </a:cubicBezTo>
                  <a:cubicBezTo>
                    <a:pt x="76" y="77"/>
                    <a:pt x="77" y="76"/>
                    <a:pt x="78" y="75"/>
                  </a:cubicBezTo>
                  <a:cubicBezTo>
                    <a:pt x="86" y="70"/>
                    <a:pt x="91" y="68"/>
                    <a:pt x="95" y="67"/>
                  </a:cubicBezTo>
                  <a:cubicBezTo>
                    <a:pt x="98" y="67"/>
                    <a:pt x="99" y="68"/>
                    <a:pt x="99" y="70"/>
                  </a:cubicBezTo>
                  <a:cubicBezTo>
                    <a:pt x="102" y="94"/>
                    <a:pt x="101" y="108"/>
                    <a:pt x="98" y="109"/>
                  </a:cubicBezTo>
                  <a:cubicBezTo>
                    <a:pt x="93" y="110"/>
                    <a:pt x="86" y="108"/>
                    <a:pt x="77" y="104"/>
                  </a:cubicBezTo>
                  <a:cubicBezTo>
                    <a:pt x="75" y="106"/>
                    <a:pt x="75" y="116"/>
                    <a:pt x="77" y="136"/>
                  </a:cubicBezTo>
                  <a:cubicBezTo>
                    <a:pt x="77" y="138"/>
                    <a:pt x="77" y="139"/>
                    <a:pt x="78" y="141"/>
                  </a:cubicBezTo>
                  <a:cubicBezTo>
                    <a:pt x="90" y="131"/>
                    <a:pt x="102" y="119"/>
                    <a:pt x="114" y="105"/>
                  </a:cubicBezTo>
                  <a:cubicBezTo>
                    <a:pt x="113" y="105"/>
                    <a:pt x="114" y="105"/>
                    <a:pt x="115" y="104"/>
                  </a:cubicBezTo>
                  <a:cubicBezTo>
                    <a:pt x="117" y="104"/>
                    <a:pt x="118" y="104"/>
                    <a:pt x="118" y="106"/>
                  </a:cubicBezTo>
                  <a:cubicBezTo>
                    <a:pt x="118" y="109"/>
                    <a:pt x="117" y="112"/>
                    <a:pt x="115" y="115"/>
                  </a:cubicBezTo>
                  <a:cubicBezTo>
                    <a:pt x="112" y="118"/>
                    <a:pt x="108" y="123"/>
                    <a:pt x="102" y="129"/>
                  </a:cubicBezTo>
                  <a:cubicBezTo>
                    <a:pt x="96" y="135"/>
                    <a:pt x="92" y="140"/>
                    <a:pt x="88" y="143"/>
                  </a:cubicBezTo>
                  <a:cubicBezTo>
                    <a:pt x="82" y="152"/>
                    <a:pt x="76" y="156"/>
                    <a:pt x="72" y="157"/>
                  </a:cubicBezTo>
                  <a:cubicBezTo>
                    <a:pt x="68" y="157"/>
                    <a:pt x="66" y="156"/>
                    <a:pt x="66" y="153"/>
                  </a:cubicBezTo>
                  <a:close/>
                  <a:moveTo>
                    <a:pt x="131" y="107"/>
                  </a:moveTo>
                  <a:cubicBezTo>
                    <a:pt x="130" y="101"/>
                    <a:pt x="130" y="101"/>
                    <a:pt x="130" y="101"/>
                  </a:cubicBezTo>
                  <a:cubicBezTo>
                    <a:pt x="129" y="98"/>
                    <a:pt x="129" y="95"/>
                    <a:pt x="128" y="90"/>
                  </a:cubicBezTo>
                  <a:cubicBezTo>
                    <a:pt x="127" y="85"/>
                    <a:pt x="127" y="81"/>
                    <a:pt x="126" y="79"/>
                  </a:cubicBezTo>
                  <a:cubicBezTo>
                    <a:pt x="125" y="75"/>
                    <a:pt x="124" y="72"/>
                    <a:pt x="123" y="69"/>
                  </a:cubicBezTo>
                  <a:cubicBezTo>
                    <a:pt x="123" y="67"/>
                    <a:pt x="121" y="66"/>
                    <a:pt x="117" y="66"/>
                  </a:cubicBezTo>
                  <a:cubicBezTo>
                    <a:pt x="114" y="65"/>
                    <a:pt x="112" y="64"/>
                    <a:pt x="112" y="63"/>
                  </a:cubicBezTo>
                  <a:cubicBezTo>
                    <a:pt x="112" y="61"/>
                    <a:pt x="114" y="60"/>
                    <a:pt x="117" y="59"/>
                  </a:cubicBezTo>
                  <a:cubicBezTo>
                    <a:pt x="117" y="59"/>
                    <a:pt x="118" y="59"/>
                    <a:pt x="119" y="59"/>
                  </a:cubicBezTo>
                  <a:cubicBezTo>
                    <a:pt x="120" y="59"/>
                    <a:pt x="121" y="59"/>
                    <a:pt x="122" y="59"/>
                  </a:cubicBezTo>
                  <a:cubicBezTo>
                    <a:pt x="122" y="59"/>
                    <a:pt x="123" y="59"/>
                    <a:pt x="124" y="58"/>
                  </a:cubicBezTo>
                  <a:cubicBezTo>
                    <a:pt x="126" y="57"/>
                    <a:pt x="127" y="57"/>
                    <a:pt x="128" y="57"/>
                  </a:cubicBezTo>
                  <a:cubicBezTo>
                    <a:pt x="131" y="57"/>
                    <a:pt x="133" y="57"/>
                    <a:pt x="133" y="60"/>
                  </a:cubicBezTo>
                  <a:cubicBezTo>
                    <a:pt x="134" y="61"/>
                    <a:pt x="134" y="62"/>
                    <a:pt x="132" y="64"/>
                  </a:cubicBezTo>
                  <a:cubicBezTo>
                    <a:pt x="141" y="102"/>
                    <a:pt x="141" y="102"/>
                    <a:pt x="141" y="102"/>
                  </a:cubicBezTo>
                  <a:cubicBezTo>
                    <a:pt x="142" y="107"/>
                    <a:pt x="141" y="110"/>
                    <a:pt x="138" y="111"/>
                  </a:cubicBezTo>
                  <a:cubicBezTo>
                    <a:pt x="135" y="111"/>
                    <a:pt x="133" y="110"/>
                    <a:pt x="131" y="107"/>
                  </a:cubicBezTo>
                  <a:close/>
                  <a:moveTo>
                    <a:pt x="142" y="139"/>
                  </a:moveTo>
                  <a:cubicBezTo>
                    <a:pt x="144" y="139"/>
                    <a:pt x="146" y="140"/>
                    <a:pt x="148" y="142"/>
                  </a:cubicBezTo>
                  <a:cubicBezTo>
                    <a:pt x="150" y="143"/>
                    <a:pt x="151" y="144"/>
                    <a:pt x="152" y="144"/>
                  </a:cubicBezTo>
                  <a:cubicBezTo>
                    <a:pt x="162" y="147"/>
                    <a:pt x="170" y="149"/>
                    <a:pt x="175" y="149"/>
                  </a:cubicBezTo>
                  <a:cubicBezTo>
                    <a:pt x="177" y="149"/>
                    <a:pt x="178" y="148"/>
                    <a:pt x="179" y="145"/>
                  </a:cubicBezTo>
                  <a:cubicBezTo>
                    <a:pt x="179" y="145"/>
                    <a:pt x="179" y="145"/>
                    <a:pt x="179" y="145"/>
                  </a:cubicBezTo>
                  <a:cubicBezTo>
                    <a:pt x="179" y="142"/>
                    <a:pt x="179" y="140"/>
                    <a:pt x="180" y="139"/>
                  </a:cubicBezTo>
                  <a:cubicBezTo>
                    <a:pt x="176" y="124"/>
                    <a:pt x="176" y="124"/>
                    <a:pt x="176" y="124"/>
                  </a:cubicBezTo>
                  <a:cubicBezTo>
                    <a:pt x="174" y="115"/>
                    <a:pt x="170" y="101"/>
                    <a:pt x="163" y="84"/>
                  </a:cubicBezTo>
                  <a:cubicBezTo>
                    <a:pt x="161" y="75"/>
                    <a:pt x="159" y="69"/>
                    <a:pt x="157" y="65"/>
                  </a:cubicBezTo>
                  <a:cubicBezTo>
                    <a:pt x="155" y="58"/>
                    <a:pt x="152" y="48"/>
                    <a:pt x="149" y="36"/>
                  </a:cubicBezTo>
                  <a:cubicBezTo>
                    <a:pt x="145" y="25"/>
                    <a:pt x="142" y="16"/>
                    <a:pt x="141" y="10"/>
                  </a:cubicBezTo>
                  <a:cubicBezTo>
                    <a:pt x="140" y="10"/>
                    <a:pt x="138" y="9"/>
                    <a:pt x="134" y="10"/>
                  </a:cubicBezTo>
                  <a:cubicBezTo>
                    <a:pt x="134" y="10"/>
                    <a:pt x="134" y="10"/>
                    <a:pt x="134" y="10"/>
                  </a:cubicBezTo>
                  <a:cubicBezTo>
                    <a:pt x="132" y="9"/>
                    <a:pt x="131" y="8"/>
                    <a:pt x="131" y="8"/>
                  </a:cubicBezTo>
                  <a:cubicBezTo>
                    <a:pt x="131" y="7"/>
                    <a:pt x="131" y="7"/>
                    <a:pt x="131" y="7"/>
                  </a:cubicBezTo>
                  <a:cubicBezTo>
                    <a:pt x="130" y="4"/>
                    <a:pt x="132" y="2"/>
                    <a:pt x="136" y="2"/>
                  </a:cubicBezTo>
                  <a:cubicBezTo>
                    <a:pt x="145" y="0"/>
                    <a:pt x="150" y="1"/>
                    <a:pt x="151" y="4"/>
                  </a:cubicBezTo>
                  <a:cubicBezTo>
                    <a:pt x="151" y="5"/>
                    <a:pt x="151" y="7"/>
                    <a:pt x="152" y="8"/>
                  </a:cubicBezTo>
                  <a:cubicBezTo>
                    <a:pt x="151" y="10"/>
                    <a:pt x="152" y="12"/>
                    <a:pt x="152" y="13"/>
                  </a:cubicBezTo>
                  <a:cubicBezTo>
                    <a:pt x="154" y="24"/>
                    <a:pt x="160" y="41"/>
                    <a:pt x="168" y="65"/>
                  </a:cubicBezTo>
                  <a:cubicBezTo>
                    <a:pt x="177" y="88"/>
                    <a:pt x="183" y="107"/>
                    <a:pt x="186" y="120"/>
                  </a:cubicBezTo>
                  <a:cubicBezTo>
                    <a:pt x="187" y="125"/>
                    <a:pt x="189" y="130"/>
                    <a:pt x="190" y="135"/>
                  </a:cubicBezTo>
                  <a:cubicBezTo>
                    <a:pt x="190" y="135"/>
                    <a:pt x="190" y="138"/>
                    <a:pt x="190" y="141"/>
                  </a:cubicBezTo>
                  <a:cubicBezTo>
                    <a:pt x="188" y="153"/>
                    <a:pt x="186" y="159"/>
                    <a:pt x="183" y="160"/>
                  </a:cubicBezTo>
                  <a:cubicBezTo>
                    <a:pt x="175" y="158"/>
                    <a:pt x="164" y="154"/>
                    <a:pt x="150" y="146"/>
                  </a:cubicBezTo>
                  <a:cubicBezTo>
                    <a:pt x="149" y="145"/>
                    <a:pt x="146" y="143"/>
                    <a:pt x="143" y="140"/>
                  </a:cubicBezTo>
                  <a:lnTo>
                    <a:pt x="142" y="139"/>
                  </a:ln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06" name="Freeform 148"/>
            <p:cNvSpPr>
              <a:spLocks noEditPoints="1"/>
            </p:cNvSpPr>
            <p:nvPr/>
          </p:nvSpPr>
          <p:spPr bwMode="auto">
            <a:xfrm>
              <a:off x="1616075" y="4491038"/>
              <a:ext cx="696913" cy="577850"/>
            </a:xfrm>
            <a:custGeom>
              <a:avLst/>
              <a:gdLst>
                <a:gd name="T0" fmla="*/ 80 w 186"/>
                <a:gd name="T1" fmla="*/ 86 h 154"/>
                <a:gd name="T2" fmla="*/ 58 w 186"/>
                <a:gd name="T3" fmla="*/ 110 h 154"/>
                <a:gd name="T4" fmla="*/ 47 w 186"/>
                <a:gd name="T5" fmla="*/ 112 h 154"/>
                <a:gd name="T6" fmla="*/ 137 w 186"/>
                <a:gd name="T7" fmla="*/ 136 h 154"/>
                <a:gd name="T8" fmla="*/ 155 w 186"/>
                <a:gd name="T9" fmla="*/ 125 h 154"/>
                <a:gd name="T10" fmla="*/ 99 w 186"/>
                <a:gd name="T11" fmla="*/ 117 h 154"/>
                <a:gd name="T12" fmla="*/ 96 w 186"/>
                <a:gd name="T13" fmla="*/ 103 h 154"/>
                <a:gd name="T14" fmla="*/ 156 w 186"/>
                <a:gd name="T15" fmla="*/ 77 h 154"/>
                <a:gd name="T16" fmla="*/ 158 w 186"/>
                <a:gd name="T17" fmla="*/ 99 h 154"/>
                <a:gd name="T18" fmla="*/ 159 w 186"/>
                <a:gd name="T19" fmla="*/ 95 h 154"/>
                <a:gd name="T20" fmla="*/ 117 w 186"/>
                <a:gd name="T21" fmla="*/ 111 h 154"/>
                <a:gd name="T22" fmla="*/ 140 w 186"/>
                <a:gd name="T23" fmla="*/ 144 h 154"/>
                <a:gd name="T24" fmla="*/ 35 w 186"/>
                <a:gd name="T25" fmla="*/ 130 h 154"/>
                <a:gd name="T26" fmla="*/ 16 w 186"/>
                <a:gd name="T27" fmla="*/ 151 h 154"/>
                <a:gd name="T28" fmla="*/ 46 w 186"/>
                <a:gd name="T29" fmla="*/ 104 h 154"/>
                <a:gd name="T30" fmla="*/ 44 w 186"/>
                <a:gd name="T31" fmla="*/ 98 h 154"/>
                <a:gd name="T32" fmla="*/ 36 w 186"/>
                <a:gd name="T33" fmla="*/ 93 h 154"/>
                <a:gd name="T34" fmla="*/ 9 w 186"/>
                <a:gd name="T35" fmla="*/ 109 h 154"/>
                <a:gd name="T36" fmla="*/ 22 w 186"/>
                <a:gd name="T37" fmla="*/ 81 h 154"/>
                <a:gd name="T38" fmla="*/ 24 w 186"/>
                <a:gd name="T39" fmla="*/ 59 h 154"/>
                <a:gd name="T40" fmla="*/ 4 w 186"/>
                <a:gd name="T41" fmla="*/ 66 h 154"/>
                <a:gd name="T42" fmla="*/ 28 w 186"/>
                <a:gd name="T43" fmla="*/ 18 h 154"/>
                <a:gd name="T44" fmla="*/ 13 w 186"/>
                <a:gd name="T45" fmla="*/ 7 h 154"/>
                <a:gd name="T46" fmla="*/ 28 w 186"/>
                <a:gd name="T47" fmla="*/ 8 h 154"/>
                <a:gd name="T48" fmla="*/ 42 w 186"/>
                <a:gd name="T49" fmla="*/ 34 h 154"/>
                <a:gd name="T50" fmla="*/ 45 w 186"/>
                <a:gd name="T51" fmla="*/ 44 h 154"/>
                <a:gd name="T52" fmla="*/ 64 w 186"/>
                <a:gd name="T53" fmla="*/ 47 h 154"/>
                <a:gd name="T54" fmla="*/ 51 w 186"/>
                <a:gd name="T55" fmla="*/ 75 h 154"/>
                <a:gd name="T56" fmla="*/ 76 w 186"/>
                <a:gd name="T57" fmla="*/ 78 h 154"/>
                <a:gd name="T58" fmla="*/ 75 w 186"/>
                <a:gd name="T59" fmla="*/ 65 h 154"/>
                <a:gd name="T60" fmla="*/ 65 w 186"/>
                <a:gd name="T61" fmla="*/ 34 h 154"/>
                <a:gd name="T62" fmla="*/ 72 w 186"/>
                <a:gd name="T63" fmla="*/ 35 h 154"/>
                <a:gd name="T64" fmla="*/ 87 w 186"/>
                <a:gd name="T65" fmla="*/ 32 h 154"/>
                <a:gd name="T66" fmla="*/ 82 w 186"/>
                <a:gd name="T67" fmla="*/ 37 h 154"/>
                <a:gd name="T68" fmla="*/ 86 w 186"/>
                <a:gd name="T69" fmla="*/ 49 h 154"/>
                <a:gd name="T70" fmla="*/ 86 w 186"/>
                <a:gd name="T71" fmla="*/ 68 h 154"/>
                <a:gd name="T72" fmla="*/ 103 w 186"/>
                <a:gd name="T73" fmla="*/ 68 h 154"/>
                <a:gd name="T74" fmla="*/ 95 w 186"/>
                <a:gd name="T75" fmla="*/ 9 h 154"/>
                <a:gd name="T76" fmla="*/ 62 w 186"/>
                <a:gd name="T77" fmla="*/ 23 h 154"/>
                <a:gd name="T78" fmla="*/ 57 w 186"/>
                <a:gd name="T79" fmla="*/ 19 h 154"/>
                <a:gd name="T80" fmla="*/ 70 w 186"/>
                <a:gd name="T81" fmla="*/ 12 h 154"/>
                <a:gd name="T82" fmla="*/ 122 w 186"/>
                <a:gd name="T83" fmla="*/ 60 h 154"/>
                <a:gd name="T84" fmla="*/ 125 w 186"/>
                <a:gd name="T85" fmla="*/ 85 h 154"/>
                <a:gd name="T86" fmla="*/ 89 w 186"/>
                <a:gd name="T87" fmla="*/ 82 h 154"/>
                <a:gd name="T88" fmla="*/ 43 w 186"/>
                <a:gd name="T89" fmla="*/ 77 h 154"/>
                <a:gd name="T90" fmla="*/ 21 w 186"/>
                <a:gd name="T91" fmla="*/ 99 h 154"/>
                <a:gd name="T92" fmla="*/ 84 w 186"/>
                <a:gd name="T93" fmla="*/ 64 h 154"/>
                <a:gd name="T94" fmla="*/ 81 w 186"/>
                <a:gd name="T95" fmla="*/ 57 h 154"/>
                <a:gd name="T96" fmla="*/ 115 w 186"/>
                <a:gd name="T97" fmla="*/ 7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6" h="154">
                  <a:moveTo>
                    <a:pt x="89" y="82"/>
                  </a:moveTo>
                  <a:cubicBezTo>
                    <a:pt x="90" y="86"/>
                    <a:pt x="89" y="88"/>
                    <a:pt x="87" y="89"/>
                  </a:cubicBezTo>
                  <a:cubicBezTo>
                    <a:pt x="84" y="90"/>
                    <a:pt x="82" y="89"/>
                    <a:pt x="80" y="86"/>
                  </a:cubicBezTo>
                  <a:cubicBezTo>
                    <a:pt x="73" y="90"/>
                    <a:pt x="66" y="94"/>
                    <a:pt x="60" y="98"/>
                  </a:cubicBezTo>
                  <a:cubicBezTo>
                    <a:pt x="61" y="102"/>
                    <a:pt x="61" y="105"/>
                    <a:pt x="61" y="107"/>
                  </a:cubicBezTo>
                  <a:cubicBezTo>
                    <a:pt x="61" y="109"/>
                    <a:pt x="61" y="110"/>
                    <a:pt x="58" y="110"/>
                  </a:cubicBezTo>
                  <a:cubicBezTo>
                    <a:pt x="57" y="109"/>
                    <a:pt x="56" y="109"/>
                    <a:pt x="54" y="108"/>
                  </a:cubicBezTo>
                  <a:cubicBezTo>
                    <a:pt x="52" y="107"/>
                    <a:pt x="51" y="107"/>
                    <a:pt x="51" y="107"/>
                  </a:cubicBezTo>
                  <a:cubicBezTo>
                    <a:pt x="50" y="108"/>
                    <a:pt x="49" y="110"/>
                    <a:pt x="47" y="112"/>
                  </a:cubicBezTo>
                  <a:cubicBezTo>
                    <a:pt x="44" y="116"/>
                    <a:pt x="41" y="119"/>
                    <a:pt x="40" y="121"/>
                  </a:cubicBezTo>
                  <a:cubicBezTo>
                    <a:pt x="44" y="122"/>
                    <a:pt x="49" y="123"/>
                    <a:pt x="57" y="125"/>
                  </a:cubicBezTo>
                  <a:cubicBezTo>
                    <a:pt x="90" y="136"/>
                    <a:pt x="116" y="140"/>
                    <a:pt x="137" y="136"/>
                  </a:cubicBezTo>
                  <a:cubicBezTo>
                    <a:pt x="143" y="135"/>
                    <a:pt x="150" y="133"/>
                    <a:pt x="157" y="130"/>
                  </a:cubicBezTo>
                  <a:cubicBezTo>
                    <a:pt x="159" y="129"/>
                    <a:pt x="159" y="128"/>
                    <a:pt x="159" y="127"/>
                  </a:cubicBezTo>
                  <a:cubicBezTo>
                    <a:pt x="159" y="126"/>
                    <a:pt x="157" y="126"/>
                    <a:pt x="155" y="125"/>
                  </a:cubicBezTo>
                  <a:cubicBezTo>
                    <a:pt x="137" y="122"/>
                    <a:pt x="122" y="119"/>
                    <a:pt x="111" y="115"/>
                  </a:cubicBezTo>
                  <a:cubicBezTo>
                    <a:pt x="110" y="116"/>
                    <a:pt x="107" y="116"/>
                    <a:pt x="103" y="116"/>
                  </a:cubicBezTo>
                  <a:cubicBezTo>
                    <a:pt x="101" y="117"/>
                    <a:pt x="100" y="117"/>
                    <a:pt x="99" y="117"/>
                  </a:cubicBezTo>
                  <a:cubicBezTo>
                    <a:pt x="94" y="117"/>
                    <a:pt x="90" y="114"/>
                    <a:pt x="88" y="107"/>
                  </a:cubicBezTo>
                  <a:cubicBezTo>
                    <a:pt x="85" y="102"/>
                    <a:pt x="86" y="100"/>
                    <a:pt x="88" y="100"/>
                  </a:cubicBezTo>
                  <a:cubicBezTo>
                    <a:pt x="90" y="99"/>
                    <a:pt x="93" y="100"/>
                    <a:pt x="96" y="103"/>
                  </a:cubicBezTo>
                  <a:cubicBezTo>
                    <a:pt x="101" y="106"/>
                    <a:pt x="105" y="107"/>
                    <a:pt x="108" y="106"/>
                  </a:cubicBezTo>
                  <a:cubicBezTo>
                    <a:pt x="111" y="104"/>
                    <a:pt x="115" y="100"/>
                    <a:pt x="122" y="96"/>
                  </a:cubicBezTo>
                  <a:cubicBezTo>
                    <a:pt x="134" y="85"/>
                    <a:pt x="146" y="79"/>
                    <a:pt x="156" y="77"/>
                  </a:cubicBezTo>
                  <a:cubicBezTo>
                    <a:pt x="172" y="77"/>
                    <a:pt x="182" y="80"/>
                    <a:pt x="185" y="86"/>
                  </a:cubicBezTo>
                  <a:cubicBezTo>
                    <a:pt x="186" y="90"/>
                    <a:pt x="185" y="92"/>
                    <a:pt x="181" y="92"/>
                  </a:cubicBezTo>
                  <a:cubicBezTo>
                    <a:pt x="172" y="96"/>
                    <a:pt x="164" y="98"/>
                    <a:pt x="158" y="99"/>
                  </a:cubicBezTo>
                  <a:cubicBezTo>
                    <a:pt x="156" y="100"/>
                    <a:pt x="154" y="99"/>
                    <a:pt x="154" y="98"/>
                  </a:cubicBezTo>
                  <a:cubicBezTo>
                    <a:pt x="154" y="97"/>
                    <a:pt x="155" y="96"/>
                    <a:pt x="158" y="96"/>
                  </a:cubicBezTo>
                  <a:cubicBezTo>
                    <a:pt x="158" y="96"/>
                    <a:pt x="159" y="95"/>
                    <a:pt x="159" y="95"/>
                  </a:cubicBezTo>
                  <a:cubicBezTo>
                    <a:pt x="167" y="92"/>
                    <a:pt x="171" y="89"/>
                    <a:pt x="170" y="87"/>
                  </a:cubicBezTo>
                  <a:cubicBezTo>
                    <a:pt x="169" y="85"/>
                    <a:pt x="164" y="85"/>
                    <a:pt x="154" y="86"/>
                  </a:cubicBezTo>
                  <a:cubicBezTo>
                    <a:pt x="138" y="91"/>
                    <a:pt x="125" y="99"/>
                    <a:pt x="117" y="111"/>
                  </a:cubicBezTo>
                  <a:cubicBezTo>
                    <a:pt x="118" y="113"/>
                    <a:pt x="125" y="114"/>
                    <a:pt x="139" y="116"/>
                  </a:cubicBezTo>
                  <a:cubicBezTo>
                    <a:pt x="164" y="119"/>
                    <a:pt x="176" y="123"/>
                    <a:pt x="176" y="127"/>
                  </a:cubicBezTo>
                  <a:cubicBezTo>
                    <a:pt x="170" y="135"/>
                    <a:pt x="158" y="141"/>
                    <a:pt x="140" y="144"/>
                  </a:cubicBezTo>
                  <a:cubicBezTo>
                    <a:pt x="118" y="147"/>
                    <a:pt x="88" y="143"/>
                    <a:pt x="51" y="131"/>
                  </a:cubicBezTo>
                  <a:cubicBezTo>
                    <a:pt x="47" y="129"/>
                    <a:pt x="44" y="128"/>
                    <a:pt x="42" y="128"/>
                  </a:cubicBezTo>
                  <a:cubicBezTo>
                    <a:pt x="40" y="126"/>
                    <a:pt x="37" y="127"/>
                    <a:pt x="35" y="130"/>
                  </a:cubicBezTo>
                  <a:cubicBezTo>
                    <a:pt x="34" y="132"/>
                    <a:pt x="32" y="135"/>
                    <a:pt x="29" y="140"/>
                  </a:cubicBezTo>
                  <a:cubicBezTo>
                    <a:pt x="25" y="150"/>
                    <a:pt x="22" y="154"/>
                    <a:pt x="21" y="154"/>
                  </a:cubicBezTo>
                  <a:cubicBezTo>
                    <a:pt x="18" y="154"/>
                    <a:pt x="16" y="153"/>
                    <a:pt x="16" y="151"/>
                  </a:cubicBezTo>
                  <a:cubicBezTo>
                    <a:pt x="16" y="150"/>
                    <a:pt x="16" y="149"/>
                    <a:pt x="17" y="147"/>
                  </a:cubicBezTo>
                  <a:cubicBezTo>
                    <a:pt x="21" y="135"/>
                    <a:pt x="25" y="126"/>
                    <a:pt x="30" y="122"/>
                  </a:cubicBezTo>
                  <a:cubicBezTo>
                    <a:pt x="35" y="118"/>
                    <a:pt x="41" y="112"/>
                    <a:pt x="46" y="104"/>
                  </a:cubicBezTo>
                  <a:cubicBezTo>
                    <a:pt x="45" y="102"/>
                    <a:pt x="44" y="101"/>
                    <a:pt x="44" y="101"/>
                  </a:cubicBezTo>
                  <a:cubicBezTo>
                    <a:pt x="43" y="98"/>
                    <a:pt x="43" y="98"/>
                    <a:pt x="43" y="98"/>
                  </a:cubicBezTo>
                  <a:cubicBezTo>
                    <a:pt x="43" y="98"/>
                    <a:pt x="43" y="98"/>
                    <a:pt x="44" y="98"/>
                  </a:cubicBezTo>
                  <a:cubicBezTo>
                    <a:pt x="49" y="100"/>
                    <a:pt x="51" y="99"/>
                    <a:pt x="50" y="97"/>
                  </a:cubicBezTo>
                  <a:cubicBezTo>
                    <a:pt x="49" y="96"/>
                    <a:pt x="47" y="91"/>
                    <a:pt x="45" y="84"/>
                  </a:cubicBezTo>
                  <a:cubicBezTo>
                    <a:pt x="43" y="86"/>
                    <a:pt x="40" y="89"/>
                    <a:pt x="36" y="93"/>
                  </a:cubicBezTo>
                  <a:cubicBezTo>
                    <a:pt x="32" y="97"/>
                    <a:pt x="29" y="101"/>
                    <a:pt x="27" y="103"/>
                  </a:cubicBezTo>
                  <a:cubicBezTo>
                    <a:pt x="23" y="107"/>
                    <a:pt x="19" y="110"/>
                    <a:pt x="15" y="111"/>
                  </a:cubicBezTo>
                  <a:cubicBezTo>
                    <a:pt x="12" y="111"/>
                    <a:pt x="9" y="110"/>
                    <a:pt x="9" y="109"/>
                  </a:cubicBezTo>
                  <a:cubicBezTo>
                    <a:pt x="8" y="107"/>
                    <a:pt x="9" y="105"/>
                    <a:pt x="12" y="102"/>
                  </a:cubicBezTo>
                  <a:cubicBezTo>
                    <a:pt x="12" y="102"/>
                    <a:pt x="13" y="101"/>
                    <a:pt x="13" y="100"/>
                  </a:cubicBezTo>
                  <a:cubicBezTo>
                    <a:pt x="15" y="96"/>
                    <a:pt x="18" y="89"/>
                    <a:pt x="22" y="81"/>
                  </a:cubicBezTo>
                  <a:cubicBezTo>
                    <a:pt x="23" y="78"/>
                    <a:pt x="24" y="76"/>
                    <a:pt x="25" y="75"/>
                  </a:cubicBezTo>
                  <a:cubicBezTo>
                    <a:pt x="30" y="66"/>
                    <a:pt x="33" y="59"/>
                    <a:pt x="34" y="52"/>
                  </a:cubicBezTo>
                  <a:cubicBezTo>
                    <a:pt x="32" y="53"/>
                    <a:pt x="29" y="55"/>
                    <a:pt x="24" y="59"/>
                  </a:cubicBezTo>
                  <a:cubicBezTo>
                    <a:pt x="16" y="67"/>
                    <a:pt x="9" y="71"/>
                    <a:pt x="2" y="72"/>
                  </a:cubicBezTo>
                  <a:cubicBezTo>
                    <a:pt x="1" y="72"/>
                    <a:pt x="1" y="72"/>
                    <a:pt x="0" y="71"/>
                  </a:cubicBezTo>
                  <a:cubicBezTo>
                    <a:pt x="0" y="69"/>
                    <a:pt x="1" y="68"/>
                    <a:pt x="4" y="66"/>
                  </a:cubicBezTo>
                  <a:cubicBezTo>
                    <a:pt x="5" y="65"/>
                    <a:pt x="7" y="65"/>
                    <a:pt x="8" y="64"/>
                  </a:cubicBezTo>
                  <a:cubicBezTo>
                    <a:pt x="17" y="57"/>
                    <a:pt x="26" y="50"/>
                    <a:pt x="34" y="42"/>
                  </a:cubicBezTo>
                  <a:cubicBezTo>
                    <a:pt x="33" y="34"/>
                    <a:pt x="31" y="26"/>
                    <a:pt x="28" y="18"/>
                  </a:cubicBezTo>
                  <a:cubicBezTo>
                    <a:pt x="27" y="16"/>
                    <a:pt x="25" y="14"/>
                    <a:pt x="22" y="14"/>
                  </a:cubicBezTo>
                  <a:cubicBezTo>
                    <a:pt x="15" y="15"/>
                    <a:pt x="11" y="13"/>
                    <a:pt x="9" y="10"/>
                  </a:cubicBezTo>
                  <a:cubicBezTo>
                    <a:pt x="9" y="9"/>
                    <a:pt x="10" y="8"/>
                    <a:pt x="13" y="7"/>
                  </a:cubicBezTo>
                  <a:cubicBezTo>
                    <a:pt x="14" y="7"/>
                    <a:pt x="16" y="8"/>
                    <a:pt x="18" y="8"/>
                  </a:cubicBezTo>
                  <a:cubicBezTo>
                    <a:pt x="21" y="9"/>
                    <a:pt x="23" y="9"/>
                    <a:pt x="24" y="9"/>
                  </a:cubicBezTo>
                  <a:cubicBezTo>
                    <a:pt x="25" y="9"/>
                    <a:pt x="26" y="8"/>
                    <a:pt x="28" y="8"/>
                  </a:cubicBezTo>
                  <a:cubicBezTo>
                    <a:pt x="29" y="7"/>
                    <a:pt x="30" y="7"/>
                    <a:pt x="32" y="7"/>
                  </a:cubicBezTo>
                  <a:cubicBezTo>
                    <a:pt x="36" y="7"/>
                    <a:pt x="38" y="10"/>
                    <a:pt x="37" y="15"/>
                  </a:cubicBezTo>
                  <a:cubicBezTo>
                    <a:pt x="37" y="21"/>
                    <a:pt x="39" y="27"/>
                    <a:pt x="42" y="34"/>
                  </a:cubicBezTo>
                  <a:cubicBezTo>
                    <a:pt x="47" y="34"/>
                    <a:pt x="50" y="35"/>
                    <a:pt x="50" y="37"/>
                  </a:cubicBezTo>
                  <a:cubicBezTo>
                    <a:pt x="51" y="39"/>
                    <a:pt x="50" y="41"/>
                    <a:pt x="47" y="43"/>
                  </a:cubicBezTo>
                  <a:cubicBezTo>
                    <a:pt x="46" y="43"/>
                    <a:pt x="46" y="44"/>
                    <a:pt x="45" y="44"/>
                  </a:cubicBezTo>
                  <a:cubicBezTo>
                    <a:pt x="46" y="47"/>
                    <a:pt x="47" y="50"/>
                    <a:pt x="47" y="54"/>
                  </a:cubicBezTo>
                  <a:cubicBezTo>
                    <a:pt x="49" y="61"/>
                    <a:pt x="50" y="66"/>
                    <a:pt x="50" y="69"/>
                  </a:cubicBezTo>
                  <a:cubicBezTo>
                    <a:pt x="56" y="62"/>
                    <a:pt x="61" y="54"/>
                    <a:pt x="64" y="47"/>
                  </a:cubicBezTo>
                  <a:cubicBezTo>
                    <a:pt x="64" y="45"/>
                    <a:pt x="65" y="44"/>
                    <a:pt x="65" y="44"/>
                  </a:cubicBezTo>
                  <a:cubicBezTo>
                    <a:pt x="67" y="45"/>
                    <a:pt x="67" y="46"/>
                    <a:pt x="66" y="48"/>
                  </a:cubicBezTo>
                  <a:cubicBezTo>
                    <a:pt x="64" y="58"/>
                    <a:pt x="59" y="67"/>
                    <a:pt x="51" y="75"/>
                  </a:cubicBezTo>
                  <a:cubicBezTo>
                    <a:pt x="54" y="84"/>
                    <a:pt x="57" y="90"/>
                    <a:pt x="58" y="94"/>
                  </a:cubicBezTo>
                  <a:cubicBezTo>
                    <a:pt x="67" y="88"/>
                    <a:pt x="73" y="84"/>
                    <a:pt x="77" y="82"/>
                  </a:cubicBezTo>
                  <a:cubicBezTo>
                    <a:pt x="77" y="81"/>
                    <a:pt x="77" y="80"/>
                    <a:pt x="76" y="78"/>
                  </a:cubicBezTo>
                  <a:cubicBezTo>
                    <a:pt x="76" y="76"/>
                    <a:pt x="75" y="74"/>
                    <a:pt x="75" y="72"/>
                  </a:cubicBezTo>
                  <a:cubicBezTo>
                    <a:pt x="75" y="72"/>
                    <a:pt x="75" y="71"/>
                    <a:pt x="75" y="70"/>
                  </a:cubicBezTo>
                  <a:cubicBezTo>
                    <a:pt x="74" y="67"/>
                    <a:pt x="74" y="66"/>
                    <a:pt x="75" y="65"/>
                  </a:cubicBezTo>
                  <a:cubicBezTo>
                    <a:pt x="74" y="62"/>
                    <a:pt x="72" y="57"/>
                    <a:pt x="71" y="51"/>
                  </a:cubicBezTo>
                  <a:cubicBezTo>
                    <a:pt x="69" y="45"/>
                    <a:pt x="67" y="41"/>
                    <a:pt x="66" y="38"/>
                  </a:cubicBezTo>
                  <a:cubicBezTo>
                    <a:pt x="66" y="37"/>
                    <a:pt x="65" y="35"/>
                    <a:pt x="65" y="34"/>
                  </a:cubicBezTo>
                  <a:cubicBezTo>
                    <a:pt x="64" y="32"/>
                    <a:pt x="63" y="31"/>
                    <a:pt x="63" y="30"/>
                  </a:cubicBezTo>
                  <a:cubicBezTo>
                    <a:pt x="63" y="29"/>
                    <a:pt x="65" y="28"/>
                    <a:pt x="67" y="29"/>
                  </a:cubicBezTo>
                  <a:cubicBezTo>
                    <a:pt x="69" y="30"/>
                    <a:pt x="71" y="32"/>
                    <a:pt x="72" y="35"/>
                  </a:cubicBezTo>
                  <a:cubicBezTo>
                    <a:pt x="74" y="35"/>
                    <a:pt x="76" y="34"/>
                    <a:pt x="79" y="32"/>
                  </a:cubicBezTo>
                  <a:cubicBezTo>
                    <a:pt x="80" y="31"/>
                    <a:pt x="82" y="30"/>
                    <a:pt x="83" y="30"/>
                  </a:cubicBezTo>
                  <a:cubicBezTo>
                    <a:pt x="85" y="30"/>
                    <a:pt x="86" y="30"/>
                    <a:pt x="87" y="32"/>
                  </a:cubicBezTo>
                  <a:cubicBezTo>
                    <a:pt x="87" y="34"/>
                    <a:pt x="86" y="35"/>
                    <a:pt x="84" y="37"/>
                  </a:cubicBezTo>
                  <a:cubicBezTo>
                    <a:pt x="84" y="37"/>
                    <a:pt x="84" y="37"/>
                    <a:pt x="83" y="37"/>
                  </a:cubicBezTo>
                  <a:cubicBezTo>
                    <a:pt x="82" y="37"/>
                    <a:pt x="82" y="37"/>
                    <a:pt x="82" y="37"/>
                  </a:cubicBezTo>
                  <a:cubicBezTo>
                    <a:pt x="80" y="38"/>
                    <a:pt x="78" y="40"/>
                    <a:pt x="76" y="42"/>
                  </a:cubicBezTo>
                  <a:cubicBezTo>
                    <a:pt x="79" y="52"/>
                    <a:pt x="79" y="52"/>
                    <a:pt x="79" y="52"/>
                  </a:cubicBezTo>
                  <a:cubicBezTo>
                    <a:pt x="81" y="51"/>
                    <a:pt x="84" y="50"/>
                    <a:pt x="86" y="49"/>
                  </a:cubicBezTo>
                  <a:cubicBezTo>
                    <a:pt x="88" y="47"/>
                    <a:pt x="90" y="45"/>
                    <a:pt x="92" y="45"/>
                  </a:cubicBezTo>
                  <a:cubicBezTo>
                    <a:pt x="97" y="45"/>
                    <a:pt x="99" y="46"/>
                    <a:pt x="99" y="49"/>
                  </a:cubicBezTo>
                  <a:cubicBezTo>
                    <a:pt x="99" y="50"/>
                    <a:pt x="95" y="56"/>
                    <a:pt x="86" y="68"/>
                  </a:cubicBezTo>
                  <a:cubicBezTo>
                    <a:pt x="85" y="69"/>
                    <a:pt x="86" y="70"/>
                    <a:pt x="86" y="72"/>
                  </a:cubicBezTo>
                  <a:cubicBezTo>
                    <a:pt x="86" y="74"/>
                    <a:pt x="87" y="75"/>
                    <a:pt x="87" y="76"/>
                  </a:cubicBezTo>
                  <a:cubicBezTo>
                    <a:pt x="90" y="74"/>
                    <a:pt x="96" y="72"/>
                    <a:pt x="103" y="68"/>
                  </a:cubicBezTo>
                  <a:cubicBezTo>
                    <a:pt x="108" y="67"/>
                    <a:pt x="112" y="65"/>
                    <a:pt x="114" y="64"/>
                  </a:cubicBezTo>
                  <a:cubicBezTo>
                    <a:pt x="112" y="59"/>
                    <a:pt x="110" y="52"/>
                    <a:pt x="106" y="43"/>
                  </a:cubicBezTo>
                  <a:cubicBezTo>
                    <a:pt x="100" y="27"/>
                    <a:pt x="97" y="16"/>
                    <a:pt x="95" y="9"/>
                  </a:cubicBezTo>
                  <a:cubicBezTo>
                    <a:pt x="94" y="7"/>
                    <a:pt x="93" y="6"/>
                    <a:pt x="92" y="6"/>
                  </a:cubicBezTo>
                  <a:cubicBezTo>
                    <a:pt x="85" y="8"/>
                    <a:pt x="78" y="12"/>
                    <a:pt x="68" y="18"/>
                  </a:cubicBezTo>
                  <a:cubicBezTo>
                    <a:pt x="66" y="20"/>
                    <a:pt x="64" y="22"/>
                    <a:pt x="62" y="23"/>
                  </a:cubicBezTo>
                  <a:cubicBezTo>
                    <a:pt x="58" y="26"/>
                    <a:pt x="55" y="25"/>
                    <a:pt x="54" y="23"/>
                  </a:cubicBezTo>
                  <a:cubicBezTo>
                    <a:pt x="53" y="22"/>
                    <a:pt x="54" y="21"/>
                    <a:pt x="56" y="20"/>
                  </a:cubicBezTo>
                  <a:cubicBezTo>
                    <a:pt x="57" y="19"/>
                    <a:pt x="57" y="19"/>
                    <a:pt x="57" y="19"/>
                  </a:cubicBezTo>
                  <a:cubicBezTo>
                    <a:pt x="58" y="19"/>
                    <a:pt x="59" y="18"/>
                    <a:pt x="63" y="16"/>
                  </a:cubicBezTo>
                  <a:cubicBezTo>
                    <a:pt x="65" y="14"/>
                    <a:pt x="67" y="13"/>
                    <a:pt x="67" y="13"/>
                  </a:cubicBezTo>
                  <a:cubicBezTo>
                    <a:pt x="68" y="13"/>
                    <a:pt x="68" y="12"/>
                    <a:pt x="70" y="12"/>
                  </a:cubicBezTo>
                  <a:cubicBezTo>
                    <a:pt x="81" y="5"/>
                    <a:pt x="88" y="1"/>
                    <a:pt x="93" y="0"/>
                  </a:cubicBezTo>
                  <a:cubicBezTo>
                    <a:pt x="99" y="0"/>
                    <a:pt x="102" y="1"/>
                    <a:pt x="103" y="6"/>
                  </a:cubicBezTo>
                  <a:cubicBezTo>
                    <a:pt x="106" y="14"/>
                    <a:pt x="112" y="32"/>
                    <a:pt x="122" y="60"/>
                  </a:cubicBezTo>
                  <a:cubicBezTo>
                    <a:pt x="123" y="66"/>
                    <a:pt x="124" y="70"/>
                    <a:pt x="125" y="72"/>
                  </a:cubicBezTo>
                  <a:cubicBezTo>
                    <a:pt x="126" y="73"/>
                    <a:pt x="126" y="74"/>
                    <a:pt x="126" y="74"/>
                  </a:cubicBezTo>
                  <a:cubicBezTo>
                    <a:pt x="129" y="81"/>
                    <a:pt x="129" y="85"/>
                    <a:pt x="125" y="85"/>
                  </a:cubicBezTo>
                  <a:cubicBezTo>
                    <a:pt x="123" y="86"/>
                    <a:pt x="119" y="84"/>
                    <a:pt x="114" y="80"/>
                  </a:cubicBezTo>
                  <a:cubicBezTo>
                    <a:pt x="111" y="76"/>
                    <a:pt x="108" y="75"/>
                    <a:pt x="106" y="75"/>
                  </a:cubicBezTo>
                  <a:cubicBezTo>
                    <a:pt x="101" y="77"/>
                    <a:pt x="95" y="79"/>
                    <a:pt x="89" y="82"/>
                  </a:cubicBezTo>
                  <a:close/>
                  <a:moveTo>
                    <a:pt x="21" y="99"/>
                  </a:moveTo>
                  <a:cubicBezTo>
                    <a:pt x="21" y="98"/>
                    <a:pt x="22" y="97"/>
                    <a:pt x="23" y="97"/>
                  </a:cubicBezTo>
                  <a:cubicBezTo>
                    <a:pt x="32" y="89"/>
                    <a:pt x="39" y="82"/>
                    <a:pt x="43" y="77"/>
                  </a:cubicBezTo>
                  <a:cubicBezTo>
                    <a:pt x="42" y="75"/>
                    <a:pt x="41" y="72"/>
                    <a:pt x="41" y="67"/>
                  </a:cubicBezTo>
                  <a:cubicBezTo>
                    <a:pt x="40" y="65"/>
                    <a:pt x="39" y="64"/>
                    <a:pt x="39" y="63"/>
                  </a:cubicBezTo>
                  <a:cubicBezTo>
                    <a:pt x="31" y="75"/>
                    <a:pt x="24" y="87"/>
                    <a:pt x="21" y="99"/>
                  </a:cubicBezTo>
                  <a:close/>
                  <a:moveTo>
                    <a:pt x="81" y="57"/>
                  </a:moveTo>
                  <a:cubicBezTo>
                    <a:pt x="82" y="58"/>
                    <a:pt x="82" y="58"/>
                    <a:pt x="82" y="58"/>
                  </a:cubicBezTo>
                  <a:cubicBezTo>
                    <a:pt x="82" y="63"/>
                    <a:pt x="83" y="65"/>
                    <a:pt x="84" y="64"/>
                  </a:cubicBezTo>
                  <a:cubicBezTo>
                    <a:pt x="86" y="62"/>
                    <a:pt x="87" y="59"/>
                    <a:pt x="88" y="55"/>
                  </a:cubicBezTo>
                  <a:cubicBezTo>
                    <a:pt x="88" y="54"/>
                    <a:pt x="87" y="54"/>
                    <a:pt x="87" y="54"/>
                  </a:cubicBezTo>
                  <a:cubicBezTo>
                    <a:pt x="84" y="56"/>
                    <a:pt x="82" y="57"/>
                    <a:pt x="81" y="57"/>
                  </a:cubicBezTo>
                  <a:close/>
                  <a:moveTo>
                    <a:pt x="112" y="74"/>
                  </a:moveTo>
                  <a:cubicBezTo>
                    <a:pt x="114" y="75"/>
                    <a:pt x="116" y="75"/>
                    <a:pt x="116" y="75"/>
                  </a:cubicBezTo>
                  <a:cubicBezTo>
                    <a:pt x="115" y="72"/>
                    <a:pt x="115" y="72"/>
                    <a:pt x="115" y="72"/>
                  </a:cubicBezTo>
                  <a:cubicBezTo>
                    <a:pt x="113" y="72"/>
                    <a:pt x="112" y="73"/>
                    <a:pt x="112" y="74"/>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07" name="Freeform 149"/>
            <p:cNvSpPr>
              <a:spLocks noEditPoints="1"/>
            </p:cNvSpPr>
            <p:nvPr/>
          </p:nvSpPr>
          <p:spPr bwMode="auto">
            <a:xfrm>
              <a:off x="2346325" y="4408488"/>
              <a:ext cx="781050" cy="530225"/>
            </a:xfrm>
            <a:custGeom>
              <a:avLst/>
              <a:gdLst>
                <a:gd name="T0" fmla="*/ 146 w 208"/>
                <a:gd name="T1" fmla="*/ 121 h 141"/>
                <a:gd name="T2" fmla="*/ 125 w 208"/>
                <a:gd name="T3" fmla="*/ 110 h 141"/>
                <a:gd name="T4" fmla="*/ 90 w 208"/>
                <a:gd name="T5" fmla="*/ 134 h 141"/>
                <a:gd name="T6" fmla="*/ 106 w 208"/>
                <a:gd name="T7" fmla="*/ 100 h 141"/>
                <a:gd name="T8" fmla="*/ 76 w 208"/>
                <a:gd name="T9" fmla="*/ 83 h 141"/>
                <a:gd name="T10" fmla="*/ 56 w 208"/>
                <a:gd name="T11" fmla="*/ 131 h 141"/>
                <a:gd name="T12" fmla="*/ 48 w 208"/>
                <a:gd name="T13" fmla="*/ 141 h 141"/>
                <a:gd name="T14" fmla="*/ 39 w 208"/>
                <a:gd name="T15" fmla="*/ 130 h 141"/>
                <a:gd name="T16" fmla="*/ 38 w 208"/>
                <a:gd name="T17" fmla="*/ 120 h 141"/>
                <a:gd name="T18" fmla="*/ 28 w 208"/>
                <a:gd name="T19" fmla="*/ 84 h 141"/>
                <a:gd name="T20" fmla="*/ 32 w 208"/>
                <a:gd name="T21" fmla="*/ 76 h 141"/>
                <a:gd name="T22" fmla="*/ 41 w 208"/>
                <a:gd name="T23" fmla="*/ 58 h 141"/>
                <a:gd name="T24" fmla="*/ 20 w 208"/>
                <a:gd name="T25" fmla="*/ 54 h 141"/>
                <a:gd name="T26" fmla="*/ 8 w 208"/>
                <a:gd name="T27" fmla="*/ 62 h 141"/>
                <a:gd name="T28" fmla="*/ 2 w 208"/>
                <a:gd name="T29" fmla="*/ 54 h 141"/>
                <a:gd name="T30" fmla="*/ 6 w 208"/>
                <a:gd name="T31" fmla="*/ 54 h 141"/>
                <a:gd name="T32" fmla="*/ 21 w 208"/>
                <a:gd name="T33" fmla="*/ 44 h 141"/>
                <a:gd name="T34" fmla="*/ 32 w 208"/>
                <a:gd name="T35" fmla="*/ 34 h 141"/>
                <a:gd name="T36" fmla="*/ 35 w 208"/>
                <a:gd name="T37" fmla="*/ 29 h 141"/>
                <a:gd name="T38" fmla="*/ 49 w 208"/>
                <a:gd name="T39" fmla="*/ 38 h 141"/>
                <a:gd name="T40" fmla="*/ 50 w 208"/>
                <a:gd name="T41" fmla="*/ 50 h 141"/>
                <a:gd name="T42" fmla="*/ 45 w 208"/>
                <a:gd name="T43" fmla="*/ 77 h 141"/>
                <a:gd name="T44" fmla="*/ 47 w 208"/>
                <a:gd name="T45" fmla="*/ 112 h 141"/>
                <a:gd name="T46" fmla="*/ 66 w 208"/>
                <a:gd name="T47" fmla="*/ 93 h 141"/>
                <a:gd name="T48" fmla="*/ 68 w 208"/>
                <a:gd name="T49" fmla="*/ 81 h 141"/>
                <a:gd name="T50" fmla="*/ 67 w 208"/>
                <a:gd name="T51" fmla="*/ 74 h 141"/>
                <a:gd name="T52" fmla="*/ 63 w 208"/>
                <a:gd name="T53" fmla="*/ 23 h 141"/>
                <a:gd name="T54" fmla="*/ 60 w 208"/>
                <a:gd name="T55" fmla="*/ 8 h 141"/>
                <a:gd name="T56" fmla="*/ 50 w 208"/>
                <a:gd name="T57" fmla="*/ 8 h 141"/>
                <a:gd name="T58" fmla="*/ 44 w 208"/>
                <a:gd name="T59" fmla="*/ 5 h 141"/>
                <a:gd name="T60" fmla="*/ 57 w 208"/>
                <a:gd name="T61" fmla="*/ 1 h 141"/>
                <a:gd name="T62" fmla="*/ 70 w 208"/>
                <a:gd name="T63" fmla="*/ 5 h 141"/>
                <a:gd name="T64" fmla="*/ 78 w 208"/>
                <a:gd name="T65" fmla="*/ 61 h 141"/>
                <a:gd name="T66" fmla="*/ 91 w 208"/>
                <a:gd name="T67" fmla="*/ 51 h 141"/>
                <a:gd name="T68" fmla="*/ 132 w 208"/>
                <a:gd name="T69" fmla="*/ 32 h 141"/>
                <a:gd name="T70" fmla="*/ 105 w 208"/>
                <a:gd name="T71" fmla="*/ 51 h 141"/>
                <a:gd name="T72" fmla="*/ 107 w 208"/>
                <a:gd name="T73" fmla="*/ 57 h 141"/>
                <a:gd name="T74" fmla="*/ 114 w 208"/>
                <a:gd name="T75" fmla="*/ 68 h 141"/>
                <a:gd name="T76" fmla="*/ 118 w 208"/>
                <a:gd name="T77" fmla="*/ 98 h 141"/>
                <a:gd name="T78" fmla="*/ 147 w 208"/>
                <a:gd name="T79" fmla="*/ 111 h 141"/>
                <a:gd name="T80" fmla="*/ 162 w 208"/>
                <a:gd name="T81" fmla="*/ 117 h 141"/>
                <a:gd name="T82" fmla="*/ 192 w 208"/>
                <a:gd name="T83" fmla="*/ 120 h 141"/>
                <a:gd name="T84" fmla="*/ 207 w 208"/>
                <a:gd name="T85" fmla="*/ 122 h 141"/>
                <a:gd name="T86" fmla="*/ 205 w 208"/>
                <a:gd name="T87" fmla="*/ 127 h 141"/>
                <a:gd name="T88" fmla="*/ 155 w 208"/>
                <a:gd name="T89" fmla="*/ 124 h 141"/>
                <a:gd name="T90" fmla="*/ 107 w 208"/>
                <a:gd name="T91" fmla="*/ 92 h 141"/>
                <a:gd name="T92" fmla="*/ 103 w 208"/>
                <a:gd name="T93" fmla="*/ 65 h 141"/>
                <a:gd name="T94" fmla="*/ 94 w 208"/>
                <a:gd name="T95" fmla="*/ 5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41">
                  <a:moveTo>
                    <a:pt x="155" y="124"/>
                  </a:moveTo>
                  <a:cubicBezTo>
                    <a:pt x="154" y="124"/>
                    <a:pt x="151" y="123"/>
                    <a:pt x="146" y="121"/>
                  </a:cubicBezTo>
                  <a:cubicBezTo>
                    <a:pt x="144" y="119"/>
                    <a:pt x="142" y="119"/>
                    <a:pt x="141" y="118"/>
                  </a:cubicBezTo>
                  <a:cubicBezTo>
                    <a:pt x="138" y="116"/>
                    <a:pt x="132" y="113"/>
                    <a:pt x="125" y="110"/>
                  </a:cubicBezTo>
                  <a:cubicBezTo>
                    <a:pt x="121" y="108"/>
                    <a:pt x="119" y="106"/>
                    <a:pt x="117" y="106"/>
                  </a:cubicBezTo>
                  <a:cubicBezTo>
                    <a:pt x="115" y="122"/>
                    <a:pt x="106" y="132"/>
                    <a:pt x="90" y="134"/>
                  </a:cubicBezTo>
                  <a:cubicBezTo>
                    <a:pt x="86" y="134"/>
                    <a:pt x="85" y="132"/>
                    <a:pt x="87" y="129"/>
                  </a:cubicBezTo>
                  <a:cubicBezTo>
                    <a:pt x="99" y="125"/>
                    <a:pt x="105" y="115"/>
                    <a:pt x="106" y="100"/>
                  </a:cubicBezTo>
                  <a:cubicBezTo>
                    <a:pt x="103" y="98"/>
                    <a:pt x="99" y="96"/>
                    <a:pt x="92" y="92"/>
                  </a:cubicBezTo>
                  <a:cubicBezTo>
                    <a:pt x="85" y="88"/>
                    <a:pt x="80" y="85"/>
                    <a:pt x="76" y="83"/>
                  </a:cubicBezTo>
                  <a:cubicBezTo>
                    <a:pt x="74" y="85"/>
                    <a:pt x="74" y="87"/>
                    <a:pt x="75" y="90"/>
                  </a:cubicBezTo>
                  <a:cubicBezTo>
                    <a:pt x="69" y="103"/>
                    <a:pt x="63" y="117"/>
                    <a:pt x="56" y="131"/>
                  </a:cubicBezTo>
                  <a:cubicBezTo>
                    <a:pt x="56" y="132"/>
                    <a:pt x="55" y="132"/>
                    <a:pt x="54" y="134"/>
                  </a:cubicBezTo>
                  <a:cubicBezTo>
                    <a:pt x="52" y="138"/>
                    <a:pt x="50" y="140"/>
                    <a:pt x="48" y="141"/>
                  </a:cubicBezTo>
                  <a:cubicBezTo>
                    <a:pt x="44" y="141"/>
                    <a:pt x="41" y="140"/>
                    <a:pt x="40" y="138"/>
                  </a:cubicBezTo>
                  <a:cubicBezTo>
                    <a:pt x="39" y="136"/>
                    <a:pt x="39" y="133"/>
                    <a:pt x="39" y="130"/>
                  </a:cubicBezTo>
                  <a:cubicBezTo>
                    <a:pt x="39" y="128"/>
                    <a:pt x="39" y="127"/>
                    <a:pt x="39" y="126"/>
                  </a:cubicBezTo>
                  <a:cubicBezTo>
                    <a:pt x="39" y="124"/>
                    <a:pt x="39" y="123"/>
                    <a:pt x="38" y="120"/>
                  </a:cubicBezTo>
                  <a:cubicBezTo>
                    <a:pt x="36" y="111"/>
                    <a:pt x="33" y="99"/>
                    <a:pt x="30" y="86"/>
                  </a:cubicBezTo>
                  <a:cubicBezTo>
                    <a:pt x="28" y="84"/>
                    <a:pt x="28" y="84"/>
                    <a:pt x="28" y="84"/>
                  </a:cubicBezTo>
                  <a:cubicBezTo>
                    <a:pt x="26" y="83"/>
                    <a:pt x="25" y="82"/>
                    <a:pt x="25" y="82"/>
                  </a:cubicBezTo>
                  <a:cubicBezTo>
                    <a:pt x="25" y="81"/>
                    <a:pt x="27" y="79"/>
                    <a:pt x="32" y="76"/>
                  </a:cubicBezTo>
                  <a:cubicBezTo>
                    <a:pt x="39" y="70"/>
                    <a:pt x="42" y="67"/>
                    <a:pt x="42" y="64"/>
                  </a:cubicBezTo>
                  <a:cubicBezTo>
                    <a:pt x="42" y="63"/>
                    <a:pt x="42" y="61"/>
                    <a:pt x="41" y="58"/>
                  </a:cubicBezTo>
                  <a:cubicBezTo>
                    <a:pt x="40" y="51"/>
                    <a:pt x="39" y="46"/>
                    <a:pt x="37" y="43"/>
                  </a:cubicBezTo>
                  <a:cubicBezTo>
                    <a:pt x="33" y="45"/>
                    <a:pt x="27" y="49"/>
                    <a:pt x="20" y="54"/>
                  </a:cubicBezTo>
                  <a:cubicBezTo>
                    <a:pt x="18" y="56"/>
                    <a:pt x="17" y="57"/>
                    <a:pt x="16" y="58"/>
                  </a:cubicBezTo>
                  <a:cubicBezTo>
                    <a:pt x="14" y="60"/>
                    <a:pt x="11" y="62"/>
                    <a:pt x="8" y="62"/>
                  </a:cubicBezTo>
                  <a:cubicBezTo>
                    <a:pt x="5" y="62"/>
                    <a:pt x="3" y="61"/>
                    <a:pt x="1" y="58"/>
                  </a:cubicBezTo>
                  <a:cubicBezTo>
                    <a:pt x="0" y="56"/>
                    <a:pt x="1" y="54"/>
                    <a:pt x="2" y="54"/>
                  </a:cubicBezTo>
                  <a:cubicBezTo>
                    <a:pt x="2" y="54"/>
                    <a:pt x="3" y="54"/>
                    <a:pt x="4" y="54"/>
                  </a:cubicBezTo>
                  <a:cubicBezTo>
                    <a:pt x="5" y="54"/>
                    <a:pt x="5" y="54"/>
                    <a:pt x="6" y="54"/>
                  </a:cubicBezTo>
                  <a:cubicBezTo>
                    <a:pt x="7" y="54"/>
                    <a:pt x="8" y="54"/>
                    <a:pt x="9" y="53"/>
                  </a:cubicBezTo>
                  <a:cubicBezTo>
                    <a:pt x="11" y="50"/>
                    <a:pt x="15" y="48"/>
                    <a:pt x="21" y="44"/>
                  </a:cubicBezTo>
                  <a:cubicBezTo>
                    <a:pt x="26" y="40"/>
                    <a:pt x="30" y="38"/>
                    <a:pt x="32" y="36"/>
                  </a:cubicBezTo>
                  <a:cubicBezTo>
                    <a:pt x="32" y="35"/>
                    <a:pt x="32" y="34"/>
                    <a:pt x="32" y="34"/>
                  </a:cubicBezTo>
                  <a:cubicBezTo>
                    <a:pt x="31" y="32"/>
                    <a:pt x="31" y="31"/>
                    <a:pt x="32" y="30"/>
                  </a:cubicBezTo>
                  <a:cubicBezTo>
                    <a:pt x="32" y="30"/>
                    <a:pt x="33" y="30"/>
                    <a:pt x="35" y="29"/>
                  </a:cubicBezTo>
                  <a:cubicBezTo>
                    <a:pt x="42" y="29"/>
                    <a:pt x="48" y="31"/>
                    <a:pt x="50" y="33"/>
                  </a:cubicBezTo>
                  <a:cubicBezTo>
                    <a:pt x="51" y="34"/>
                    <a:pt x="50" y="36"/>
                    <a:pt x="49" y="38"/>
                  </a:cubicBezTo>
                  <a:cubicBezTo>
                    <a:pt x="49" y="40"/>
                    <a:pt x="49" y="41"/>
                    <a:pt x="49" y="42"/>
                  </a:cubicBezTo>
                  <a:cubicBezTo>
                    <a:pt x="49" y="43"/>
                    <a:pt x="50" y="46"/>
                    <a:pt x="50" y="50"/>
                  </a:cubicBezTo>
                  <a:cubicBezTo>
                    <a:pt x="52" y="61"/>
                    <a:pt x="52" y="68"/>
                    <a:pt x="51" y="72"/>
                  </a:cubicBezTo>
                  <a:cubicBezTo>
                    <a:pt x="50" y="74"/>
                    <a:pt x="49" y="75"/>
                    <a:pt x="45" y="77"/>
                  </a:cubicBezTo>
                  <a:cubicBezTo>
                    <a:pt x="41" y="79"/>
                    <a:pt x="39" y="81"/>
                    <a:pt x="39" y="84"/>
                  </a:cubicBezTo>
                  <a:cubicBezTo>
                    <a:pt x="42" y="90"/>
                    <a:pt x="44" y="99"/>
                    <a:pt x="47" y="112"/>
                  </a:cubicBezTo>
                  <a:cubicBezTo>
                    <a:pt x="48" y="117"/>
                    <a:pt x="48" y="121"/>
                    <a:pt x="49" y="124"/>
                  </a:cubicBezTo>
                  <a:cubicBezTo>
                    <a:pt x="54" y="116"/>
                    <a:pt x="60" y="105"/>
                    <a:pt x="66" y="93"/>
                  </a:cubicBezTo>
                  <a:cubicBezTo>
                    <a:pt x="70" y="91"/>
                    <a:pt x="71" y="88"/>
                    <a:pt x="70" y="85"/>
                  </a:cubicBezTo>
                  <a:cubicBezTo>
                    <a:pt x="70" y="84"/>
                    <a:pt x="69" y="83"/>
                    <a:pt x="68" y="81"/>
                  </a:cubicBezTo>
                  <a:cubicBezTo>
                    <a:pt x="67" y="80"/>
                    <a:pt x="66" y="79"/>
                    <a:pt x="65" y="78"/>
                  </a:cubicBezTo>
                  <a:cubicBezTo>
                    <a:pt x="65" y="77"/>
                    <a:pt x="65" y="76"/>
                    <a:pt x="67" y="74"/>
                  </a:cubicBezTo>
                  <a:cubicBezTo>
                    <a:pt x="68" y="72"/>
                    <a:pt x="69" y="70"/>
                    <a:pt x="69" y="68"/>
                  </a:cubicBezTo>
                  <a:cubicBezTo>
                    <a:pt x="69" y="58"/>
                    <a:pt x="67" y="43"/>
                    <a:pt x="63" y="23"/>
                  </a:cubicBezTo>
                  <a:cubicBezTo>
                    <a:pt x="62" y="17"/>
                    <a:pt x="61" y="12"/>
                    <a:pt x="60" y="10"/>
                  </a:cubicBezTo>
                  <a:cubicBezTo>
                    <a:pt x="60" y="8"/>
                    <a:pt x="60" y="8"/>
                    <a:pt x="60" y="8"/>
                  </a:cubicBezTo>
                  <a:cubicBezTo>
                    <a:pt x="59" y="8"/>
                    <a:pt x="58" y="8"/>
                    <a:pt x="55" y="8"/>
                  </a:cubicBezTo>
                  <a:cubicBezTo>
                    <a:pt x="52" y="8"/>
                    <a:pt x="51" y="8"/>
                    <a:pt x="50" y="8"/>
                  </a:cubicBezTo>
                  <a:cubicBezTo>
                    <a:pt x="49" y="8"/>
                    <a:pt x="49" y="8"/>
                    <a:pt x="49" y="8"/>
                  </a:cubicBezTo>
                  <a:cubicBezTo>
                    <a:pt x="47" y="8"/>
                    <a:pt x="45" y="7"/>
                    <a:pt x="44" y="5"/>
                  </a:cubicBezTo>
                  <a:cubicBezTo>
                    <a:pt x="44" y="4"/>
                    <a:pt x="45" y="3"/>
                    <a:pt x="48" y="2"/>
                  </a:cubicBezTo>
                  <a:cubicBezTo>
                    <a:pt x="50" y="1"/>
                    <a:pt x="53" y="1"/>
                    <a:pt x="57" y="1"/>
                  </a:cubicBezTo>
                  <a:cubicBezTo>
                    <a:pt x="64" y="0"/>
                    <a:pt x="68" y="1"/>
                    <a:pt x="69" y="3"/>
                  </a:cubicBezTo>
                  <a:cubicBezTo>
                    <a:pt x="69" y="4"/>
                    <a:pt x="70" y="4"/>
                    <a:pt x="70" y="5"/>
                  </a:cubicBezTo>
                  <a:cubicBezTo>
                    <a:pt x="71" y="8"/>
                    <a:pt x="72" y="13"/>
                    <a:pt x="73" y="19"/>
                  </a:cubicBezTo>
                  <a:cubicBezTo>
                    <a:pt x="76" y="38"/>
                    <a:pt x="78" y="51"/>
                    <a:pt x="78" y="61"/>
                  </a:cubicBezTo>
                  <a:cubicBezTo>
                    <a:pt x="79" y="61"/>
                    <a:pt x="79" y="61"/>
                    <a:pt x="79" y="61"/>
                  </a:cubicBezTo>
                  <a:cubicBezTo>
                    <a:pt x="82" y="59"/>
                    <a:pt x="86" y="56"/>
                    <a:pt x="91" y="51"/>
                  </a:cubicBezTo>
                  <a:cubicBezTo>
                    <a:pt x="104" y="40"/>
                    <a:pt x="115" y="32"/>
                    <a:pt x="125" y="29"/>
                  </a:cubicBezTo>
                  <a:cubicBezTo>
                    <a:pt x="128" y="29"/>
                    <a:pt x="130" y="30"/>
                    <a:pt x="132" y="32"/>
                  </a:cubicBezTo>
                  <a:cubicBezTo>
                    <a:pt x="132" y="34"/>
                    <a:pt x="131" y="36"/>
                    <a:pt x="127" y="38"/>
                  </a:cubicBezTo>
                  <a:cubicBezTo>
                    <a:pt x="120" y="41"/>
                    <a:pt x="113" y="45"/>
                    <a:pt x="105" y="51"/>
                  </a:cubicBezTo>
                  <a:cubicBezTo>
                    <a:pt x="102" y="52"/>
                    <a:pt x="102" y="54"/>
                    <a:pt x="103" y="56"/>
                  </a:cubicBezTo>
                  <a:cubicBezTo>
                    <a:pt x="104" y="56"/>
                    <a:pt x="105" y="56"/>
                    <a:pt x="107" y="57"/>
                  </a:cubicBezTo>
                  <a:cubicBezTo>
                    <a:pt x="109" y="58"/>
                    <a:pt x="111" y="60"/>
                    <a:pt x="112" y="62"/>
                  </a:cubicBezTo>
                  <a:cubicBezTo>
                    <a:pt x="113" y="63"/>
                    <a:pt x="113" y="65"/>
                    <a:pt x="114" y="68"/>
                  </a:cubicBezTo>
                  <a:cubicBezTo>
                    <a:pt x="114" y="72"/>
                    <a:pt x="114" y="74"/>
                    <a:pt x="115" y="75"/>
                  </a:cubicBezTo>
                  <a:cubicBezTo>
                    <a:pt x="116" y="82"/>
                    <a:pt x="117" y="90"/>
                    <a:pt x="118" y="98"/>
                  </a:cubicBezTo>
                  <a:cubicBezTo>
                    <a:pt x="122" y="100"/>
                    <a:pt x="129" y="103"/>
                    <a:pt x="138" y="107"/>
                  </a:cubicBezTo>
                  <a:cubicBezTo>
                    <a:pt x="142" y="109"/>
                    <a:pt x="145" y="110"/>
                    <a:pt x="147" y="111"/>
                  </a:cubicBezTo>
                  <a:cubicBezTo>
                    <a:pt x="149" y="112"/>
                    <a:pt x="151" y="113"/>
                    <a:pt x="154" y="114"/>
                  </a:cubicBezTo>
                  <a:cubicBezTo>
                    <a:pt x="157" y="115"/>
                    <a:pt x="159" y="116"/>
                    <a:pt x="162" y="117"/>
                  </a:cubicBezTo>
                  <a:cubicBezTo>
                    <a:pt x="170" y="120"/>
                    <a:pt x="176" y="121"/>
                    <a:pt x="182" y="120"/>
                  </a:cubicBezTo>
                  <a:cubicBezTo>
                    <a:pt x="183" y="120"/>
                    <a:pt x="186" y="120"/>
                    <a:pt x="192" y="120"/>
                  </a:cubicBezTo>
                  <a:cubicBezTo>
                    <a:pt x="198" y="119"/>
                    <a:pt x="202" y="119"/>
                    <a:pt x="203" y="119"/>
                  </a:cubicBezTo>
                  <a:cubicBezTo>
                    <a:pt x="205" y="119"/>
                    <a:pt x="206" y="120"/>
                    <a:pt x="207" y="122"/>
                  </a:cubicBezTo>
                  <a:cubicBezTo>
                    <a:pt x="208" y="123"/>
                    <a:pt x="207" y="124"/>
                    <a:pt x="206" y="126"/>
                  </a:cubicBezTo>
                  <a:cubicBezTo>
                    <a:pt x="206" y="126"/>
                    <a:pt x="205" y="127"/>
                    <a:pt x="205" y="127"/>
                  </a:cubicBezTo>
                  <a:cubicBezTo>
                    <a:pt x="197" y="129"/>
                    <a:pt x="188" y="131"/>
                    <a:pt x="178" y="131"/>
                  </a:cubicBezTo>
                  <a:cubicBezTo>
                    <a:pt x="173" y="131"/>
                    <a:pt x="165" y="128"/>
                    <a:pt x="155" y="124"/>
                  </a:cubicBezTo>
                  <a:close/>
                  <a:moveTo>
                    <a:pt x="77" y="75"/>
                  </a:moveTo>
                  <a:cubicBezTo>
                    <a:pt x="86" y="81"/>
                    <a:pt x="97" y="87"/>
                    <a:pt x="107" y="92"/>
                  </a:cubicBezTo>
                  <a:cubicBezTo>
                    <a:pt x="107" y="88"/>
                    <a:pt x="106" y="83"/>
                    <a:pt x="104" y="75"/>
                  </a:cubicBezTo>
                  <a:cubicBezTo>
                    <a:pt x="103" y="70"/>
                    <a:pt x="103" y="67"/>
                    <a:pt x="103" y="65"/>
                  </a:cubicBezTo>
                  <a:cubicBezTo>
                    <a:pt x="102" y="64"/>
                    <a:pt x="101" y="64"/>
                    <a:pt x="101" y="63"/>
                  </a:cubicBezTo>
                  <a:cubicBezTo>
                    <a:pt x="97" y="62"/>
                    <a:pt x="95" y="60"/>
                    <a:pt x="94" y="59"/>
                  </a:cubicBezTo>
                  <a:cubicBezTo>
                    <a:pt x="89" y="65"/>
                    <a:pt x="83" y="70"/>
                    <a:pt x="77" y="7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08" name="Freeform 150"/>
            <p:cNvSpPr>
              <a:spLocks noEditPoints="1"/>
            </p:cNvSpPr>
            <p:nvPr/>
          </p:nvSpPr>
          <p:spPr bwMode="auto">
            <a:xfrm>
              <a:off x="3097213" y="4338638"/>
              <a:ext cx="700088" cy="542925"/>
            </a:xfrm>
            <a:custGeom>
              <a:avLst/>
              <a:gdLst>
                <a:gd name="T0" fmla="*/ 131 w 187"/>
                <a:gd name="T1" fmla="*/ 124 h 145"/>
                <a:gd name="T2" fmla="*/ 102 w 187"/>
                <a:gd name="T3" fmla="*/ 115 h 145"/>
                <a:gd name="T4" fmla="*/ 51 w 187"/>
                <a:gd name="T5" fmla="*/ 145 h 145"/>
                <a:gd name="T6" fmla="*/ 49 w 187"/>
                <a:gd name="T7" fmla="*/ 143 h 145"/>
                <a:gd name="T8" fmla="*/ 64 w 187"/>
                <a:gd name="T9" fmla="*/ 103 h 145"/>
                <a:gd name="T10" fmla="*/ 46 w 187"/>
                <a:gd name="T11" fmla="*/ 98 h 145"/>
                <a:gd name="T12" fmla="*/ 60 w 187"/>
                <a:gd name="T13" fmla="*/ 95 h 145"/>
                <a:gd name="T14" fmla="*/ 66 w 187"/>
                <a:gd name="T15" fmla="*/ 83 h 145"/>
                <a:gd name="T16" fmla="*/ 67 w 187"/>
                <a:gd name="T17" fmla="*/ 70 h 145"/>
                <a:gd name="T18" fmla="*/ 57 w 187"/>
                <a:gd name="T19" fmla="*/ 68 h 145"/>
                <a:gd name="T20" fmla="*/ 57 w 187"/>
                <a:gd name="T21" fmla="*/ 72 h 145"/>
                <a:gd name="T22" fmla="*/ 50 w 187"/>
                <a:gd name="T23" fmla="*/ 70 h 145"/>
                <a:gd name="T24" fmla="*/ 41 w 187"/>
                <a:gd name="T25" fmla="*/ 82 h 145"/>
                <a:gd name="T26" fmla="*/ 29 w 187"/>
                <a:gd name="T27" fmla="*/ 96 h 145"/>
                <a:gd name="T28" fmla="*/ 22 w 187"/>
                <a:gd name="T29" fmla="*/ 90 h 145"/>
                <a:gd name="T30" fmla="*/ 22 w 187"/>
                <a:gd name="T31" fmla="*/ 81 h 145"/>
                <a:gd name="T32" fmla="*/ 32 w 187"/>
                <a:gd name="T33" fmla="*/ 57 h 145"/>
                <a:gd name="T34" fmla="*/ 31 w 187"/>
                <a:gd name="T35" fmla="*/ 82 h 145"/>
                <a:gd name="T36" fmla="*/ 42 w 187"/>
                <a:gd name="T37" fmla="*/ 53 h 145"/>
                <a:gd name="T38" fmla="*/ 35 w 187"/>
                <a:gd name="T39" fmla="*/ 36 h 145"/>
                <a:gd name="T40" fmla="*/ 21 w 187"/>
                <a:gd name="T41" fmla="*/ 39 h 145"/>
                <a:gd name="T42" fmla="*/ 2 w 187"/>
                <a:gd name="T43" fmla="*/ 45 h 145"/>
                <a:gd name="T44" fmla="*/ 7 w 187"/>
                <a:gd name="T45" fmla="*/ 37 h 145"/>
                <a:gd name="T46" fmla="*/ 8 w 187"/>
                <a:gd name="T47" fmla="*/ 41 h 145"/>
                <a:gd name="T48" fmla="*/ 28 w 187"/>
                <a:gd name="T49" fmla="*/ 28 h 145"/>
                <a:gd name="T50" fmla="*/ 61 w 187"/>
                <a:gd name="T51" fmla="*/ 9 h 145"/>
                <a:gd name="T52" fmla="*/ 68 w 187"/>
                <a:gd name="T53" fmla="*/ 15 h 145"/>
                <a:gd name="T54" fmla="*/ 46 w 187"/>
                <a:gd name="T55" fmla="*/ 24 h 145"/>
                <a:gd name="T56" fmla="*/ 45 w 187"/>
                <a:gd name="T57" fmla="*/ 47 h 145"/>
                <a:gd name="T58" fmla="*/ 55 w 187"/>
                <a:gd name="T59" fmla="*/ 56 h 145"/>
                <a:gd name="T60" fmla="*/ 52 w 187"/>
                <a:gd name="T61" fmla="*/ 40 h 145"/>
                <a:gd name="T62" fmla="*/ 49 w 187"/>
                <a:gd name="T63" fmla="*/ 30 h 145"/>
                <a:gd name="T64" fmla="*/ 60 w 187"/>
                <a:gd name="T65" fmla="*/ 40 h 145"/>
                <a:gd name="T66" fmla="*/ 65 w 187"/>
                <a:gd name="T67" fmla="*/ 46 h 145"/>
                <a:gd name="T68" fmla="*/ 71 w 187"/>
                <a:gd name="T69" fmla="*/ 43 h 145"/>
                <a:gd name="T70" fmla="*/ 102 w 187"/>
                <a:gd name="T71" fmla="*/ 44 h 145"/>
                <a:gd name="T72" fmla="*/ 80 w 187"/>
                <a:gd name="T73" fmla="*/ 71 h 145"/>
                <a:gd name="T74" fmla="*/ 72 w 187"/>
                <a:gd name="T75" fmla="*/ 84 h 145"/>
                <a:gd name="T76" fmla="*/ 99 w 187"/>
                <a:gd name="T77" fmla="*/ 74 h 145"/>
                <a:gd name="T78" fmla="*/ 100 w 187"/>
                <a:gd name="T79" fmla="*/ 108 h 145"/>
                <a:gd name="T80" fmla="*/ 116 w 187"/>
                <a:gd name="T81" fmla="*/ 113 h 145"/>
                <a:gd name="T82" fmla="*/ 172 w 187"/>
                <a:gd name="T83" fmla="*/ 123 h 145"/>
                <a:gd name="T84" fmla="*/ 187 w 187"/>
                <a:gd name="T85" fmla="*/ 127 h 145"/>
                <a:gd name="T86" fmla="*/ 173 w 187"/>
                <a:gd name="T87" fmla="*/ 131 h 145"/>
                <a:gd name="T88" fmla="*/ 20 w 187"/>
                <a:gd name="T89" fmla="*/ 13 h 145"/>
                <a:gd name="T90" fmla="*/ 16 w 187"/>
                <a:gd name="T91" fmla="*/ 10 h 145"/>
                <a:gd name="T92" fmla="*/ 5 w 187"/>
                <a:gd name="T93" fmla="*/ 0 h 145"/>
                <a:gd name="T94" fmla="*/ 12 w 187"/>
                <a:gd name="T95" fmla="*/ 3 h 145"/>
                <a:gd name="T96" fmla="*/ 26 w 187"/>
                <a:gd name="T97" fmla="*/ 6 h 145"/>
                <a:gd name="T98" fmla="*/ 34 w 187"/>
                <a:gd name="T99" fmla="*/ 13 h 145"/>
                <a:gd name="T100" fmla="*/ 20 w 187"/>
                <a:gd name="T101" fmla="*/ 13 h 145"/>
                <a:gd name="T102" fmla="*/ 85 w 187"/>
                <a:gd name="T103" fmla="*/ 103 h 145"/>
                <a:gd name="T104" fmla="*/ 87 w 187"/>
                <a:gd name="T105" fmla="*/ 83 h 145"/>
                <a:gd name="T106" fmla="*/ 57 w 187"/>
                <a:gd name="T107" fmla="*/ 64 h 145"/>
                <a:gd name="T108" fmla="*/ 67 w 187"/>
                <a:gd name="T109" fmla="*/ 66 h 145"/>
                <a:gd name="T110" fmla="*/ 62 w 187"/>
                <a:gd name="T111" fmla="*/ 58 h 145"/>
                <a:gd name="T112" fmla="*/ 57 w 187"/>
                <a:gd name="T113" fmla="*/ 64 h 145"/>
                <a:gd name="T114" fmla="*/ 75 w 187"/>
                <a:gd name="T115" fmla="*/ 65 h 145"/>
                <a:gd name="T116" fmla="*/ 87 w 187"/>
                <a:gd name="T117" fmla="*/ 49 h 145"/>
                <a:gd name="T118" fmla="*/ 86 w 187"/>
                <a:gd name="T119" fmla="*/ 44 h 145"/>
                <a:gd name="T120" fmla="*/ 74 w 187"/>
                <a:gd name="T121" fmla="*/ 6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7" h="145">
                  <a:moveTo>
                    <a:pt x="162" y="133"/>
                  </a:moveTo>
                  <a:cubicBezTo>
                    <a:pt x="157" y="133"/>
                    <a:pt x="147" y="130"/>
                    <a:pt x="131" y="124"/>
                  </a:cubicBezTo>
                  <a:cubicBezTo>
                    <a:pt x="128" y="123"/>
                    <a:pt x="126" y="122"/>
                    <a:pt x="124" y="122"/>
                  </a:cubicBezTo>
                  <a:cubicBezTo>
                    <a:pt x="119" y="120"/>
                    <a:pt x="112" y="118"/>
                    <a:pt x="102" y="115"/>
                  </a:cubicBezTo>
                  <a:cubicBezTo>
                    <a:pt x="97" y="114"/>
                    <a:pt x="93" y="113"/>
                    <a:pt x="91" y="112"/>
                  </a:cubicBezTo>
                  <a:cubicBezTo>
                    <a:pt x="82" y="128"/>
                    <a:pt x="68" y="138"/>
                    <a:pt x="51" y="145"/>
                  </a:cubicBezTo>
                  <a:cubicBezTo>
                    <a:pt x="49" y="145"/>
                    <a:pt x="48" y="145"/>
                    <a:pt x="47" y="144"/>
                  </a:cubicBezTo>
                  <a:cubicBezTo>
                    <a:pt x="46" y="143"/>
                    <a:pt x="47" y="143"/>
                    <a:pt x="49" y="143"/>
                  </a:cubicBezTo>
                  <a:cubicBezTo>
                    <a:pt x="67" y="130"/>
                    <a:pt x="78" y="119"/>
                    <a:pt x="82" y="108"/>
                  </a:cubicBezTo>
                  <a:cubicBezTo>
                    <a:pt x="76" y="106"/>
                    <a:pt x="70" y="104"/>
                    <a:pt x="64" y="103"/>
                  </a:cubicBezTo>
                  <a:cubicBezTo>
                    <a:pt x="57" y="101"/>
                    <a:pt x="52" y="101"/>
                    <a:pt x="49" y="101"/>
                  </a:cubicBezTo>
                  <a:cubicBezTo>
                    <a:pt x="47" y="101"/>
                    <a:pt x="46" y="100"/>
                    <a:pt x="46" y="98"/>
                  </a:cubicBezTo>
                  <a:cubicBezTo>
                    <a:pt x="46" y="97"/>
                    <a:pt x="47" y="96"/>
                    <a:pt x="49" y="96"/>
                  </a:cubicBezTo>
                  <a:cubicBezTo>
                    <a:pt x="53" y="95"/>
                    <a:pt x="56" y="95"/>
                    <a:pt x="60" y="95"/>
                  </a:cubicBezTo>
                  <a:cubicBezTo>
                    <a:pt x="61" y="95"/>
                    <a:pt x="61" y="95"/>
                    <a:pt x="61" y="95"/>
                  </a:cubicBezTo>
                  <a:cubicBezTo>
                    <a:pt x="62" y="92"/>
                    <a:pt x="64" y="88"/>
                    <a:pt x="66" y="83"/>
                  </a:cubicBezTo>
                  <a:cubicBezTo>
                    <a:pt x="68" y="78"/>
                    <a:pt x="70" y="74"/>
                    <a:pt x="71" y="72"/>
                  </a:cubicBezTo>
                  <a:cubicBezTo>
                    <a:pt x="69" y="72"/>
                    <a:pt x="68" y="71"/>
                    <a:pt x="67" y="70"/>
                  </a:cubicBezTo>
                  <a:cubicBezTo>
                    <a:pt x="65" y="70"/>
                    <a:pt x="62" y="69"/>
                    <a:pt x="57" y="66"/>
                  </a:cubicBezTo>
                  <a:cubicBezTo>
                    <a:pt x="57" y="67"/>
                    <a:pt x="57" y="67"/>
                    <a:pt x="57" y="68"/>
                  </a:cubicBezTo>
                  <a:cubicBezTo>
                    <a:pt x="58" y="70"/>
                    <a:pt x="58" y="70"/>
                    <a:pt x="58" y="70"/>
                  </a:cubicBezTo>
                  <a:cubicBezTo>
                    <a:pt x="57" y="70"/>
                    <a:pt x="57" y="71"/>
                    <a:pt x="57" y="72"/>
                  </a:cubicBezTo>
                  <a:cubicBezTo>
                    <a:pt x="56" y="72"/>
                    <a:pt x="56" y="72"/>
                    <a:pt x="56" y="72"/>
                  </a:cubicBezTo>
                  <a:cubicBezTo>
                    <a:pt x="54" y="72"/>
                    <a:pt x="52" y="71"/>
                    <a:pt x="50" y="70"/>
                  </a:cubicBezTo>
                  <a:cubicBezTo>
                    <a:pt x="50" y="70"/>
                    <a:pt x="50" y="70"/>
                    <a:pt x="49" y="71"/>
                  </a:cubicBezTo>
                  <a:cubicBezTo>
                    <a:pt x="46" y="75"/>
                    <a:pt x="43" y="79"/>
                    <a:pt x="41" y="82"/>
                  </a:cubicBezTo>
                  <a:cubicBezTo>
                    <a:pt x="36" y="87"/>
                    <a:pt x="33" y="90"/>
                    <a:pt x="33" y="92"/>
                  </a:cubicBezTo>
                  <a:cubicBezTo>
                    <a:pt x="31" y="95"/>
                    <a:pt x="30" y="96"/>
                    <a:pt x="29" y="96"/>
                  </a:cubicBezTo>
                  <a:cubicBezTo>
                    <a:pt x="26" y="96"/>
                    <a:pt x="24" y="95"/>
                    <a:pt x="22" y="94"/>
                  </a:cubicBezTo>
                  <a:cubicBezTo>
                    <a:pt x="22" y="93"/>
                    <a:pt x="22" y="92"/>
                    <a:pt x="22" y="90"/>
                  </a:cubicBezTo>
                  <a:cubicBezTo>
                    <a:pt x="22" y="87"/>
                    <a:pt x="22" y="85"/>
                    <a:pt x="21" y="85"/>
                  </a:cubicBezTo>
                  <a:cubicBezTo>
                    <a:pt x="21" y="84"/>
                    <a:pt x="21" y="83"/>
                    <a:pt x="22" y="81"/>
                  </a:cubicBezTo>
                  <a:cubicBezTo>
                    <a:pt x="22" y="64"/>
                    <a:pt x="24" y="55"/>
                    <a:pt x="30" y="54"/>
                  </a:cubicBezTo>
                  <a:cubicBezTo>
                    <a:pt x="31" y="54"/>
                    <a:pt x="32" y="55"/>
                    <a:pt x="32" y="57"/>
                  </a:cubicBezTo>
                  <a:cubicBezTo>
                    <a:pt x="33" y="57"/>
                    <a:pt x="33" y="57"/>
                    <a:pt x="33" y="57"/>
                  </a:cubicBezTo>
                  <a:cubicBezTo>
                    <a:pt x="30" y="63"/>
                    <a:pt x="29" y="71"/>
                    <a:pt x="31" y="82"/>
                  </a:cubicBezTo>
                  <a:cubicBezTo>
                    <a:pt x="36" y="75"/>
                    <a:pt x="42" y="69"/>
                    <a:pt x="46" y="65"/>
                  </a:cubicBezTo>
                  <a:cubicBezTo>
                    <a:pt x="45" y="62"/>
                    <a:pt x="44" y="58"/>
                    <a:pt x="42" y="53"/>
                  </a:cubicBezTo>
                  <a:cubicBezTo>
                    <a:pt x="38" y="47"/>
                    <a:pt x="36" y="42"/>
                    <a:pt x="35" y="39"/>
                  </a:cubicBezTo>
                  <a:cubicBezTo>
                    <a:pt x="35" y="38"/>
                    <a:pt x="35" y="37"/>
                    <a:pt x="35" y="36"/>
                  </a:cubicBezTo>
                  <a:cubicBezTo>
                    <a:pt x="35" y="33"/>
                    <a:pt x="34" y="31"/>
                    <a:pt x="34" y="30"/>
                  </a:cubicBezTo>
                  <a:cubicBezTo>
                    <a:pt x="30" y="31"/>
                    <a:pt x="26" y="33"/>
                    <a:pt x="21" y="39"/>
                  </a:cubicBezTo>
                  <a:cubicBezTo>
                    <a:pt x="16" y="44"/>
                    <a:pt x="12" y="47"/>
                    <a:pt x="8" y="47"/>
                  </a:cubicBezTo>
                  <a:cubicBezTo>
                    <a:pt x="5" y="48"/>
                    <a:pt x="3" y="47"/>
                    <a:pt x="2" y="45"/>
                  </a:cubicBezTo>
                  <a:cubicBezTo>
                    <a:pt x="0" y="39"/>
                    <a:pt x="1" y="36"/>
                    <a:pt x="3" y="34"/>
                  </a:cubicBezTo>
                  <a:cubicBezTo>
                    <a:pt x="5" y="34"/>
                    <a:pt x="6" y="35"/>
                    <a:pt x="7" y="37"/>
                  </a:cubicBezTo>
                  <a:cubicBezTo>
                    <a:pt x="8" y="37"/>
                    <a:pt x="8" y="38"/>
                    <a:pt x="7" y="39"/>
                  </a:cubicBezTo>
                  <a:cubicBezTo>
                    <a:pt x="7" y="40"/>
                    <a:pt x="7" y="41"/>
                    <a:pt x="8" y="41"/>
                  </a:cubicBezTo>
                  <a:cubicBezTo>
                    <a:pt x="11" y="40"/>
                    <a:pt x="16" y="37"/>
                    <a:pt x="21" y="33"/>
                  </a:cubicBezTo>
                  <a:cubicBezTo>
                    <a:pt x="24" y="30"/>
                    <a:pt x="27" y="29"/>
                    <a:pt x="28" y="28"/>
                  </a:cubicBezTo>
                  <a:cubicBezTo>
                    <a:pt x="32" y="25"/>
                    <a:pt x="39" y="21"/>
                    <a:pt x="48" y="16"/>
                  </a:cubicBezTo>
                  <a:cubicBezTo>
                    <a:pt x="54" y="13"/>
                    <a:pt x="59" y="11"/>
                    <a:pt x="61" y="9"/>
                  </a:cubicBezTo>
                  <a:cubicBezTo>
                    <a:pt x="64" y="9"/>
                    <a:pt x="66" y="10"/>
                    <a:pt x="67" y="11"/>
                  </a:cubicBezTo>
                  <a:cubicBezTo>
                    <a:pt x="68" y="13"/>
                    <a:pt x="68" y="14"/>
                    <a:pt x="68" y="15"/>
                  </a:cubicBezTo>
                  <a:cubicBezTo>
                    <a:pt x="67" y="15"/>
                    <a:pt x="67" y="15"/>
                    <a:pt x="66" y="15"/>
                  </a:cubicBezTo>
                  <a:cubicBezTo>
                    <a:pt x="57" y="18"/>
                    <a:pt x="50" y="21"/>
                    <a:pt x="46" y="24"/>
                  </a:cubicBezTo>
                  <a:cubicBezTo>
                    <a:pt x="40" y="27"/>
                    <a:pt x="39" y="34"/>
                    <a:pt x="43" y="43"/>
                  </a:cubicBezTo>
                  <a:cubicBezTo>
                    <a:pt x="43" y="44"/>
                    <a:pt x="44" y="45"/>
                    <a:pt x="45" y="47"/>
                  </a:cubicBezTo>
                  <a:cubicBezTo>
                    <a:pt x="48" y="53"/>
                    <a:pt x="50" y="58"/>
                    <a:pt x="51" y="60"/>
                  </a:cubicBezTo>
                  <a:cubicBezTo>
                    <a:pt x="52" y="59"/>
                    <a:pt x="53" y="58"/>
                    <a:pt x="55" y="56"/>
                  </a:cubicBezTo>
                  <a:cubicBezTo>
                    <a:pt x="57" y="54"/>
                    <a:pt x="58" y="53"/>
                    <a:pt x="58" y="52"/>
                  </a:cubicBezTo>
                  <a:cubicBezTo>
                    <a:pt x="56" y="48"/>
                    <a:pt x="53" y="44"/>
                    <a:pt x="52" y="40"/>
                  </a:cubicBezTo>
                  <a:cubicBezTo>
                    <a:pt x="51" y="40"/>
                    <a:pt x="51" y="40"/>
                    <a:pt x="51" y="40"/>
                  </a:cubicBezTo>
                  <a:cubicBezTo>
                    <a:pt x="47" y="34"/>
                    <a:pt x="46" y="30"/>
                    <a:pt x="49" y="30"/>
                  </a:cubicBezTo>
                  <a:cubicBezTo>
                    <a:pt x="52" y="30"/>
                    <a:pt x="55" y="32"/>
                    <a:pt x="58" y="36"/>
                  </a:cubicBezTo>
                  <a:cubicBezTo>
                    <a:pt x="58" y="37"/>
                    <a:pt x="59" y="38"/>
                    <a:pt x="60" y="40"/>
                  </a:cubicBezTo>
                  <a:cubicBezTo>
                    <a:pt x="60" y="42"/>
                    <a:pt x="61" y="43"/>
                    <a:pt x="62" y="44"/>
                  </a:cubicBezTo>
                  <a:cubicBezTo>
                    <a:pt x="63" y="46"/>
                    <a:pt x="64" y="47"/>
                    <a:pt x="65" y="46"/>
                  </a:cubicBezTo>
                  <a:cubicBezTo>
                    <a:pt x="66" y="46"/>
                    <a:pt x="67" y="46"/>
                    <a:pt x="67" y="45"/>
                  </a:cubicBezTo>
                  <a:cubicBezTo>
                    <a:pt x="69" y="44"/>
                    <a:pt x="70" y="44"/>
                    <a:pt x="71" y="43"/>
                  </a:cubicBezTo>
                  <a:cubicBezTo>
                    <a:pt x="75" y="40"/>
                    <a:pt x="79" y="39"/>
                    <a:pt x="83" y="38"/>
                  </a:cubicBezTo>
                  <a:cubicBezTo>
                    <a:pt x="88" y="38"/>
                    <a:pt x="94" y="40"/>
                    <a:pt x="102" y="44"/>
                  </a:cubicBezTo>
                  <a:cubicBezTo>
                    <a:pt x="103" y="47"/>
                    <a:pt x="102" y="49"/>
                    <a:pt x="99" y="50"/>
                  </a:cubicBezTo>
                  <a:cubicBezTo>
                    <a:pt x="93" y="53"/>
                    <a:pt x="87" y="61"/>
                    <a:pt x="80" y="71"/>
                  </a:cubicBezTo>
                  <a:cubicBezTo>
                    <a:pt x="77" y="77"/>
                    <a:pt x="74" y="81"/>
                    <a:pt x="72" y="83"/>
                  </a:cubicBezTo>
                  <a:cubicBezTo>
                    <a:pt x="72" y="84"/>
                    <a:pt x="72" y="84"/>
                    <a:pt x="72" y="84"/>
                  </a:cubicBezTo>
                  <a:cubicBezTo>
                    <a:pt x="78" y="79"/>
                    <a:pt x="85" y="75"/>
                    <a:pt x="92" y="72"/>
                  </a:cubicBezTo>
                  <a:cubicBezTo>
                    <a:pt x="95" y="70"/>
                    <a:pt x="97" y="71"/>
                    <a:pt x="99" y="74"/>
                  </a:cubicBezTo>
                  <a:cubicBezTo>
                    <a:pt x="100" y="85"/>
                    <a:pt x="98" y="96"/>
                    <a:pt x="94" y="106"/>
                  </a:cubicBezTo>
                  <a:cubicBezTo>
                    <a:pt x="96" y="106"/>
                    <a:pt x="98" y="107"/>
                    <a:pt x="100" y="108"/>
                  </a:cubicBezTo>
                  <a:cubicBezTo>
                    <a:pt x="103" y="108"/>
                    <a:pt x="105" y="109"/>
                    <a:pt x="107" y="110"/>
                  </a:cubicBezTo>
                  <a:cubicBezTo>
                    <a:pt x="109" y="110"/>
                    <a:pt x="112" y="111"/>
                    <a:pt x="116" y="113"/>
                  </a:cubicBezTo>
                  <a:cubicBezTo>
                    <a:pt x="133" y="118"/>
                    <a:pt x="146" y="122"/>
                    <a:pt x="156" y="123"/>
                  </a:cubicBezTo>
                  <a:cubicBezTo>
                    <a:pt x="160" y="124"/>
                    <a:pt x="165" y="124"/>
                    <a:pt x="172" y="123"/>
                  </a:cubicBezTo>
                  <a:cubicBezTo>
                    <a:pt x="176" y="122"/>
                    <a:pt x="180" y="122"/>
                    <a:pt x="182" y="122"/>
                  </a:cubicBezTo>
                  <a:cubicBezTo>
                    <a:pt x="185" y="123"/>
                    <a:pt x="187" y="125"/>
                    <a:pt x="187" y="127"/>
                  </a:cubicBezTo>
                  <a:cubicBezTo>
                    <a:pt x="187" y="129"/>
                    <a:pt x="185" y="130"/>
                    <a:pt x="182" y="130"/>
                  </a:cubicBezTo>
                  <a:cubicBezTo>
                    <a:pt x="178" y="130"/>
                    <a:pt x="175" y="131"/>
                    <a:pt x="173" y="131"/>
                  </a:cubicBezTo>
                  <a:cubicBezTo>
                    <a:pt x="170" y="131"/>
                    <a:pt x="166" y="132"/>
                    <a:pt x="162" y="133"/>
                  </a:cubicBezTo>
                  <a:close/>
                  <a:moveTo>
                    <a:pt x="20" y="13"/>
                  </a:moveTo>
                  <a:cubicBezTo>
                    <a:pt x="20" y="12"/>
                    <a:pt x="20" y="12"/>
                    <a:pt x="20" y="11"/>
                  </a:cubicBezTo>
                  <a:cubicBezTo>
                    <a:pt x="19" y="11"/>
                    <a:pt x="18" y="11"/>
                    <a:pt x="16" y="10"/>
                  </a:cubicBezTo>
                  <a:cubicBezTo>
                    <a:pt x="10" y="8"/>
                    <a:pt x="6" y="6"/>
                    <a:pt x="5" y="4"/>
                  </a:cubicBezTo>
                  <a:cubicBezTo>
                    <a:pt x="4" y="3"/>
                    <a:pt x="4" y="1"/>
                    <a:pt x="5" y="0"/>
                  </a:cubicBezTo>
                  <a:cubicBezTo>
                    <a:pt x="6" y="0"/>
                    <a:pt x="8" y="1"/>
                    <a:pt x="10" y="2"/>
                  </a:cubicBezTo>
                  <a:cubicBezTo>
                    <a:pt x="11" y="3"/>
                    <a:pt x="12" y="3"/>
                    <a:pt x="12" y="3"/>
                  </a:cubicBezTo>
                  <a:cubicBezTo>
                    <a:pt x="17" y="4"/>
                    <a:pt x="20" y="5"/>
                    <a:pt x="21" y="6"/>
                  </a:cubicBezTo>
                  <a:cubicBezTo>
                    <a:pt x="22" y="6"/>
                    <a:pt x="24" y="6"/>
                    <a:pt x="26" y="6"/>
                  </a:cubicBezTo>
                  <a:cubicBezTo>
                    <a:pt x="31" y="6"/>
                    <a:pt x="34" y="8"/>
                    <a:pt x="36" y="11"/>
                  </a:cubicBezTo>
                  <a:cubicBezTo>
                    <a:pt x="37" y="12"/>
                    <a:pt x="36" y="13"/>
                    <a:pt x="34" y="13"/>
                  </a:cubicBezTo>
                  <a:cubicBezTo>
                    <a:pt x="24" y="14"/>
                    <a:pt x="24" y="14"/>
                    <a:pt x="24" y="14"/>
                  </a:cubicBezTo>
                  <a:cubicBezTo>
                    <a:pt x="22" y="14"/>
                    <a:pt x="21" y="14"/>
                    <a:pt x="20" y="13"/>
                  </a:cubicBezTo>
                  <a:close/>
                  <a:moveTo>
                    <a:pt x="70" y="97"/>
                  </a:moveTo>
                  <a:cubicBezTo>
                    <a:pt x="75" y="100"/>
                    <a:pt x="80" y="101"/>
                    <a:pt x="85" y="103"/>
                  </a:cubicBezTo>
                  <a:cubicBezTo>
                    <a:pt x="87" y="95"/>
                    <a:pt x="88" y="88"/>
                    <a:pt x="87" y="84"/>
                  </a:cubicBezTo>
                  <a:cubicBezTo>
                    <a:pt x="87" y="83"/>
                    <a:pt x="87" y="83"/>
                    <a:pt x="87" y="83"/>
                  </a:cubicBezTo>
                  <a:cubicBezTo>
                    <a:pt x="80" y="87"/>
                    <a:pt x="74" y="91"/>
                    <a:pt x="70" y="97"/>
                  </a:cubicBezTo>
                  <a:close/>
                  <a:moveTo>
                    <a:pt x="57" y="64"/>
                  </a:moveTo>
                  <a:cubicBezTo>
                    <a:pt x="61" y="65"/>
                    <a:pt x="63" y="66"/>
                    <a:pt x="64" y="66"/>
                  </a:cubicBezTo>
                  <a:cubicBezTo>
                    <a:pt x="65" y="66"/>
                    <a:pt x="66" y="66"/>
                    <a:pt x="67" y="66"/>
                  </a:cubicBezTo>
                  <a:cubicBezTo>
                    <a:pt x="66" y="64"/>
                    <a:pt x="64" y="62"/>
                    <a:pt x="63" y="59"/>
                  </a:cubicBezTo>
                  <a:cubicBezTo>
                    <a:pt x="62" y="58"/>
                    <a:pt x="62" y="58"/>
                    <a:pt x="62" y="58"/>
                  </a:cubicBezTo>
                  <a:cubicBezTo>
                    <a:pt x="63" y="58"/>
                    <a:pt x="63" y="58"/>
                    <a:pt x="62" y="59"/>
                  </a:cubicBezTo>
                  <a:cubicBezTo>
                    <a:pt x="61" y="59"/>
                    <a:pt x="59" y="61"/>
                    <a:pt x="57" y="64"/>
                  </a:cubicBezTo>
                  <a:close/>
                  <a:moveTo>
                    <a:pt x="74" y="65"/>
                  </a:moveTo>
                  <a:cubicBezTo>
                    <a:pt x="75" y="65"/>
                    <a:pt x="75" y="65"/>
                    <a:pt x="75" y="65"/>
                  </a:cubicBezTo>
                  <a:cubicBezTo>
                    <a:pt x="75" y="66"/>
                    <a:pt x="75" y="66"/>
                    <a:pt x="76" y="66"/>
                  </a:cubicBezTo>
                  <a:cubicBezTo>
                    <a:pt x="78" y="62"/>
                    <a:pt x="81" y="56"/>
                    <a:pt x="87" y="49"/>
                  </a:cubicBezTo>
                  <a:cubicBezTo>
                    <a:pt x="88" y="47"/>
                    <a:pt x="90" y="46"/>
                    <a:pt x="90" y="45"/>
                  </a:cubicBezTo>
                  <a:cubicBezTo>
                    <a:pt x="90" y="44"/>
                    <a:pt x="88" y="44"/>
                    <a:pt x="86" y="44"/>
                  </a:cubicBezTo>
                  <a:cubicBezTo>
                    <a:pt x="76" y="46"/>
                    <a:pt x="70" y="49"/>
                    <a:pt x="68" y="53"/>
                  </a:cubicBezTo>
                  <a:cubicBezTo>
                    <a:pt x="69" y="55"/>
                    <a:pt x="71" y="59"/>
                    <a:pt x="74" y="6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09" name="Freeform 151"/>
            <p:cNvSpPr>
              <a:spLocks noEditPoints="1"/>
            </p:cNvSpPr>
            <p:nvPr/>
          </p:nvSpPr>
          <p:spPr bwMode="auto">
            <a:xfrm>
              <a:off x="3757613" y="4243388"/>
              <a:ext cx="573088" cy="536575"/>
            </a:xfrm>
            <a:custGeom>
              <a:avLst/>
              <a:gdLst>
                <a:gd name="T0" fmla="*/ 51 w 153"/>
                <a:gd name="T1" fmla="*/ 128 h 143"/>
                <a:gd name="T2" fmla="*/ 36 w 153"/>
                <a:gd name="T3" fmla="*/ 103 h 143"/>
                <a:gd name="T4" fmla="*/ 36 w 153"/>
                <a:gd name="T5" fmla="*/ 93 h 143"/>
                <a:gd name="T6" fmla="*/ 45 w 153"/>
                <a:gd name="T7" fmla="*/ 105 h 143"/>
                <a:gd name="T8" fmla="*/ 60 w 153"/>
                <a:gd name="T9" fmla="*/ 103 h 143"/>
                <a:gd name="T10" fmla="*/ 67 w 153"/>
                <a:gd name="T11" fmla="*/ 93 h 143"/>
                <a:gd name="T12" fmla="*/ 102 w 153"/>
                <a:gd name="T13" fmla="*/ 133 h 143"/>
                <a:gd name="T14" fmla="*/ 52 w 153"/>
                <a:gd name="T15" fmla="*/ 66 h 143"/>
                <a:gd name="T16" fmla="*/ 28 w 153"/>
                <a:gd name="T17" fmla="*/ 90 h 143"/>
                <a:gd name="T18" fmla="*/ 10 w 153"/>
                <a:gd name="T19" fmla="*/ 98 h 143"/>
                <a:gd name="T20" fmla="*/ 9 w 153"/>
                <a:gd name="T21" fmla="*/ 93 h 143"/>
                <a:gd name="T22" fmla="*/ 15 w 153"/>
                <a:gd name="T23" fmla="*/ 80 h 143"/>
                <a:gd name="T24" fmla="*/ 23 w 153"/>
                <a:gd name="T25" fmla="*/ 51 h 143"/>
                <a:gd name="T26" fmla="*/ 27 w 153"/>
                <a:gd name="T27" fmla="*/ 31 h 143"/>
                <a:gd name="T28" fmla="*/ 1 w 153"/>
                <a:gd name="T29" fmla="*/ 29 h 143"/>
                <a:gd name="T30" fmla="*/ 22 w 153"/>
                <a:gd name="T31" fmla="*/ 23 h 143"/>
                <a:gd name="T32" fmla="*/ 13 w 153"/>
                <a:gd name="T33" fmla="*/ 6 h 143"/>
                <a:gd name="T34" fmla="*/ 3 w 153"/>
                <a:gd name="T35" fmla="*/ 4 h 143"/>
                <a:gd name="T36" fmla="*/ 13 w 153"/>
                <a:gd name="T37" fmla="*/ 0 h 143"/>
                <a:gd name="T38" fmla="*/ 23 w 153"/>
                <a:gd name="T39" fmla="*/ 9 h 143"/>
                <a:gd name="T40" fmla="*/ 29 w 153"/>
                <a:gd name="T41" fmla="*/ 19 h 143"/>
                <a:gd name="T42" fmla="*/ 35 w 153"/>
                <a:gd name="T43" fmla="*/ 18 h 143"/>
                <a:gd name="T44" fmla="*/ 42 w 153"/>
                <a:gd name="T45" fmla="*/ 26 h 143"/>
                <a:gd name="T46" fmla="*/ 37 w 153"/>
                <a:gd name="T47" fmla="*/ 33 h 143"/>
                <a:gd name="T48" fmla="*/ 52 w 153"/>
                <a:gd name="T49" fmla="*/ 54 h 143"/>
                <a:gd name="T50" fmla="*/ 54 w 153"/>
                <a:gd name="T51" fmla="*/ 44 h 143"/>
                <a:gd name="T52" fmla="*/ 45 w 153"/>
                <a:gd name="T53" fmla="*/ 40 h 143"/>
                <a:gd name="T54" fmla="*/ 74 w 153"/>
                <a:gd name="T55" fmla="*/ 41 h 143"/>
                <a:gd name="T56" fmla="*/ 75 w 153"/>
                <a:gd name="T57" fmla="*/ 45 h 143"/>
                <a:gd name="T58" fmla="*/ 70 w 153"/>
                <a:gd name="T59" fmla="*/ 50 h 143"/>
                <a:gd name="T60" fmla="*/ 60 w 153"/>
                <a:gd name="T61" fmla="*/ 59 h 143"/>
                <a:gd name="T62" fmla="*/ 98 w 153"/>
                <a:gd name="T63" fmla="*/ 109 h 143"/>
                <a:gd name="T64" fmla="*/ 62 w 153"/>
                <a:gd name="T65" fmla="*/ 120 h 143"/>
                <a:gd name="T66" fmla="*/ 30 w 153"/>
                <a:gd name="T67" fmla="*/ 58 h 143"/>
                <a:gd name="T68" fmla="*/ 46 w 153"/>
                <a:gd name="T69" fmla="*/ 59 h 143"/>
                <a:gd name="T70" fmla="*/ 35 w 153"/>
                <a:gd name="T71" fmla="*/ 42 h 143"/>
                <a:gd name="T72" fmla="*/ 128 w 153"/>
                <a:gd name="T73" fmla="*/ 103 h 143"/>
                <a:gd name="T74" fmla="*/ 134 w 153"/>
                <a:gd name="T75" fmla="*/ 97 h 143"/>
                <a:gd name="T76" fmla="*/ 103 w 153"/>
                <a:gd name="T77" fmla="*/ 92 h 143"/>
                <a:gd name="T78" fmla="*/ 105 w 153"/>
                <a:gd name="T79" fmla="*/ 86 h 143"/>
                <a:gd name="T80" fmla="*/ 150 w 153"/>
                <a:gd name="T81" fmla="*/ 99 h 143"/>
                <a:gd name="T82" fmla="*/ 124 w 153"/>
                <a:gd name="T83" fmla="*/ 10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3" h="143">
                  <a:moveTo>
                    <a:pt x="62" y="120"/>
                  </a:moveTo>
                  <a:cubicBezTo>
                    <a:pt x="58" y="125"/>
                    <a:pt x="55" y="127"/>
                    <a:pt x="51" y="128"/>
                  </a:cubicBezTo>
                  <a:cubicBezTo>
                    <a:pt x="48" y="129"/>
                    <a:pt x="45" y="128"/>
                    <a:pt x="44" y="126"/>
                  </a:cubicBezTo>
                  <a:cubicBezTo>
                    <a:pt x="41" y="122"/>
                    <a:pt x="39" y="115"/>
                    <a:pt x="36" y="103"/>
                  </a:cubicBezTo>
                  <a:cubicBezTo>
                    <a:pt x="36" y="103"/>
                    <a:pt x="36" y="102"/>
                    <a:pt x="35" y="101"/>
                  </a:cubicBezTo>
                  <a:cubicBezTo>
                    <a:pt x="33" y="96"/>
                    <a:pt x="34" y="93"/>
                    <a:pt x="36" y="93"/>
                  </a:cubicBezTo>
                  <a:cubicBezTo>
                    <a:pt x="38" y="93"/>
                    <a:pt x="40" y="95"/>
                    <a:pt x="41" y="97"/>
                  </a:cubicBezTo>
                  <a:cubicBezTo>
                    <a:pt x="42" y="98"/>
                    <a:pt x="43" y="101"/>
                    <a:pt x="45" y="105"/>
                  </a:cubicBezTo>
                  <a:cubicBezTo>
                    <a:pt x="46" y="110"/>
                    <a:pt x="48" y="113"/>
                    <a:pt x="50" y="116"/>
                  </a:cubicBezTo>
                  <a:cubicBezTo>
                    <a:pt x="52" y="116"/>
                    <a:pt x="56" y="112"/>
                    <a:pt x="60" y="103"/>
                  </a:cubicBezTo>
                  <a:cubicBezTo>
                    <a:pt x="62" y="98"/>
                    <a:pt x="64" y="95"/>
                    <a:pt x="65" y="92"/>
                  </a:cubicBezTo>
                  <a:cubicBezTo>
                    <a:pt x="67" y="91"/>
                    <a:pt x="68" y="91"/>
                    <a:pt x="67" y="93"/>
                  </a:cubicBezTo>
                  <a:cubicBezTo>
                    <a:pt x="67" y="102"/>
                    <a:pt x="65" y="110"/>
                    <a:pt x="62" y="118"/>
                  </a:cubicBezTo>
                  <a:cubicBezTo>
                    <a:pt x="83" y="128"/>
                    <a:pt x="96" y="133"/>
                    <a:pt x="102" y="133"/>
                  </a:cubicBezTo>
                  <a:cubicBezTo>
                    <a:pt x="104" y="131"/>
                    <a:pt x="100" y="124"/>
                    <a:pt x="90" y="112"/>
                  </a:cubicBezTo>
                  <a:cubicBezTo>
                    <a:pt x="80" y="100"/>
                    <a:pt x="67" y="85"/>
                    <a:pt x="52" y="66"/>
                  </a:cubicBezTo>
                  <a:cubicBezTo>
                    <a:pt x="49" y="68"/>
                    <a:pt x="45" y="72"/>
                    <a:pt x="40" y="78"/>
                  </a:cubicBezTo>
                  <a:cubicBezTo>
                    <a:pt x="33" y="85"/>
                    <a:pt x="29" y="89"/>
                    <a:pt x="28" y="90"/>
                  </a:cubicBezTo>
                  <a:cubicBezTo>
                    <a:pt x="24" y="96"/>
                    <a:pt x="20" y="100"/>
                    <a:pt x="17" y="101"/>
                  </a:cubicBezTo>
                  <a:cubicBezTo>
                    <a:pt x="14" y="101"/>
                    <a:pt x="11" y="100"/>
                    <a:pt x="10" y="98"/>
                  </a:cubicBezTo>
                  <a:cubicBezTo>
                    <a:pt x="9" y="98"/>
                    <a:pt x="9" y="96"/>
                    <a:pt x="9" y="94"/>
                  </a:cubicBezTo>
                  <a:cubicBezTo>
                    <a:pt x="9" y="94"/>
                    <a:pt x="9" y="94"/>
                    <a:pt x="9" y="93"/>
                  </a:cubicBezTo>
                  <a:cubicBezTo>
                    <a:pt x="9" y="91"/>
                    <a:pt x="10" y="89"/>
                    <a:pt x="11" y="87"/>
                  </a:cubicBezTo>
                  <a:cubicBezTo>
                    <a:pt x="11" y="85"/>
                    <a:pt x="13" y="83"/>
                    <a:pt x="15" y="80"/>
                  </a:cubicBezTo>
                  <a:cubicBezTo>
                    <a:pt x="16" y="77"/>
                    <a:pt x="17" y="75"/>
                    <a:pt x="18" y="73"/>
                  </a:cubicBezTo>
                  <a:cubicBezTo>
                    <a:pt x="19" y="69"/>
                    <a:pt x="21" y="61"/>
                    <a:pt x="23" y="51"/>
                  </a:cubicBezTo>
                  <a:cubicBezTo>
                    <a:pt x="26" y="42"/>
                    <a:pt x="28" y="37"/>
                    <a:pt x="29" y="33"/>
                  </a:cubicBezTo>
                  <a:cubicBezTo>
                    <a:pt x="29" y="33"/>
                    <a:pt x="28" y="32"/>
                    <a:pt x="27" y="31"/>
                  </a:cubicBezTo>
                  <a:cubicBezTo>
                    <a:pt x="23" y="33"/>
                    <a:pt x="17" y="33"/>
                    <a:pt x="9" y="32"/>
                  </a:cubicBezTo>
                  <a:cubicBezTo>
                    <a:pt x="5" y="32"/>
                    <a:pt x="3" y="31"/>
                    <a:pt x="1" y="29"/>
                  </a:cubicBezTo>
                  <a:cubicBezTo>
                    <a:pt x="0" y="28"/>
                    <a:pt x="0" y="27"/>
                    <a:pt x="3" y="26"/>
                  </a:cubicBezTo>
                  <a:cubicBezTo>
                    <a:pt x="14" y="25"/>
                    <a:pt x="21" y="24"/>
                    <a:pt x="22" y="23"/>
                  </a:cubicBezTo>
                  <a:cubicBezTo>
                    <a:pt x="19" y="17"/>
                    <a:pt x="16" y="12"/>
                    <a:pt x="14" y="7"/>
                  </a:cubicBezTo>
                  <a:cubicBezTo>
                    <a:pt x="14" y="6"/>
                    <a:pt x="13" y="6"/>
                    <a:pt x="13" y="6"/>
                  </a:cubicBezTo>
                  <a:cubicBezTo>
                    <a:pt x="7" y="7"/>
                    <a:pt x="7" y="7"/>
                    <a:pt x="7" y="7"/>
                  </a:cubicBezTo>
                  <a:cubicBezTo>
                    <a:pt x="6" y="7"/>
                    <a:pt x="4" y="6"/>
                    <a:pt x="3" y="4"/>
                  </a:cubicBezTo>
                  <a:cubicBezTo>
                    <a:pt x="1" y="2"/>
                    <a:pt x="4" y="1"/>
                    <a:pt x="11" y="1"/>
                  </a:cubicBezTo>
                  <a:cubicBezTo>
                    <a:pt x="12" y="1"/>
                    <a:pt x="13" y="0"/>
                    <a:pt x="13" y="0"/>
                  </a:cubicBezTo>
                  <a:cubicBezTo>
                    <a:pt x="16" y="0"/>
                    <a:pt x="19" y="1"/>
                    <a:pt x="21" y="4"/>
                  </a:cubicBezTo>
                  <a:cubicBezTo>
                    <a:pt x="22" y="5"/>
                    <a:pt x="23" y="7"/>
                    <a:pt x="23" y="9"/>
                  </a:cubicBezTo>
                  <a:cubicBezTo>
                    <a:pt x="25" y="13"/>
                    <a:pt x="26" y="16"/>
                    <a:pt x="28" y="18"/>
                  </a:cubicBezTo>
                  <a:cubicBezTo>
                    <a:pt x="28" y="19"/>
                    <a:pt x="28" y="19"/>
                    <a:pt x="29" y="19"/>
                  </a:cubicBezTo>
                  <a:cubicBezTo>
                    <a:pt x="30" y="19"/>
                    <a:pt x="31" y="19"/>
                    <a:pt x="32" y="18"/>
                  </a:cubicBezTo>
                  <a:cubicBezTo>
                    <a:pt x="33" y="18"/>
                    <a:pt x="34" y="18"/>
                    <a:pt x="35" y="18"/>
                  </a:cubicBezTo>
                  <a:cubicBezTo>
                    <a:pt x="39" y="18"/>
                    <a:pt x="41" y="18"/>
                    <a:pt x="42" y="20"/>
                  </a:cubicBezTo>
                  <a:cubicBezTo>
                    <a:pt x="43" y="22"/>
                    <a:pt x="43" y="24"/>
                    <a:pt x="42" y="26"/>
                  </a:cubicBezTo>
                  <a:cubicBezTo>
                    <a:pt x="41" y="27"/>
                    <a:pt x="41" y="27"/>
                    <a:pt x="41" y="27"/>
                  </a:cubicBezTo>
                  <a:cubicBezTo>
                    <a:pt x="40" y="29"/>
                    <a:pt x="39" y="31"/>
                    <a:pt x="37" y="33"/>
                  </a:cubicBezTo>
                  <a:cubicBezTo>
                    <a:pt x="39" y="35"/>
                    <a:pt x="41" y="39"/>
                    <a:pt x="45" y="43"/>
                  </a:cubicBezTo>
                  <a:cubicBezTo>
                    <a:pt x="48" y="48"/>
                    <a:pt x="50" y="51"/>
                    <a:pt x="52" y="54"/>
                  </a:cubicBezTo>
                  <a:cubicBezTo>
                    <a:pt x="60" y="45"/>
                    <a:pt x="60" y="45"/>
                    <a:pt x="60" y="45"/>
                  </a:cubicBezTo>
                  <a:cubicBezTo>
                    <a:pt x="59" y="44"/>
                    <a:pt x="57" y="44"/>
                    <a:pt x="54" y="44"/>
                  </a:cubicBezTo>
                  <a:cubicBezTo>
                    <a:pt x="49" y="43"/>
                    <a:pt x="46" y="43"/>
                    <a:pt x="45" y="41"/>
                  </a:cubicBezTo>
                  <a:cubicBezTo>
                    <a:pt x="44" y="41"/>
                    <a:pt x="44" y="40"/>
                    <a:pt x="45" y="40"/>
                  </a:cubicBezTo>
                  <a:cubicBezTo>
                    <a:pt x="65" y="38"/>
                    <a:pt x="65" y="38"/>
                    <a:pt x="65" y="38"/>
                  </a:cubicBezTo>
                  <a:cubicBezTo>
                    <a:pt x="69" y="37"/>
                    <a:pt x="72" y="39"/>
                    <a:pt x="74" y="41"/>
                  </a:cubicBezTo>
                  <a:cubicBezTo>
                    <a:pt x="75" y="42"/>
                    <a:pt x="75" y="43"/>
                    <a:pt x="75" y="44"/>
                  </a:cubicBezTo>
                  <a:cubicBezTo>
                    <a:pt x="75" y="44"/>
                    <a:pt x="75" y="44"/>
                    <a:pt x="75" y="45"/>
                  </a:cubicBezTo>
                  <a:cubicBezTo>
                    <a:pt x="74" y="45"/>
                    <a:pt x="74" y="46"/>
                    <a:pt x="73" y="47"/>
                  </a:cubicBezTo>
                  <a:cubicBezTo>
                    <a:pt x="72" y="49"/>
                    <a:pt x="71" y="50"/>
                    <a:pt x="70" y="50"/>
                  </a:cubicBezTo>
                  <a:cubicBezTo>
                    <a:pt x="70" y="51"/>
                    <a:pt x="67" y="53"/>
                    <a:pt x="62" y="57"/>
                  </a:cubicBezTo>
                  <a:cubicBezTo>
                    <a:pt x="61" y="57"/>
                    <a:pt x="61" y="58"/>
                    <a:pt x="60" y="59"/>
                  </a:cubicBezTo>
                  <a:cubicBezTo>
                    <a:pt x="59" y="59"/>
                    <a:pt x="58" y="60"/>
                    <a:pt x="57" y="60"/>
                  </a:cubicBezTo>
                  <a:cubicBezTo>
                    <a:pt x="70" y="77"/>
                    <a:pt x="83" y="93"/>
                    <a:pt x="98" y="109"/>
                  </a:cubicBezTo>
                  <a:cubicBezTo>
                    <a:pt x="113" y="126"/>
                    <a:pt x="118" y="137"/>
                    <a:pt x="115" y="143"/>
                  </a:cubicBezTo>
                  <a:cubicBezTo>
                    <a:pt x="97" y="139"/>
                    <a:pt x="80" y="131"/>
                    <a:pt x="62" y="120"/>
                  </a:cubicBezTo>
                  <a:close/>
                  <a:moveTo>
                    <a:pt x="35" y="42"/>
                  </a:moveTo>
                  <a:cubicBezTo>
                    <a:pt x="33" y="45"/>
                    <a:pt x="32" y="50"/>
                    <a:pt x="30" y="58"/>
                  </a:cubicBezTo>
                  <a:cubicBezTo>
                    <a:pt x="26" y="71"/>
                    <a:pt x="23" y="79"/>
                    <a:pt x="21" y="84"/>
                  </a:cubicBezTo>
                  <a:cubicBezTo>
                    <a:pt x="46" y="59"/>
                    <a:pt x="46" y="59"/>
                    <a:pt x="46" y="59"/>
                  </a:cubicBezTo>
                  <a:cubicBezTo>
                    <a:pt x="45" y="57"/>
                    <a:pt x="43" y="54"/>
                    <a:pt x="41" y="50"/>
                  </a:cubicBezTo>
                  <a:cubicBezTo>
                    <a:pt x="38" y="46"/>
                    <a:pt x="36" y="43"/>
                    <a:pt x="35" y="42"/>
                  </a:cubicBezTo>
                  <a:close/>
                  <a:moveTo>
                    <a:pt x="121" y="108"/>
                  </a:moveTo>
                  <a:cubicBezTo>
                    <a:pt x="121" y="108"/>
                    <a:pt x="123" y="106"/>
                    <a:pt x="128" y="103"/>
                  </a:cubicBezTo>
                  <a:cubicBezTo>
                    <a:pt x="131" y="100"/>
                    <a:pt x="134" y="98"/>
                    <a:pt x="134" y="98"/>
                  </a:cubicBezTo>
                  <a:cubicBezTo>
                    <a:pt x="134" y="97"/>
                    <a:pt x="134" y="97"/>
                    <a:pt x="134" y="97"/>
                  </a:cubicBezTo>
                  <a:cubicBezTo>
                    <a:pt x="128" y="95"/>
                    <a:pt x="123" y="93"/>
                    <a:pt x="116" y="92"/>
                  </a:cubicBezTo>
                  <a:cubicBezTo>
                    <a:pt x="111" y="92"/>
                    <a:pt x="106" y="92"/>
                    <a:pt x="103" y="92"/>
                  </a:cubicBezTo>
                  <a:cubicBezTo>
                    <a:pt x="99" y="90"/>
                    <a:pt x="98" y="89"/>
                    <a:pt x="99" y="88"/>
                  </a:cubicBezTo>
                  <a:cubicBezTo>
                    <a:pt x="100" y="87"/>
                    <a:pt x="103" y="86"/>
                    <a:pt x="105" y="86"/>
                  </a:cubicBezTo>
                  <a:cubicBezTo>
                    <a:pt x="117" y="84"/>
                    <a:pt x="130" y="87"/>
                    <a:pt x="145" y="95"/>
                  </a:cubicBezTo>
                  <a:cubicBezTo>
                    <a:pt x="148" y="96"/>
                    <a:pt x="149" y="97"/>
                    <a:pt x="150" y="99"/>
                  </a:cubicBezTo>
                  <a:cubicBezTo>
                    <a:pt x="153" y="102"/>
                    <a:pt x="153" y="105"/>
                    <a:pt x="150" y="105"/>
                  </a:cubicBezTo>
                  <a:cubicBezTo>
                    <a:pt x="124" y="109"/>
                    <a:pt x="124" y="109"/>
                    <a:pt x="124" y="109"/>
                  </a:cubicBezTo>
                  <a:cubicBezTo>
                    <a:pt x="123" y="109"/>
                    <a:pt x="122" y="108"/>
                    <a:pt x="121" y="10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10" name="Freeform 152"/>
            <p:cNvSpPr>
              <a:spLocks noEditPoints="1"/>
            </p:cNvSpPr>
            <p:nvPr/>
          </p:nvSpPr>
          <p:spPr bwMode="auto">
            <a:xfrm>
              <a:off x="4286250" y="4176713"/>
              <a:ext cx="617538" cy="503238"/>
            </a:xfrm>
            <a:custGeom>
              <a:avLst/>
              <a:gdLst>
                <a:gd name="T0" fmla="*/ 111 w 165"/>
                <a:gd name="T1" fmla="*/ 129 h 134"/>
                <a:gd name="T2" fmla="*/ 90 w 165"/>
                <a:gd name="T3" fmla="*/ 123 h 134"/>
                <a:gd name="T4" fmla="*/ 92 w 165"/>
                <a:gd name="T5" fmla="*/ 119 h 134"/>
                <a:gd name="T6" fmla="*/ 107 w 165"/>
                <a:gd name="T7" fmla="*/ 119 h 134"/>
                <a:gd name="T8" fmla="*/ 76 w 165"/>
                <a:gd name="T9" fmla="*/ 94 h 134"/>
                <a:gd name="T10" fmla="*/ 72 w 165"/>
                <a:gd name="T11" fmla="*/ 91 h 134"/>
                <a:gd name="T12" fmla="*/ 60 w 165"/>
                <a:gd name="T13" fmla="*/ 69 h 134"/>
                <a:gd name="T14" fmla="*/ 55 w 165"/>
                <a:gd name="T15" fmla="*/ 115 h 134"/>
                <a:gd name="T16" fmla="*/ 51 w 165"/>
                <a:gd name="T17" fmla="*/ 71 h 134"/>
                <a:gd name="T18" fmla="*/ 27 w 165"/>
                <a:gd name="T19" fmla="*/ 90 h 134"/>
                <a:gd name="T20" fmla="*/ 16 w 165"/>
                <a:gd name="T21" fmla="*/ 83 h 134"/>
                <a:gd name="T22" fmla="*/ 24 w 165"/>
                <a:gd name="T23" fmla="*/ 83 h 134"/>
                <a:gd name="T24" fmla="*/ 46 w 165"/>
                <a:gd name="T25" fmla="*/ 61 h 134"/>
                <a:gd name="T26" fmla="*/ 49 w 165"/>
                <a:gd name="T27" fmla="*/ 57 h 134"/>
                <a:gd name="T28" fmla="*/ 39 w 165"/>
                <a:gd name="T29" fmla="*/ 45 h 134"/>
                <a:gd name="T30" fmla="*/ 27 w 165"/>
                <a:gd name="T31" fmla="*/ 57 h 134"/>
                <a:gd name="T32" fmla="*/ 17 w 165"/>
                <a:gd name="T33" fmla="*/ 32 h 134"/>
                <a:gd name="T34" fmla="*/ 3 w 165"/>
                <a:gd name="T35" fmla="*/ 29 h 134"/>
                <a:gd name="T36" fmla="*/ 19 w 165"/>
                <a:gd name="T37" fmla="*/ 18 h 134"/>
                <a:gd name="T38" fmla="*/ 9 w 165"/>
                <a:gd name="T39" fmla="*/ 7 h 134"/>
                <a:gd name="T40" fmla="*/ 1 w 165"/>
                <a:gd name="T41" fmla="*/ 4 h 134"/>
                <a:gd name="T42" fmla="*/ 11 w 165"/>
                <a:gd name="T43" fmla="*/ 1 h 134"/>
                <a:gd name="T44" fmla="*/ 20 w 165"/>
                <a:gd name="T45" fmla="*/ 7 h 134"/>
                <a:gd name="T46" fmla="*/ 25 w 165"/>
                <a:gd name="T47" fmla="*/ 11 h 134"/>
                <a:gd name="T48" fmla="*/ 38 w 165"/>
                <a:gd name="T49" fmla="*/ 11 h 134"/>
                <a:gd name="T50" fmla="*/ 36 w 165"/>
                <a:gd name="T51" fmla="*/ 14 h 134"/>
                <a:gd name="T52" fmla="*/ 35 w 165"/>
                <a:gd name="T53" fmla="*/ 29 h 134"/>
                <a:gd name="T54" fmla="*/ 45 w 165"/>
                <a:gd name="T55" fmla="*/ 29 h 134"/>
                <a:gd name="T56" fmla="*/ 54 w 165"/>
                <a:gd name="T57" fmla="*/ 27 h 134"/>
                <a:gd name="T58" fmla="*/ 62 w 165"/>
                <a:gd name="T59" fmla="*/ 48 h 134"/>
                <a:gd name="T60" fmla="*/ 64 w 165"/>
                <a:gd name="T61" fmla="*/ 51 h 134"/>
                <a:gd name="T62" fmla="*/ 92 w 165"/>
                <a:gd name="T63" fmla="*/ 44 h 134"/>
                <a:gd name="T64" fmla="*/ 64 w 165"/>
                <a:gd name="T65" fmla="*/ 62 h 134"/>
                <a:gd name="T66" fmla="*/ 88 w 165"/>
                <a:gd name="T67" fmla="*/ 86 h 134"/>
                <a:gd name="T68" fmla="*/ 163 w 165"/>
                <a:gd name="T69" fmla="*/ 99 h 134"/>
                <a:gd name="T70" fmla="*/ 160 w 165"/>
                <a:gd name="T71" fmla="*/ 102 h 134"/>
                <a:gd name="T72" fmla="*/ 150 w 165"/>
                <a:gd name="T73" fmla="*/ 105 h 134"/>
                <a:gd name="T74" fmla="*/ 143 w 165"/>
                <a:gd name="T75" fmla="*/ 105 h 134"/>
                <a:gd name="T76" fmla="*/ 147 w 165"/>
                <a:gd name="T77" fmla="*/ 99 h 134"/>
                <a:gd name="T78" fmla="*/ 143 w 165"/>
                <a:gd name="T79" fmla="*/ 95 h 134"/>
                <a:gd name="T80" fmla="*/ 109 w 165"/>
                <a:gd name="T81" fmla="*/ 111 h 134"/>
                <a:gd name="T82" fmla="*/ 123 w 165"/>
                <a:gd name="T83" fmla="*/ 130 h 134"/>
                <a:gd name="T84" fmla="*/ 25 w 165"/>
                <a:gd name="T85" fmla="*/ 27 h 134"/>
                <a:gd name="T86" fmla="*/ 33 w 165"/>
                <a:gd name="T87" fmla="*/ 40 h 134"/>
                <a:gd name="T88" fmla="*/ 25 w 165"/>
                <a:gd name="T89" fmla="*/ 27 h 134"/>
                <a:gd name="T90" fmla="*/ 52 w 165"/>
                <a:gd name="T91" fmla="*/ 49 h 134"/>
                <a:gd name="T92" fmla="*/ 54 w 165"/>
                <a:gd name="T93" fmla="*/ 33 h 134"/>
                <a:gd name="T94" fmla="*/ 43 w 165"/>
                <a:gd name="T95"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5" h="134">
                  <a:moveTo>
                    <a:pt x="119" y="132"/>
                  </a:moveTo>
                  <a:cubicBezTo>
                    <a:pt x="115" y="131"/>
                    <a:pt x="112" y="130"/>
                    <a:pt x="111" y="129"/>
                  </a:cubicBezTo>
                  <a:cubicBezTo>
                    <a:pt x="109" y="129"/>
                    <a:pt x="107" y="128"/>
                    <a:pt x="103" y="127"/>
                  </a:cubicBezTo>
                  <a:cubicBezTo>
                    <a:pt x="97" y="125"/>
                    <a:pt x="93" y="124"/>
                    <a:pt x="90" y="123"/>
                  </a:cubicBezTo>
                  <a:cubicBezTo>
                    <a:pt x="87" y="121"/>
                    <a:pt x="86" y="119"/>
                    <a:pt x="88" y="119"/>
                  </a:cubicBezTo>
                  <a:cubicBezTo>
                    <a:pt x="89" y="119"/>
                    <a:pt x="90" y="119"/>
                    <a:pt x="92" y="119"/>
                  </a:cubicBezTo>
                  <a:cubicBezTo>
                    <a:pt x="98" y="122"/>
                    <a:pt x="104" y="123"/>
                    <a:pt x="108" y="123"/>
                  </a:cubicBezTo>
                  <a:cubicBezTo>
                    <a:pt x="110" y="124"/>
                    <a:pt x="110" y="122"/>
                    <a:pt x="107" y="119"/>
                  </a:cubicBezTo>
                  <a:cubicBezTo>
                    <a:pt x="98" y="108"/>
                    <a:pt x="90" y="100"/>
                    <a:pt x="84" y="94"/>
                  </a:cubicBezTo>
                  <a:cubicBezTo>
                    <a:pt x="83" y="94"/>
                    <a:pt x="80" y="94"/>
                    <a:pt x="76" y="94"/>
                  </a:cubicBezTo>
                  <a:cubicBezTo>
                    <a:pt x="75" y="95"/>
                    <a:pt x="74" y="94"/>
                    <a:pt x="73" y="93"/>
                  </a:cubicBezTo>
                  <a:cubicBezTo>
                    <a:pt x="72" y="92"/>
                    <a:pt x="71" y="91"/>
                    <a:pt x="72" y="91"/>
                  </a:cubicBezTo>
                  <a:cubicBezTo>
                    <a:pt x="76" y="90"/>
                    <a:pt x="78" y="89"/>
                    <a:pt x="78" y="88"/>
                  </a:cubicBezTo>
                  <a:cubicBezTo>
                    <a:pt x="74" y="83"/>
                    <a:pt x="68" y="77"/>
                    <a:pt x="60" y="69"/>
                  </a:cubicBezTo>
                  <a:cubicBezTo>
                    <a:pt x="61" y="75"/>
                    <a:pt x="61" y="80"/>
                    <a:pt x="62" y="85"/>
                  </a:cubicBezTo>
                  <a:cubicBezTo>
                    <a:pt x="64" y="103"/>
                    <a:pt x="61" y="114"/>
                    <a:pt x="55" y="115"/>
                  </a:cubicBezTo>
                  <a:cubicBezTo>
                    <a:pt x="54" y="116"/>
                    <a:pt x="53" y="116"/>
                    <a:pt x="52" y="115"/>
                  </a:cubicBezTo>
                  <a:cubicBezTo>
                    <a:pt x="55" y="100"/>
                    <a:pt x="55" y="86"/>
                    <a:pt x="51" y="71"/>
                  </a:cubicBezTo>
                  <a:cubicBezTo>
                    <a:pt x="43" y="75"/>
                    <a:pt x="36" y="81"/>
                    <a:pt x="31" y="87"/>
                  </a:cubicBezTo>
                  <a:cubicBezTo>
                    <a:pt x="29" y="89"/>
                    <a:pt x="28" y="90"/>
                    <a:pt x="27" y="90"/>
                  </a:cubicBezTo>
                  <a:cubicBezTo>
                    <a:pt x="24" y="91"/>
                    <a:pt x="19" y="90"/>
                    <a:pt x="14" y="87"/>
                  </a:cubicBezTo>
                  <a:cubicBezTo>
                    <a:pt x="13" y="85"/>
                    <a:pt x="13" y="83"/>
                    <a:pt x="16" y="83"/>
                  </a:cubicBezTo>
                  <a:cubicBezTo>
                    <a:pt x="16" y="83"/>
                    <a:pt x="18" y="83"/>
                    <a:pt x="19" y="83"/>
                  </a:cubicBezTo>
                  <a:cubicBezTo>
                    <a:pt x="22" y="84"/>
                    <a:pt x="23" y="84"/>
                    <a:pt x="24" y="83"/>
                  </a:cubicBezTo>
                  <a:cubicBezTo>
                    <a:pt x="30" y="76"/>
                    <a:pt x="38" y="69"/>
                    <a:pt x="49" y="63"/>
                  </a:cubicBezTo>
                  <a:cubicBezTo>
                    <a:pt x="49" y="62"/>
                    <a:pt x="48" y="62"/>
                    <a:pt x="46" y="61"/>
                  </a:cubicBezTo>
                  <a:cubicBezTo>
                    <a:pt x="44" y="59"/>
                    <a:pt x="43" y="58"/>
                    <a:pt x="44" y="57"/>
                  </a:cubicBezTo>
                  <a:cubicBezTo>
                    <a:pt x="49" y="57"/>
                    <a:pt x="49" y="57"/>
                    <a:pt x="49" y="57"/>
                  </a:cubicBezTo>
                  <a:cubicBezTo>
                    <a:pt x="49" y="56"/>
                    <a:pt x="47" y="54"/>
                    <a:pt x="45" y="52"/>
                  </a:cubicBezTo>
                  <a:cubicBezTo>
                    <a:pt x="42" y="49"/>
                    <a:pt x="41" y="46"/>
                    <a:pt x="39" y="45"/>
                  </a:cubicBezTo>
                  <a:cubicBezTo>
                    <a:pt x="36" y="48"/>
                    <a:pt x="35" y="52"/>
                    <a:pt x="35" y="58"/>
                  </a:cubicBezTo>
                  <a:cubicBezTo>
                    <a:pt x="33" y="59"/>
                    <a:pt x="31" y="59"/>
                    <a:pt x="27" y="57"/>
                  </a:cubicBezTo>
                  <a:cubicBezTo>
                    <a:pt x="23" y="51"/>
                    <a:pt x="20" y="44"/>
                    <a:pt x="18" y="35"/>
                  </a:cubicBezTo>
                  <a:cubicBezTo>
                    <a:pt x="18" y="34"/>
                    <a:pt x="17" y="33"/>
                    <a:pt x="17" y="32"/>
                  </a:cubicBezTo>
                  <a:cubicBezTo>
                    <a:pt x="15" y="32"/>
                    <a:pt x="15" y="32"/>
                    <a:pt x="15" y="32"/>
                  </a:cubicBezTo>
                  <a:cubicBezTo>
                    <a:pt x="9" y="32"/>
                    <a:pt x="5" y="31"/>
                    <a:pt x="3" y="29"/>
                  </a:cubicBezTo>
                  <a:cubicBezTo>
                    <a:pt x="2" y="27"/>
                    <a:pt x="2" y="27"/>
                    <a:pt x="3" y="27"/>
                  </a:cubicBezTo>
                  <a:cubicBezTo>
                    <a:pt x="10" y="27"/>
                    <a:pt x="16" y="25"/>
                    <a:pt x="19" y="18"/>
                  </a:cubicBezTo>
                  <a:cubicBezTo>
                    <a:pt x="15" y="13"/>
                    <a:pt x="13" y="10"/>
                    <a:pt x="13" y="9"/>
                  </a:cubicBezTo>
                  <a:cubicBezTo>
                    <a:pt x="13" y="8"/>
                    <a:pt x="11" y="7"/>
                    <a:pt x="9" y="7"/>
                  </a:cubicBezTo>
                  <a:cubicBezTo>
                    <a:pt x="8" y="7"/>
                    <a:pt x="8" y="7"/>
                    <a:pt x="8" y="7"/>
                  </a:cubicBezTo>
                  <a:cubicBezTo>
                    <a:pt x="5" y="7"/>
                    <a:pt x="3" y="6"/>
                    <a:pt x="1" y="4"/>
                  </a:cubicBezTo>
                  <a:cubicBezTo>
                    <a:pt x="0" y="2"/>
                    <a:pt x="1" y="1"/>
                    <a:pt x="3" y="1"/>
                  </a:cubicBezTo>
                  <a:cubicBezTo>
                    <a:pt x="7" y="2"/>
                    <a:pt x="9" y="2"/>
                    <a:pt x="11" y="1"/>
                  </a:cubicBezTo>
                  <a:cubicBezTo>
                    <a:pt x="14" y="0"/>
                    <a:pt x="16" y="1"/>
                    <a:pt x="17" y="3"/>
                  </a:cubicBezTo>
                  <a:cubicBezTo>
                    <a:pt x="18" y="4"/>
                    <a:pt x="19" y="5"/>
                    <a:pt x="20" y="7"/>
                  </a:cubicBezTo>
                  <a:cubicBezTo>
                    <a:pt x="21" y="9"/>
                    <a:pt x="23" y="11"/>
                    <a:pt x="23" y="12"/>
                  </a:cubicBezTo>
                  <a:cubicBezTo>
                    <a:pt x="24" y="12"/>
                    <a:pt x="24" y="12"/>
                    <a:pt x="25" y="11"/>
                  </a:cubicBezTo>
                  <a:cubicBezTo>
                    <a:pt x="27" y="10"/>
                    <a:pt x="27" y="9"/>
                    <a:pt x="28" y="9"/>
                  </a:cubicBezTo>
                  <a:cubicBezTo>
                    <a:pt x="32" y="7"/>
                    <a:pt x="35" y="7"/>
                    <a:pt x="38" y="11"/>
                  </a:cubicBezTo>
                  <a:cubicBezTo>
                    <a:pt x="39" y="12"/>
                    <a:pt x="39" y="13"/>
                    <a:pt x="37" y="14"/>
                  </a:cubicBezTo>
                  <a:cubicBezTo>
                    <a:pt x="37" y="14"/>
                    <a:pt x="36" y="14"/>
                    <a:pt x="36" y="14"/>
                  </a:cubicBezTo>
                  <a:cubicBezTo>
                    <a:pt x="33" y="16"/>
                    <a:pt x="31" y="19"/>
                    <a:pt x="29" y="22"/>
                  </a:cubicBezTo>
                  <a:cubicBezTo>
                    <a:pt x="31" y="23"/>
                    <a:pt x="32" y="26"/>
                    <a:pt x="35" y="29"/>
                  </a:cubicBezTo>
                  <a:cubicBezTo>
                    <a:pt x="37" y="31"/>
                    <a:pt x="38" y="33"/>
                    <a:pt x="39" y="34"/>
                  </a:cubicBezTo>
                  <a:cubicBezTo>
                    <a:pt x="40" y="33"/>
                    <a:pt x="42" y="31"/>
                    <a:pt x="45" y="29"/>
                  </a:cubicBezTo>
                  <a:cubicBezTo>
                    <a:pt x="46" y="29"/>
                    <a:pt x="47" y="28"/>
                    <a:pt x="47" y="28"/>
                  </a:cubicBezTo>
                  <a:cubicBezTo>
                    <a:pt x="48" y="26"/>
                    <a:pt x="50" y="26"/>
                    <a:pt x="54" y="27"/>
                  </a:cubicBezTo>
                  <a:cubicBezTo>
                    <a:pt x="60" y="28"/>
                    <a:pt x="63" y="29"/>
                    <a:pt x="64" y="32"/>
                  </a:cubicBezTo>
                  <a:cubicBezTo>
                    <a:pt x="65" y="36"/>
                    <a:pt x="64" y="42"/>
                    <a:pt x="62" y="48"/>
                  </a:cubicBezTo>
                  <a:cubicBezTo>
                    <a:pt x="60" y="52"/>
                    <a:pt x="59" y="54"/>
                    <a:pt x="59" y="55"/>
                  </a:cubicBezTo>
                  <a:cubicBezTo>
                    <a:pt x="60" y="54"/>
                    <a:pt x="62" y="53"/>
                    <a:pt x="64" y="51"/>
                  </a:cubicBezTo>
                  <a:cubicBezTo>
                    <a:pt x="71" y="46"/>
                    <a:pt x="77" y="43"/>
                    <a:pt x="83" y="42"/>
                  </a:cubicBezTo>
                  <a:cubicBezTo>
                    <a:pt x="87" y="41"/>
                    <a:pt x="90" y="42"/>
                    <a:pt x="92" y="44"/>
                  </a:cubicBezTo>
                  <a:cubicBezTo>
                    <a:pt x="94" y="47"/>
                    <a:pt x="94" y="48"/>
                    <a:pt x="93" y="49"/>
                  </a:cubicBezTo>
                  <a:cubicBezTo>
                    <a:pt x="81" y="51"/>
                    <a:pt x="71" y="55"/>
                    <a:pt x="64" y="62"/>
                  </a:cubicBezTo>
                  <a:cubicBezTo>
                    <a:pt x="72" y="71"/>
                    <a:pt x="79" y="79"/>
                    <a:pt x="85" y="86"/>
                  </a:cubicBezTo>
                  <a:cubicBezTo>
                    <a:pt x="85" y="86"/>
                    <a:pt x="86" y="87"/>
                    <a:pt x="88" y="86"/>
                  </a:cubicBezTo>
                  <a:cubicBezTo>
                    <a:pt x="101" y="84"/>
                    <a:pt x="112" y="84"/>
                    <a:pt x="120" y="84"/>
                  </a:cubicBezTo>
                  <a:cubicBezTo>
                    <a:pt x="141" y="86"/>
                    <a:pt x="155" y="91"/>
                    <a:pt x="163" y="99"/>
                  </a:cubicBezTo>
                  <a:cubicBezTo>
                    <a:pt x="165" y="101"/>
                    <a:pt x="165" y="102"/>
                    <a:pt x="163" y="102"/>
                  </a:cubicBezTo>
                  <a:cubicBezTo>
                    <a:pt x="162" y="102"/>
                    <a:pt x="161" y="102"/>
                    <a:pt x="160" y="102"/>
                  </a:cubicBezTo>
                  <a:cubicBezTo>
                    <a:pt x="159" y="102"/>
                    <a:pt x="158" y="102"/>
                    <a:pt x="158" y="102"/>
                  </a:cubicBezTo>
                  <a:cubicBezTo>
                    <a:pt x="156" y="102"/>
                    <a:pt x="153" y="103"/>
                    <a:pt x="150" y="105"/>
                  </a:cubicBezTo>
                  <a:cubicBezTo>
                    <a:pt x="149" y="105"/>
                    <a:pt x="148" y="106"/>
                    <a:pt x="147" y="106"/>
                  </a:cubicBezTo>
                  <a:cubicBezTo>
                    <a:pt x="146" y="106"/>
                    <a:pt x="145" y="106"/>
                    <a:pt x="143" y="105"/>
                  </a:cubicBezTo>
                  <a:cubicBezTo>
                    <a:pt x="143" y="105"/>
                    <a:pt x="143" y="104"/>
                    <a:pt x="143" y="104"/>
                  </a:cubicBezTo>
                  <a:cubicBezTo>
                    <a:pt x="144" y="101"/>
                    <a:pt x="145" y="100"/>
                    <a:pt x="147" y="99"/>
                  </a:cubicBezTo>
                  <a:cubicBezTo>
                    <a:pt x="148" y="98"/>
                    <a:pt x="148" y="97"/>
                    <a:pt x="148" y="96"/>
                  </a:cubicBezTo>
                  <a:cubicBezTo>
                    <a:pt x="147" y="96"/>
                    <a:pt x="145" y="95"/>
                    <a:pt x="143" y="95"/>
                  </a:cubicBezTo>
                  <a:cubicBezTo>
                    <a:pt x="120" y="91"/>
                    <a:pt x="104" y="90"/>
                    <a:pt x="92" y="93"/>
                  </a:cubicBezTo>
                  <a:cubicBezTo>
                    <a:pt x="96" y="97"/>
                    <a:pt x="101" y="103"/>
                    <a:pt x="109" y="111"/>
                  </a:cubicBezTo>
                  <a:cubicBezTo>
                    <a:pt x="109" y="112"/>
                    <a:pt x="110" y="113"/>
                    <a:pt x="112" y="114"/>
                  </a:cubicBezTo>
                  <a:cubicBezTo>
                    <a:pt x="118" y="121"/>
                    <a:pt x="122" y="126"/>
                    <a:pt x="123" y="130"/>
                  </a:cubicBezTo>
                  <a:cubicBezTo>
                    <a:pt x="124" y="133"/>
                    <a:pt x="123" y="134"/>
                    <a:pt x="119" y="132"/>
                  </a:cubicBezTo>
                  <a:close/>
                  <a:moveTo>
                    <a:pt x="25" y="27"/>
                  </a:moveTo>
                  <a:cubicBezTo>
                    <a:pt x="24" y="33"/>
                    <a:pt x="25" y="39"/>
                    <a:pt x="30" y="45"/>
                  </a:cubicBezTo>
                  <a:cubicBezTo>
                    <a:pt x="30" y="44"/>
                    <a:pt x="31" y="42"/>
                    <a:pt x="33" y="40"/>
                  </a:cubicBezTo>
                  <a:cubicBezTo>
                    <a:pt x="34" y="39"/>
                    <a:pt x="34" y="39"/>
                    <a:pt x="34" y="38"/>
                  </a:cubicBezTo>
                  <a:cubicBezTo>
                    <a:pt x="30" y="34"/>
                    <a:pt x="27" y="30"/>
                    <a:pt x="25" y="27"/>
                  </a:cubicBezTo>
                  <a:close/>
                  <a:moveTo>
                    <a:pt x="43" y="39"/>
                  </a:moveTo>
                  <a:cubicBezTo>
                    <a:pt x="46" y="42"/>
                    <a:pt x="49" y="45"/>
                    <a:pt x="52" y="49"/>
                  </a:cubicBezTo>
                  <a:cubicBezTo>
                    <a:pt x="55" y="44"/>
                    <a:pt x="56" y="39"/>
                    <a:pt x="55" y="35"/>
                  </a:cubicBezTo>
                  <a:cubicBezTo>
                    <a:pt x="55" y="34"/>
                    <a:pt x="54" y="34"/>
                    <a:pt x="54" y="33"/>
                  </a:cubicBezTo>
                  <a:cubicBezTo>
                    <a:pt x="53" y="33"/>
                    <a:pt x="53" y="33"/>
                    <a:pt x="52" y="34"/>
                  </a:cubicBezTo>
                  <a:cubicBezTo>
                    <a:pt x="49" y="35"/>
                    <a:pt x="46" y="37"/>
                    <a:pt x="43" y="39"/>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grpSp>
        <p:nvGrpSpPr>
          <p:cNvPr id="13" name="组合 310"/>
          <p:cNvGrpSpPr/>
          <p:nvPr/>
        </p:nvGrpSpPr>
        <p:grpSpPr>
          <a:xfrm>
            <a:off x="6032672" y="4237781"/>
            <a:ext cx="2611438" cy="523575"/>
            <a:chOff x="3703637" y="5303838"/>
            <a:chExt cx="4505326" cy="903287"/>
          </a:xfrm>
          <a:solidFill>
            <a:schemeClr val="bg1"/>
          </a:solidFill>
        </p:grpSpPr>
        <p:sp>
          <p:nvSpPr>
            <p:cNvPr id="312" name="Freeform 157"/>
            <p:cNvSpPr>
              <a:spLocks noEditPoints="1"/>
            </p:cNvSpPr>
            <p:nvPr/>
          </p:nvSpPr>
          <p:spPr bwMode="auto">
            <a:xfrm>
              <a:off x="3703637" y="5656263"/>
              <a:ext cx="569913" cy="550862"/>
            </a:xfrm>
            <a:custGeom>
              <a:avLst/>
              <a:gdLst>
                <a:gd name="T0" fmla="*/ 53 w 152"/>
                <a:gd name="T1" fmla="*/ 53 h 147"/>
                <a:gd name="T2" fmla="*/ 61 w 152"/>
                <a:gd name="T3" fmla="*/ 54 h 147"/>
                <a:gd name="T4" fmla="*/ 68 w 152"/>
                <a:gd name="T5" fmla="*/ 56 h 147"/>
                <a:gd name="T6" fmla="*/ 76 w 152"/>
                <a:gd name="T7" fmla="*/ 65 h 147"/>
                <a:gd name="T8" fmla="*/ 109 w 152"/>
                <a:gd name="T9" fmla="*/ 105 h 147"/>
                <a:gd name="T10" fmla="*/ 145 w 152"/>
                <a:gd name="T11" fmla="*/ 137 h 147"/>
                <a:gd name="T12" fmla="*/ 148 w 152"/>
                <a:gd name="T13" fmla="*/ 146 h 147"/>
                <a:gd name="T14" fmla="*/ 137 w 152"/>
                <a:gd name="T15" fmla="*/ 145 h 147"/>
                <a:gd name="T16" fmla="*/ 128 w 152"/>
                <a:gd name="T17" fmla="*/ 141 h 147"/>
                <a:gd name="T18" fmla="*/ 93 w 152"/>
                <a:gd name="T19" fmla="*/ 111 h 147"/>
                <a:gd name="T20" fmla="*/ 55 w 152"/>
                <a:gd name="T21" fmla="*/ 67 h 147"/>
                <a:gd name="T22" fmla="*/ 50 w 152"/>
                <a:gd name="T23" fmla="*/ 56 h 147"/>
                <a:gd name="T24" fmla="*/ 53 w 152"/>
                <a:gd name="T25" fmla="*/ 53 h 147"/>
                <a:gd name="T26" fmla="*/ 6 w 152"/>
                <a:gd name="T27" fmla="*/ 1 h 147"/>
                <a:gd name="T28" fmla="*/ 25 w 152"/>
                <a:gd name="T29" fmla="*/ 6 h 147"/>
                <a:gd name="T30" fmla="*/ 38 w 152"/>
                <a:gd name="T31" fmla="*/ 18 h 147"/>
                <a:gd name="T32" fmla="*/ 33 w 152"/>
                <a:gd name="T33" fmla="*/ 26 h 147"/>
                <a:gd name="T34" fmla="*/ 23 w 152"/>
                <a:gd name="T35" fmla="*/ 25 h 147"/>
                <a:gd name="T36" fmla="*/ 13 w 152"/>
                <a:gd name="T37" fmla="*/ 21 h 147"/>
                <a:gd name="T38" fmla="*/ 1 w 152"/>
                <a:gd name="T39" fmla="*/ 7 h 147"/>
                <a:gd name="T40" fmla="*/ 6 w 152"/>
                <a:gd name="T41" fmla="*/ 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47">
                  <a:moveTo>
                    <a:pt x="53" y="53"/>
                  </a:moveTo>
                  <a:cubicBezTo>
                    <a:pt x="55" y="52"/>
                    <a:pt x="58" y="53"/>
                    <a:pt x="61" y="54"/>
                  </a:cubicBezTo>
                  <a:cubicBezTo>
                    <a:pt x="64" y="55"/>
                    <a:pt x="66" y="55"/>
                    <a:pt x="68" y="56"/>
                  </a:cubicBezTo>
                  <a:cubicBezTo>
                    <a:pt x="71" y="58"/>
                    <a:pt x="73" y="61"/>
                    <a:pt x="76" y="65"/>
                  </a:cubicBezTo>
                  <a:cubicBezTo>
                    <a:pt x="87" y="81"/>
                    <a:pt x="98" y="94"/>
                    <a:pt x="109" y="105"/>
                  </a:cubicBezTo>
                  <a:cubicBezTo>
                    <a:pt x="120" y="115"/>
                    <a:pt x="132" y="126"/>
                    <a:pt x="145" y="137"/>
                  </a:cubicBezTo>
                  <a:cubicBezTo>
                    <a:pt x="151" y="142"/>
                    <a:pt x="152" y="145"/>
                    <a:pt x="148" y="146"/>
                  </a:cubicBezTo>
                  <a:cubicBezTo>
                    <a:pt x="145" y="147"/>
                    <a:pt x="142" y="146"/>
                    <a:pt x="137" y="145"/>
                  </a:cubicBezTo>
                  <a:cubicBezTo>
                    <a:pt x="134" y="144"/>
                    <a:pt x="131" y="143"/>
                    <a:pt x="128" y="141"/>
                  </a:cubicBezTo>
                  <a:cubicBezTo>
                    <a:pt x="123" y="139"/>
                    <a:pt x="111" y="129"/>
                    <a:pt x="93" y="111"/>
                  </a:cubicBezTo>
                  <a:cubicBezTo>
                    <a:pt x="78" y="98"/>
                    <a:pt x="65" y="83"/>
                    <a:pt x="55" y="67"/>
                  </a:cubicBezTo>
                  <a:cubicBezTo>
                    <a:pt x="52" y="61"/>
                    <a:pt x="50" y="58"/>
                    <a:pt x="50" y="56"/>
                  </a:cubicBezTo>
                  <a:cubicBezTo>
                    <a:pt x="49" y="54"/>
                    <a:pt x="50" y="53"/>
                    <a:pt x="53" y="53"/>
                  </a:cubicBezTo>
                  <a:close/>
                  <a:moveTo>
                    <a:pt x="6" y="1"/>
                  </a:moveTo>
                  <a:cubicBezTo>
                    <a:pt x="12" y="0"/>
                    <a:pt x="18" y="2"/>
                    <a:pt x="25" y="6"/>
                  </a:cubicBezTo>
                  <a:cubicBezTo>
                    <a:pt x="32" y="9"/>
                    <a:pt x="36" y="14"/>
                    <a:pt x="38" y="18"/>
                  </a:cubicBezTo>
                  <a:cubicBezTo>
                    <a:pt x="39" y="23"/>
                    <a:pt x="38" y="26"/>
                    <a:pt x="33" y="26"/>
                  </a:cubicBezTo>
                  <a:cubicBezTo>
                    <a:pt x="30" y="27"/>
                    <a:pt x="27" y="26"/>
                    <a:pt x="23" y="25"/>
                  </a:cubicBezTo>
                  <a:cubicBezTo>
                    <a:pt x="19" y="24"/>
                    <a:pt x="16" y="23"/>
                    <a:pt x="13" y="21"/>
                  </a:cubicBezTo>
                  <a:cubicBezTo>
                    <a:pt x="6" y="17"/>
                    <a:pt x="2" y="12"/>
                    <a:pt x="1" y="7"/>
                  </a:cubicBezTo>
                  <a:cubicBezTo>
                    <a:pt x="0" y="3"/>
                    <a:pt x="2" y="1"/>
                    <a:pt x="6" y="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13" name="Freeform 158"/>
            <p:cNvSpPr>
              <a:spLocks/>
            </p:cNvSpPr>
            <p:nvPr/>
          </p:nvSpPr>
          <p:spPr bwMode="auto">
            <a:xfrm>
              <a:off x="4105275" y="5824538"/>
              <a:ext cx="641350" cy="352425"/>
            </a:xfrm>
            <a:custGeom>
              <a:avLst/>
              <a:gdLst>
                <a:gd name="T0" fmla="*/ 42 w 171"/>
                <a:gd name="T1" fmla="*/ 37 h 94"/>
                <a:gd name="T2" fmla="*/ 41 w 171"/>
                <a:gd name="T3" fmla="*/ 33 h 94"/>
                <a:gd name="T4" fmla="*/ 47 w 171"/>
                <a:gd name="T5" fmla="*/ 1 h 94"/>
                <a:gd name="T6" fmla="*/ 63 w 171"/>
                <a:gd name="T7" fmla="*/ 5 h 94"/>
                <a:gd name="T8" fmla="*/ 73 w 171"/>
                <a:gd name="T9" fmla="*/ 15 h 94"/>
                <a:gd name="T10" fmla="*/ 128 w 171"/>
                <a:gd name="T11" fmla="*/ 70 h 94"/>
                <a:gd name="T12" fmla="*/ 157 w 171"/>
                <a:gd name="T13" fmla="*/ 83 h 94"/>
                <a:gd name="T14" fmla="*/ 168 w 171"/>
                <a:gd name="T15" fmla="*/ 87 h 94"/>
                <a:gd name="T16" fmla="*/ 171 w 171"/>
                <a:gd name="T17" fmla="*/ 90 h 94"/>
                <a:gd name="T18" fmla="*/ 169 w 171"/>
                <a:gd name="T19" fmla="*/ 93 h 94"/>
                <a:gd name="T20" fmla="*/ 145 w 171"/>
                <a:gd name="T21" fmla="*/ 89 h 94"/>
                <a:gd name="T22" fmla="*/ 112 w 171"/>
                <a:gd name="T23" fmla="*/ 74 h 94"/>
                <a:gd name="T24" fmla="*/ 62 w 171"/>
                <a:gd name="T25" fmla="*/ 32 h 94"/>
                <a:gd name="T26" fmla="*/ 87 w 171"/>
                <a:gd name="T27" fmla="*/ 79 h 94"/>
                <a:gd name="T28" fmla="*/ 87 w 171"/>
                <a:gd name="T29" fmla="*/ 88 h 94"/>
                <a:gd name="T30" fmla="*/ 79 w 171"/>
                <a:gd name="T31" fmla="*/ 88 h 94"/>
                <a:gd name="T32" fmla="*/ 68 w 171"/>
                <a:gd name="T33" fmla="*/ 83 h 94"/>
                <a:gd name="T34" fmla="*/ 25 w 171"/>
                <a:gd name="T35" fmla="*/ 42 h 94"/>
                <a:gd name="T36" fmla="*/ 4 w 171"/>
                <a:gd name="T37" fmla="*/ 16 h 94"/>
                <a:gd name="T38" fmla="*/ 3 w 171"/>
                <a:gd name="T39" fmla="*/ 7 h 94"/>
                <a:gd name="T40" fmla="*/ 11 w 171"/>
                <a:gd name="T41" fmla="*/ 8 h 94"/>
                <a:gd name="T42" fmla="*/ 21 w 171"/>
                <a:gd name="T43" fmla="*/ 12 h 94"/>
                <a:gd name="T44" fmla="*/ 30 w 171"/>
                <a:gd name="T45" fmla="*/ 21 h 94"/>
                <a:gd name="T46" fmla="*/ 42 w 171"/>
                <a:gd name="T4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94">
                  <a:moveTo>
                    <a:pt x="42" y="37"/>
                  </a:moveTo>
                  <a:cubicBezTo>
                    <a:pt x="42" y="36"/>
                    <a:pt x="42" y="34"/>
                    <a:pt x="41" y="33"/>
                  </a:cubicBezTo>
                  <a:cubicBezTo>
                    <a:pt x="36" y="12"/>
                    <a:pt x="38" y="2"/>
                    <a:pt x="47" y="1"/>
                  </a:cubicBezTo>
                  <a:cubicBezTo>
                    <a:pt x="52" y="0"/>
                    <a:pt x="57" y="2"/>
                    <a:pt x="63" y="5"/>
                  </a:cubicBezTo>
                  <a:cubicBezTo>
                    <a:pt x="68" y="8"/>
                    <a:pt x="71" y="11"/>
                    <a:pt x="73" y="15"/>
                  </a:cubicBezTo>
                  <a:cubicBezTo>
                    <a:pt x="83" y="37"/>
                    <a:pt x="102" y="55"/>
                    <a:pt x="128" y="70"/>
                  </a:cubicBezTo>
                  <a:cubicBezTo>
                    <a:pt x="136" y="75"/>
                    <a:pt x="146" y="79"/>
                    <a:pt x="157" y="83"/>
                  </a:cubicBezTo>
                  <a:cubicBezTo>
                    <a:pt x="162" y="85"/>
                    <a:pt x="166" y="86"/>
                    <a:pt x="168" y="87"/>
                  </a:cubicBezTo>
                  <a:cubicBezTo>
                    <a:pt x="169" y="88"/>
                    <a:pt x="170" y="89"/>
                    <a:pt x="171" y="90"/>
                  </a:cubicBezTo>
                  <a:cubicBezTo>
                    <a:pt x="171" y="92"/>
                    <a:pt x="171" y="93"/>
                    <a:pt x="169" y="93"/>
                  </a:cubicBezTo>
                  <a:cubicBezTo>
                    <a:pt x="164" y="94"/>
                    <a:pt x="156" y="93"/>
                    <a:pt x="145" y="89"/>
                  </a:cubicBezTo>
                  <a:cubicBezTo>
                    <a:pt x="134" y="85"/>
                    <a:pt x="123" y="80"/>
                    <a:pt x="112" y="74"/>
                  </a:cubicBezTo>
                  <a:cubicBezTo>
                    <a:pt x="92" y="62"/>
                    <a:pt x="75" y="48"/>
                    <a:pt x="62" y="32"/>
                  </a:cubicBezTo>
                  <a:cubicBezTo>
                    <a:pt x="59" y="42"/>
                    <a:pt x="67" y="58"/>
                    <a:pt x="87" y="79"/>
                  </a:cubicBezTo>
                  <a:cubicBezTo>
                    <a:pt x="92" y="85"/>
                    <a:pt x="92" y="88"/>
                    <a:pt x="87" y="88"/>
                  </a:cubicBezTo>
                  <a:cubicBezTo>
                    <a:pt x="85" y="89"/>
                    <a:pt x="83" y="89"/>
                    <a:pt x="79" y="88"/>
                  </a:cubicBezTo>
                  <a:cubicBezTo>
                    <a:pt x="75" y="87"/>
                    <a:pt x="72" y="85"/>
                    <a:pt x="68" y="83"/>
                  </a:cubicBezTo>
                  <a:cubicBezTo>
                    <a:pt x="60" y="78"/>
                    <a:pt x="45" y="64"/>
                    <a:pt x="25" y="42"/>
                  </a:cubicBezTo>
                  <a:cubicBezTo>
                    <a:pt x="14" y="30"/>
                    <a:pt x="7" y="21"/>
                    <a:pt x="4" y="16"/>
                  </a:cubicBezTo>
                  <a:cubicBezTo>
                    <a:pt x="0" y="10"/>
                    <a:pt x="0" y="8"/>
                    <a:pt x="3" y="7"/>
                  </a:cubicBezTo>
                  <a:cubicBezTo>
                    <a:pt x="5" y="7"/>
                    <a:pt x="8" y="7"/>
                    <a:pt x="11" y="8"/>
                  </a:cubicBezTo>
                  <a:cubicBezTo>
                    <a:pt x="15" y="9"/>
                    <a:pt x="18" y="10"/>
                    <a:pt x="21" y="12"/>
                  </a:cubicBezTo>
                  <a:cubicBezTo>
                    <a:pt x="24" y="14"/>
                    <a:pt x="27" y="17"/>
                    <a:pt x="30" y="21"/>
                  </a:cubicBezTo>
                  <a:cubicBezTo>
                    <a:pt x="34" y="27"/>
                    <a:pt x="38" y="32"/>
                    <a:pt x="42" y="37"/>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14" name="Freeform 159"/>
            <p:cNvSpPr>
              <a:spLocks/>
            </p:cNvSpPr>
            <p:nvPr/>
          </p:nvSpPr>
          <p:spPr bwMode="auto">
            <a:xfrm>
              <a:off x="4462463" y="5786438"/>
              <a:ext cx="603250" cy="334962"/>
            </a:xfrm>
            <a:custGeom>
              <a:avLst/>
              <a:gdLst>
                <a:gd name="T0" fmla="*/ 40 w 161"/>
                <a:gd name="T1" fmla="*/ 34 h 89"/>
                <a:gd name="T2" fmla="*/ 39 w 161"/>
                <a:gd name="T3" fmla="*/ 31 h 89"/>
                <a:gd name="T4" fmla="*/ 41 w 161"/>
                <a:gd name="T5" fmla="*/ 1 h 89"/>
                <a:gd name="T6" fmla="*/ 57 w 161"/>
                <a:gd name="T7" fmla="*/ 5 h 89"/>
                <a:gd name="T8" fmla="*/ 66 w 161"/>
                <a:gd name="T9" fmla="*/ 14 h 89"/>
                <a:gd name="T10" fmla="*/ 120 w 161"/>
                <a:gd name="T11" fmla="*/ 66 h 89"/>
                <a:gd name="T12" fmla="*/ 148 w 161"/>
                <a:gd name="T13" fmla="*/ 78 h 89"/>
                <a:gd name="T14" fmla="*/ 157 w 161"/>
                <a:gd name="T15" fmla="*/ 82 h 89"/>
                <a:gd name="T16" fmla="*/ 161 w 161"/>
                <a:gd name="T17" fmla="*/ 85 h 89"/>
                <a:gd name="T18" fmla="*/ 159 w 161"/>
                <a:gd name="T19" fmla="*/ 88 h 89"/>
                <a:gd name="T20" fmla="*/ 137 w 161"/>
                <a:gd name="T21" fmla="*/ 83 h 89"/>
                <a:gd name="T22" fmla="*/ 107 w 161"/>
                <a:gd name="T23" fmla="*/ 69 h 89"/>
                <a:gd name="T24" fmla="*/ 58 w 161"/>
                <a:gd name="T25" fmla="*/ 30 h 89"/>
                <a:gd name="T26" fmla="*/ 84 w 161"/>
                <a:gd name="T27" fmla="*/ 74 h 89"/>
                <a:gd name="T28" fmla="*/ 85 w 161"/>
                <a:gd name="T29" fmla="*/ 83 h 89"/>
                <a:gd name="T30" fmla="*/ 78 w 161"/>
                <a:gd name="T31" fmla="*/ 82 h 89"/>
                <a:gd name="T32" fmla="*/ 68 w 161"/>
                <a:gd name="T33" fmla="*/ 78 h 89"/>
                <a:gd name="T34" fmla="*/ 25 w 161"/>
                <a:gd name="T35" fmla="*/ 39 h 89"/>
                <a:gd name="T36" fmla="*/ 4 w 161"/>
                <a:gd name="T37" fmla="*/ 15 h 89"/>
                <a:gd name="T38" fmla="*/ 3 w 161"/>
                <a:gd name="T39" fmla="*/ 7 h 89"/>
                <a:gd name="T40" fmla="*/ 10 w 161"/>
                <a:gd name="T41" fmla="*/ 8 h 89"/>
                <a:gd name="T42" fmla="*/ 19 w 161"/>
                <a:gd name="T43" fmla="*/ 11 h 89"/>
                <a:gd name="T44" fmla="*/ 28 w 161"/>
                <a:gd name="T45" fmla="*/ 19 h 89"/>
                <a:gd name="T46" fmla="*/ 40 w 161"/>
                <a:gd name="T47" fmla="*/ 3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1" h="89">
                  <a:moveTo>
                    <a:pt x="40" y="34"/>
                  </a:moveTo>
                  <a:cubicBezTo>
                    <a:pt x="40" y="33"/>
                    <a:pt x="40" y="32"/>
                    <a:pt x="39" y="31"/>
                  </a:cubicBezTo>
                  <a:cubicBezTo>
                    <a:pt x="33" y="12"/>
                    <a:pt x="34" y="2"/>
                    <a:pt x="41" y="1"/>
                  </a:cubicBezTo>
                  <a:cubicBezTo>
                    <a:pt x="46" y="0"/>
                    <a:pt x="51" y="2"/>
                    <a:pt x="57" y="5"/>
                  </a:cubicBezTo>
                  <a:cubicBezTo>
                    <a:pt x="61" y="8"/>
                    <a:pt x="64" y="11"/>
                    <a:pt x="66" y="14"/>
                  </a:cubicBezTo>
                  <a:cubicBezTo>
                    <a:pt x="77" y="35"/>
                    <a:pt x="96" y="52"/>
                    <a:pt x="120" y="66"/>
                  </a:cubicBezTo>
                  <a:cubicBezTo>
                    <a:pt x="128" y="70"/>
                    <a:pt x="137" y="74"/>
                    <a:pt x="148" y="78"/>
                  </a:cubicBezTo>
                  <a:cubicBezTo>
                    <a:pt x="152" y="80"/>
                    <a:pt x="156" y="81"/>
                    <a:pt x="157" y="82"/>
                  </a:cubicBezTo>
                  <a:cubicBezTo>
                    <a:pt x="159" y="83"/>
                    <a:pt x="160" y="84"/>
                    <a:pt x="161" y="85"/>
                  </a:cubicBezTo>
                  <a:cubicBezTo>
                    <a:pt x="161" y="87"/>
                    <a:pt x="161" y="87"/>
                    <a:pt x="159" y="88"/>
                  </a:cubicBezTo>
                  <a:cubicBezTo>
                    <a:pt x="155" y="89"/>
                    <a:pt x="147" y="87"/>
                    <a:pt x="137" y="83"/>
                  </a:cubicBezTo>
                  <a:cubicBezTo>
                    <a:pt x="127" y="80"/>
                    <a:pt x="117" y="75"/>
                    <a:pt x="107" y="69"/>
                  </a:cubicBezTo>
                  <a:cubicBezTo>
                    <a:pt x="87" y="58"/>
                    <a:pt x="71" y="45"/>
                    <a:pt x="58" y="30"/>
                  </a:cubicBezTo>
                  <a:cubicBezTo>
                    <a:pt x="56" y="39"/>
                    <a:pt x="64" y="54"/>
                    <a:pt x="84" y="74"/>
                  </a:cubicBezTo>
                  <a:cubicBezTo>
                    <a:pt x="89" y="79"/>
                    <a:pt x="89" y="82"/>
                    <a:pt x="85" y="83"/>
                  </a:cubicBezTo>
                  <a:cubicBezTo>
                    <a:pt x="83" y="83"/>
                    <a:pt x="81" y="83"/>
                    <a:pt x="78" y="82"/>
                  </a:cubicBezTo>
                  <a:cubicBezTo>
                    <a:pt x="74" y="81"/>
                    <a:pt x="71" y="80"/>
                    <a:pt x="68" y="78"/>
                  </a:cubicBezTo>
                  <a:cubicBezTo>
                    <a:pt x="59" y="73"/>
                    <a:pt x="45" y="60"/>
                    <a:pt x="25" y="39"/>
                  </a:cubicBezTo>
                  <a:cubicBezTo>
                    <a:pt x="15" y="28"/>
                    <a:pt x="8" y="20"/>
                    <a:pt x="4" y="15"/>
                  </a:cubicBezTo>
                  <a:cubicBezTo>
                    <a:pt x="0" y="10"/>
                    <a:pt x="0" y="7"/>
                    <a:pt x="3" y="7"/>
                  </a:cubicBezTo>
                  <a:cubicBezTo>
                    <a:pt x="4" y="6"/>
                    <a:pt x="7" y="7"/>
                    <a:pt x="10" y="8"/>
                  </a:cubicBezTo>
                  <a:cubicBezTo>
                    <a:pt x="13" y="9"/>
                    <a:pt x="16" y="10"/>
                    <a:pt x="19" y="11"/>
                  </a:cubicBezTo>
                  <a:cubicBezTo>
                    <a:pt x="22" y="13"/>
                    <a:pt x="25" y="16"/>
                    <a:pt x="28" y="19"/>
                  </a:cubicBezTo>
                  <a:cubicBezTo>
                    <a:pt x="32" y="25"/>
                    <a:pt x="36" y="30"/>
                    <a:pt x="40" y="34"/>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15" name="Freeform 160"/>
            <p:cNvSpPr>
              <a:spLocks noEditPoints="1"/>
            </p:cNvSpPr>
            <p:nvPr/>
          </p:nvSpPr>
          <p:spPr bwMode="auto">
            <a:xfrm>
              <a:off x="4768850" y="5727700"/>
              <a:ext cx="423863" cy="314325"/>
            </a:xfrm>
            <a:custGeom>
              <a:avLst/>
              <a:gdLst>
                <a:gd name="T0" fmla="*/ 10 w 113"/>
                <a:gd name="T1" fmla="*/ 1 h 84"/>
                <a:gd name="T2" fmla="*/ 42 w 113"/>
                <a:gd name="T3" fmla="*/ 11 h 84"/>
                <a:gd name="T4" fmla="*/ 93 w 113"/>
                <a:gd name="T5" fmla="*/ 52 h 84"/>
                <a:gd name="T6" fmla="*/ 101 w 113"/>
                <a:gd name="T7" fmla="*/ 83 h 84"/>
                <a:gd name="T8" fmla="*/ 77 w 113"/>
                <a:gd name="T9" fmla="*/ 79 h 84"/>
                <a:gd name="T10" fmla="*/ 61 w 113"/>
                <a:gd name="T11" fmla="*/ 72 h 84"/>
                <a:gd name="T12" fmla="*/ 16 w 113"/>
                <a:gd name="T13" fmla="*/ 37 h 84"/>
                <a:gd name="T14" fmla="*/ 1 w 113"/>
                <a:gd name="T15" fmla="*/ 8 h 84"/>
                <a:gd name="T16" fmla="*/ 10 w 113"/>
                <a:gd name="T17" fmla="*/ 1 h 84"/>
                <a:gd name="T18" fmla="*/ 71 w 113"/>
                <a:gd name="T19" fmla="*/ 46 h 84"/>
                <a:gd name="T20" fmla="*/ 61 w 113"/>
                <a:gd name="T21" fmla="*/ 43 h 84"/>
                <a:gd name="T22" fmla="*/ 57 w 113"/>
                <a:gd name="T23" fmla="*/ 37 h 84"/>
                <a:gd name="T24" fmla="*/ 37 w 113"/>
                <a:gd name="T25" fmla="*/ 17 h 84"/>
                <a:gd name="T26" fmla="*/ 33 w 113"/>
                <a:gd name="T27" fmla="*/ 15 h 84"/>
                <a:gd name="T28" fmla="*/ 26 w 113"/>
                <a:gd name="T29" fmla="*/ 14 h 84"/>
                <a:gd name="T30" fmla="*/ 25 w 113"/>
                <a:gd name="T31" fmla="*/ 23 h 84"/>
                <a:gd name="T32" fmla="*/ 41 w 113"/>
                <a:gd name="T33" fmla="*/ 44 h 84"/>
                <a:gd name="T34" fmla="*/ 67 w 113"/>
                <a:gd name="T35" fmla="*/ 64 h 84"/>
                <a:gd name="T36" fmla="*/ 75 w 113"/>
                <a:gd name="T37" fmla="*/ 68 h 84"/>
                <a:gd name="T38" fmla="*/ 83 w 113"/>
                <a:gd name="T39" fmla="*/ 69 h 84"/>
                <a:gd name="T40" fmla="*/ 83 w 113"/>
                <a:gd name="T41" fmla="*/ 58 h 84"/>
                <a:gd name="T42" fmla="*/ 76 w 113"/>
                <a:gd name="T43" fmla="*/ 50 h 84"/>
                <a:gd name="T44" fmla="*/ 71 w 113"/>
                <a:gd name="T45" fmla="*/ 4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84">
                  <a:moveTo>
                    <a:pt x="10" y="1"/>
                  </a:moveTo>
                  <a:cubicBezTo>
                    <a:pt x="18" y="0"/>
                    <a:pt x="28" y="4"/>
                    <a:pt x="42" y="11"/>
                  </a:cubicBezTo>
                  <a:cubicBezTo>
                    <a:pt x="60" y="21"/>
                    <a:pt x="76" y="35"/>
                    <a:pt x="93" y="52"/>
                  </a:cubicBezTo>
                  <a:cubicBezTo>
                    <a:pt x="110" y="71"/>
                    <a:pt x="113" y="81"/>
                    <a:pt x="101" y="83"/>
                  </a:cubicBezTo>
                  <a:cubicBezTo>
                    <a:pt x="96" y="84"/>
                    <a:pt x="88" y="83"/>
                    <a:pt x="77" y="79"/>
                  </a:cubicBezTo>
                  <a:cubicBezTo>
                    <a:pt x="72" y="77"/>
                    <a:pt x="67" y="75"/>
                    <a:pt x="61" y="72"/>
                  </a:cubicBezTo>
                  <a:cubicBezTo>
                    <a:pt x="43" y="61"/>
                    <a:pt x="28" y="50"/>
                    <a:pt x="16" y="37"/>
                  </a:cubicBezTo>
                  <a:cubicBezTo>
                    <a:pt x="5" y="25"/>
                    <a:pt x="0" y="15"/>
                    <a:pt x="1" y="8"/>
                  </a:cubicBezTo>
                  <a:cubicBezTo>
                    <a:pt x="1" y="4"/>
                    <a:pt x="4" y="2"/>
                    <a:pt x="10" y="1"/>
                  </a:cubicBezTo>
                  <a:close/>
                  <a:moveTo>
                    <a:pt x="71" y="46"/>
                  </a:moveTo>
                  <a:cubicBezTo>
                    <a:pt x="66" y="45"/>
                    <a:pt x="63" y="44"/>
                    <a:pt x="61" y="43"/>
                  </a:cubicBezTo>
                  <a:cubicBezTo>
                    <a:pt x="60" y="43"/>
                    <a:pt x="59" y="41"/>
                    <a:pt x="57" y="37"/>
                  </a:cubicBezTo>
                  <a:cubicBezTo>
                    <a:pt x="52" y="29"/>
                    <a:pt x="45" y="22"/>
                    <a:pt x="37" y="17"/>
                  </a:cubicBezTo>
                  <a:cubicBezTo>
                    <a:pt x="36" y="17"/>
                    <a:pt x="34" y="16"/>
                    <a:pt x="33" y="15"/>
                  </a:cubicBezTo>
                  <a:cubicBezTo>
                    <a:pt x="30" y="14"/>
                    <a:pt x="28" y="14"/>
                    <a:pt x="26" y="14"/>
                  </a:cubicBezTo>
                  <a:cubicBezTo>
                    <a:pt x="23" y="15"/>
                    <a:pt x="23" y="17"/>
                    <a:pt x="25" y="23"/>
                  </a:cubicBezTo>
                  <a:cubicBezTo>
                    <a:pt x="28" y="30"/>
                    <a:pt x="33" y="37"/>
                    <a:pt x="41" y="44"/>
                  </a:cubicBezTo>
                  <a:cubicBezTo>
                    <a:pt x="49" y="53"/>
                    <a:pt x="58" y="59"/>
                    <a:pt x="67" y="64"/>
                  </a:cubicBezTo>
                  <a:cubicBezTo>
                    <a:pt x="69" y="66"/>
                    <a:pt x="72" y="67"/>
                    <a:pt x="75" y="68"/>
                  </a:cubicBezTo>
                  <a:cubicBezTo>
                    <a:pt x="79" y="69"/>
                    <a:pt x="81" y="69"/>
                    <a:pt x="83" y="69"/>
                  </a:cubicBezTo>
                  <a:cubicBezTo>
                    <a:pt x="88" y="68"/>
                    <a:pt x="88" y="65"/>
                    <a:pt x="83" y="58"/>
                  </a:cubicBezTo>
                  <a:cubicBezTo>
                    <a:pt x="82" y="56"/>
                    <a:pt x="79" y="53"/>
                    <a:pt x="76" y="50"/>
                  </a:cubicBezTo>
                  <a:cubicBezTo>
                    <a:pt x="73" y="48"/>
                    <a:pt x="72" y="46"/>
                    <a:pt x="71" y="46"/>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16" name="Freeform 161"/>
            <p:cNvSpPr>
              <a:spLocks/>
            </p:cNvSpPr>
            <p:nvPr/>
          </p:nvSpPr>
          <p:spPr bwMode="auto">
            <a:xfrm>
              <a:off x="5035550" y="5708650"/>
              <a:ext cx="349250" cy="314325"/>
            </a:xfrm>
            <a:custGeom>
              <a:avLst/>
              <a:gdLst>
                <a:gd name="T0" fmla="*/ 40 w 93"/>
                <a:gd name="T1" fmla="*/ 37 h 84"/>
                <a:gd name="T2" fmla="*/ 31 w 93"/>
                <a:gd name="T3" fmla="*/ 11 h 84"/>
                <a:gd name="T4" fmla="*/ 31 w 93"/>
                <a:gd name="T5" fmla="*/ 2 h 84"/>
                <a:gd name="T6" fmla="*/ 32 w 93"/>
                <a:gd name="T7" fmla="*/ 0 h 84"/>
                <a:gd name="T8" fmla="*/ 40 w 93"/>
                <a:gd name="T9" fmla="*/ 2 h 84"/>
                <a:gd name="T10" fmla="*/ 46 w 93"/>
                <a:gd name="T11" fmla="*/ 4 h 84"/>
                <a:gd name="T12" fmla="*/ 50 w 93"/>
                <a:gd name="T13" fmla="*/ 10 h 84"/>
                <a:gd name="T14" fmla="*/ 60 w 93"/>
                <a:gd name="T15" fmla="*/ 25 h 84"/>
                <a:gd name="T16" fmla="*/ 68 w 93"/>
                <a:gd name="T17" fmla="*/ 27 h 84"/>
                <a:gd name="T18" fmla="*/ 73 w 93"/>
                <a:gd name="T19" fmla="*/ 17 h 84"/>
                <a:gd name="T20" fmla="*/ 75 w 93"/>
                <a:gd name="T21" fmla="*/ 15 h 84"/>
                <a:gd name="T22" fmla="*/ 78 w 93"/>
                <a:gd name="T23" fmla="*/ 16 h 84"/>
                <a:gd name="T24" fmla="*/ 83 w 93"/>
                <a:gd name="T25" fmla="*/ 17 h 84"/>
                <a:gd name="T26" fmla="*/ 90 w 93"/>
                <a:gd name="T27" fmla="*/ 29 h 84"/>
                <a:gd name="T28" fmla="*/ 82 w 93"/>
                <a:gd name="T29" fmla="*/ 39 h 84"/>
                <a:gd name="T30" fmla="*/ 71 w 93"/>
                <a:gd name="T31" fmla="*/ 38 h 84"/>
                <a:gd name="T32" fmla="*/ 58 w 93"/>
                <a:gd name="T33" fmla="*/ 33 h 84"/>
                <a:gd name="T34" fmla="*/ 50 w 93"/>
                <a:gd name="T35" fmla="*/ 26 h 84"/>
                <a:gd name="T36" fmla="*/ 63 w 93"/>
                <a:gd name="T37" fmla="*/ 51 h 84"/>
                <a:gd name="T38" fmla="*/ 88 w 93"/>
                <a:gd name="T39" fmla="*/ 77 h 84"/>
                <a:gd name="T40" fmla="*/ 90 w 93"/>
                <a:gd name="T41" fmla="*/ 83 h 84"/>
                <a:gd name="T42" fmla="*/ 78 w 93"/>
                <a:gd name="T43" fmla="*/ 80 h 84"/>
                <a:gd name="T44" fmla="*/ 48 w 93"/>
                <a:gd name="T45" fmla="*/ 58 h 84"/>
                <a:gd name="T46" fmla="*/ 5 w 93"/>
                <a:gd name="T47" fmla="*/ 17 h 84"/>
                <a:gd name="T48" fmla="*/ 4 w 93"/>
                <a:gd name="T49" fmla="*/ 7 h 84"/>
                <a:gd name="T50" fmla="*/ 8 w 93"/>
                <a:gd name="T51" fmla="*/ 7 h 84"/>
                <a:gd name="T52" fmla="*/ 15 w 93"/>
                <a:gd name="T53" fmla="*/ 10 h 84"/>
                <a:gd name="T54" fmla="*/ 21 w 93"/>
                <a:gd name="T55" fmla="*/ 15 h 84"/>
                <a:gd name="T56" fmla="*/ 27 w 93"/>
                <a:gd name="T57" fmla="*/ 23 h 84"/>
                <a:gd name="T58" fmla="*/ 40 w 93"/>
                <a:gd name="T59" fmla="*/ 3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84">
                  <a:moveTo>
                    <a:pt x="40" y="37"/>
                  </a:moveTo>
                  <a:cubicBezTo>
                    <a:pt x="35" y="28"/>
                    <a:pt x="32" y="19"/>
                    <a:pt x="31" y="11"/>
                  </a:cubicBezTo>
                  <a:cubicBezTo>
                    <a:pt x="30" y="8"/>
                    <a:pt x="30" y="5"/>
                    <a:pt x="31" y="2"/>
                  </a:cubicBezTo>
                  <a:cubicBezTo>
                    <a:pt x="31" y="1"/>
                    <a:pt x="31" y="0"/>
                    <a:pt x="32" y="0"/>
                  </a:cubicBezTo>
                  <a:cubicBezTo>
                    <a:pt x="33" y="0"/>
                    <a:pt x="36" y="1"/>
                    <a:pt x="40" y="2"/>
                  </a:cubicBezTo>
                  <a:cubicBezTo>
                    <a:pt x="42" y="3"/>
                    <a:pt x="44" y="4"/>
                    <a:pt x="46" y="4"/>
                  </a:cubicBezTo>
                  <a:cubicBezTo>
                    <a:pt x="48" y="5"/>
                    <a:pt x="49" y="7"/>
                    <a:pt x="50" y="10"/>
                  </a:cubicBezTo>
                  <a:cubicBezTo>
                    <a:pt x="52" y="17"/>
                    <a:pt x="55" y="22"/>
                    <a:pt x="60" y="25"/>
                  </a:cubicBezTo>
                  <a:cubicBezTo>
                    <a:pt x="63" y="26"/>
                    <a:pt x="66" y="27"/>
                    <a:pt x="68" y="27"/>
                  </a:cubicBezTo>
                  <a:cubicBezTo>
                    <a:pt x="72" y="26"/>
                    <a:pt x="74" y="23"/>
                    <a:pt x="73" y="17"/>
                  </a:cubicBezTo>
                  <a:cubicBezTo>
                    <a:pt x="73" y="16"/>
                    <a:pt x="74" y="15"/>
                    <a:pt x="75" y="15"/>
                  </a:cubicBezTo>
                  <a:cubicBezTo>
                    <a:pt x="76" y="15"/>
                    <a:pt x="77" y="15"/>
                    <a:pt x="78" y="16"/>
                  </a:cubicBezTo>
                  <a:cubicBezTo>
                    <a:pt x="80" y="16"/>
                    <a:pt x="82" y="17"/>
                    <a:pt x="83" y="17"/>
                  </a:cubicBezTo>
                  <a:cubicBezTo>
                    <a:pt x="87" y="20"/>
                    <a:pt x="89" y="23"/>
                    <a:pt x="90" y="29"/>
                  </a:cubicBezTo>
                  <a:cubicBezTo>
                    <a:pt x="91" y="34"/>
                    <a:pt x="88" y="38"/>
                    <a:pt x="82" y="39"/>
                  </a:cubicBezTo>
                  <a:cubicBezTo>
                    <a:pt x="79" y="39"/>
                    <a:pt x="75" y="39"/>
                    <a:pt x="71" y="38"/>
                  </a:cubicBezTo>
                  <a:cubicBezTo>
                    <a:pt x="67" y="37"/>
                    <a:pt x="63" y="35"/>
                    <a:pt x="58" y="33"/>
                  </a:cubicBezTo>
                  <a:cubicBezTo>
                    <a:pt x="55" y="31"/>
                    <a:pt x="52" y="29"/>
                    <a:pt x="50" y="26"/>
                  </a:cubicBezTo>
                  <a:cubicBezTo>
                    <a:pt x="50" y="31"/>
                    <a:pt x="54" y="39"/>
                    <a:pt x="63" y="51"/>
                  </a:cubicBezTo>
                  <a:cubicBezTo>
                    <a:pt x="68" y="58"/>
                    <a:pt x="77" y="66"/>
                    <a:pt x="88" y="77"/>
                  </a:cubicBezTo>
                  <a:cubicBezTo>
                    <a:pt x="92" y="80"/>
                    <a:pt x="93" y="83"/>
                    <a:pt x="90" y="83"/>
                  </a:cubicBezTo>
                  <a:cubicBezTo>
                    <a:pt x="86" y="84"/>
                    <a:pt x="82" y="83"/>
                    <a:pt x="78" y="80"/>
                  </a:cubicBezTo>
                  <a:cubicBezTo>
                    <a:pt x="73" y="77"/>
                    <a:pt x="63" y="70"/>
                    <a:pt x="48" y="58"/>
                  </a:cubicBezTo>
                  <a:cubicBezTo>
                    <a:pt x="27" y="40"/>
                    <a:pt x="12" y="27"/>
                    <a:pt x="5" y="17"/>
                  </a:cubicBezTo>
                  <a:cubicBezTo>
                    <a:pt x="0" y="10"/>
                    <a:pt x="0" y="7"/>
                    <a:pt x="4" y="7"/>
                  </a:cubicBezTo>
                  <a:cubicBezTo>
                    <a:pt x="5" y="7"/>
                    <a:pt x="6" y="7"/>
                    <a:pt x="8" y="7"/>
                  </a:cubicBezTo>
                  <a:cubicBezTo>
                    <a:pt x="11" y="8"/>
                    <a:pt x="13" y="9"/>
                    <a:pt x="15" y="10"/>
                  </a:cubicBezTo>
                  <a:cubicBezTo>
                    <a:pt x="17" y="11"/>
                    <a:pt x="19" y="13"/>
                    <a:pt x="21" y="15"/>
                  </a:cubicBezTo>
                  <a:cubicBezTo>
                    <a:pt x="21" y="15"/>
                    <a:pt x="23" y="18"/>
                    <a:pt x="27" y="23"/>
                  </a:cubicBezTo>
                  <a:cubicBezTo>
                    <a:pt x="30" y="28"/>
                    <a:pt x="35" y="32"/>
                    <a:pt x="40" y="37"/>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17" name="Freeform 162"/>
            <p:cNvSpPr>
              <a:spLocks noEditPoints="1"/>
            </p:cNvSpPr>
            <p:nvPr/>
          </p:nvSpPr>
          <p:spPr bwMode="auto">
            <a:xfrm>
              <a:off x="5335588" y="5670550"/>
              <a:ext cx="525463" cy="277812"/>
            </a:xfrm>
            <a:custGeom>
              <a:avLst/>
              <a:gdLst>
                <a:gd name="T0" fmla="*/ 84 w 140"/>
                <a:gd name="T1" fmla="*/ 52 h 74"/>
                <a:gd name="T2" fmla="*/ 95 w 140"/>
                <a:gd name="T3" fmla="*/ 63 h 74"/>
                <a:gd name="T4" fmla="*/ 96 w 140"/>
                <a:gd name="T5" fmla="*/ 74 h 74"/>
                <a:gd name="T6" fmla="*/ 76 w 140"/>
                <a:gd name="T7" fmla="*/ 70 h 74"/>
                <a:gd name="T8" fmla="*/ 59 w 140"/>
                <a:gd name="T9" fmla="*/ 62 h 74"/>
                <a:gd name="T10" fmla="*/ 20 w 140"/>
                <a:gd name="T11" fmla="*/ 35 h 74"/>
                <a:gd name="T12" fmla="*/ 1 w 140"/>
                <a:gd name="T13" fmla="*/ 8 h 74"/>
                <a:gd name="T14" fmla="*/ 8 w 140"/>
                <a:gd name="T15" fmla="*/ 1 h 74"/>
                <a:gd name="T16" fmla="*/ 21 w 140"/>
                <a:gd name="T17" fmla="*/ 2 h 74"/>
                <a:gd name="T18" fmla="*/ 33 w 140"/>
                <a:gd name="T19" fmla="*/ 7 h 74"/>
                <a:gd name="T20" fmla="*/ 43 w 140"/>
                <a:gd name="T21" fmla="*/ 14 h 74"/>
                <a:gd name="T22" fmla="*/ 51 w 140"/>
                <a:gd name="T23" fmla="*/ 17 h 74"/>
                <a:gd name="T24" fmla="*/ 60 w 140"/>
                <a:gd name="T25" fmla="*/ 25 h 74"/>
                <a:gd name="T26" fmla="*/ 78 w 140"/>
                <a:gd name="T27" fmla="*/ 39 h 74"/>
                <a:gd name="T28" fmla="*/ 100 w 140"/>
                <a:gd name="T29" fmla="*/ 54 h 74"/>
                <a:gd name="T30" fmla="*/ 115 w 140"/>
                <a:gd name="T31" fmla="*/ 60 h 74"/>
                <a:gd name="T32" fmla="*/ 124 w 140"/>
                <a:gd name="T33" fmla="*/ 62 h 74"/>
                <a:gd name="T34" fmla="*/ 135 w 140"/>
                <a:gd name="T35" fmla="*/ 66 h 74"/>
                <a:gd name="T36" fmla="*/ 139 w 140"/>
                <a:gd name="T37" fmla="*/ 69 h 74"/>
                <a:gd name="T38" fmla="*/ 138 w 140"/>
                <a:gd name="T39" fmla="*/ 71 h 74"/>
                <a:gd name="T40" fmla="*/ 118 w 140"/>
                <a:gd name="T41" fmla="*/ 68 h 74"/>
                <a:gd name="T42" fmla="*/ 96 w 140"/>
                <a:gd name="T43" fmla="*/ 58 h 74"/>
                <a:gd name="T44" fmla="*/ 84 w 140"/>
                <a:gd name="T45" fmla="*/ 52 h 74"/>
                <a:gd name="T46" fmla="*/ 38 w 140"/>
                <a:gd name="T47" fmla="*/ 16 h 74"/>
                <a:gd name="T48" fmla="*/ 29 w 140"/>
                <a:gd name="T49" fmla="*/ 13 h 74"/>
                <a:gd name="T50" fmla="*/ 23 w 140"/>
                <a:gd name="T51" fmla="*/ 12 h 74"/>
                <a:gd name="T52" fmla="*/ 28 w 140"/>
                <a:gd name="T53" fmla="*/ 28 h 74"/>
                <a:gd name="T54" fmla="*/ 64 w 140"/>
                <a:gd name="T55" fmla="*/ 56 h 74"/>
                <a:gd name="T56" fmla="*/ 72 w 140"/>
                <a:gd name="T57" fmla="*/ 60 h 74"/>
                <a:gd name="T58" fmla="*/ 78 w 140"/>
                <a:gd name="T59" fmla="*/ 61 h 74"/>
                <a:gd name="T60" fmla="*/ 72 w 140"/>
                <a:gd name="T61" fmla="*/ 48 h 74"/>
                <a:gd name="T62" fmla="*/ 51 w 140"/>
                <a:gd name="T63" fmla="*/ 29 h 74"/>
                <a:gd name="T64" fmla="*/ 40 w 140"/>
                <a:gd name="T65" fmla="*/ 19 h 74"/>
                <a:gd name="T66" fmla="*/ 38 w 140"/>
                <a:gd name="T67" fmla="*/ 1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74">
                  <a:moveTo>
                    <a:pt x="84" y="52"/>
                  </a:moveTo>
                  <a:cubicBezTo>
                    <a:pt x="89" y="56"/>
                    <a:pt x="93" y="60"/>
                    <a:pt x="95" y="63"/>
                  </a:cubicBezTo>
                  <a:cubicBezTo>
                    <a:pt x="100" y="69"/>
                    <a:pt x="100" y="73"/>
                    <a:pt x="96" y="74"/>
                  </a:cubicBezTo>
                  <a:cubicBezTo>
                    <a:pt x="91" y="74"/>
                    <a:pt x="85" y="73"/>
                    <a:pt x="76" y="70"/>
                  </a:cubicBezTo>
                  <a:cubicBezTo>
                    <a:pt x="70" y="68"/>
                    <a:pt x="64" y="65"/>
                    <a:pt x="59" y="62"/>
                  </a:cubicBezTo>
                  <a:cubicBezTo>
                    <a:pt x="44" y="54"/>
                    <a:pt x="32" y="45"/>
                    <a:pt x="20" y="35"/>
                  </a:cubicBezTo>
                  <a:cubicBezTo>
                    <a:pt x="8" y="23"/>
                    <a:pt x="1" y="14"/>
                    <a:pt x="1" y="8"/>
                  </a:cubicBezTo>
                  <a:cubicBezTo>
                    <a:pt x="0" y="4"/>
                    <a:pt x="2" y="1"/>
                    <a:pt x="8" y="1"/>
                  </a:cubicBezTo>
                  <a:cubicBezTo>
                    <a:pt x="11" y="0"/>
                    <a:pt x="16" y="1"/>
                    <a:pt x="21" y="2"/>
                  </a:cubicBezTo>
                  <a:cubicBezTo>
                    <a:pt x="26" y="4"/>
                    <a:pt x="30" y="5"/>
                    <a:pt x="33" y="7"/>
                  </a:cubicBezTo>
                  <a:cubicBezTo>
                    <a:pt x="36" y="9"/>
                    <a:pt x="39" y="11"/>
                    <a:pt x="43" y="14"/>
                  </a:cubicBezTo>
                  <a:cubicBezTo>
                    <a:pt x="46" y="15"/>
                    <a:pt x="49" y="16"/>
                    <a:pt x="51" y="17"/>
                  </a:cubicBezTo>
                  <a:cubicBezTo>
                    <a:pt x="54" y="19"/>
                    <a:pt x="57" y="21"/>
                    <a:pt x="60" y="25"/>
                  </a:cubicBezTo>
                  <a:cubicBezTo>
                    <a:pt x="64" y="28"/>
                    <a:pt x="70" y="33"/>
                    <a:pt x="78" y="39"/>
                  </a:cubicBezTo>
                  <a:cubicBezTo>
                    <a:pt x="86" y="45"/>
                    <a:pt x="93" y="50"/>
                    <a:pt x="100" y="54"/>
                  </a:cubicBezTo>
                  <a:cubicBezTo>
                    <a:pt x="105" y="57"/>
                    <a:pt x="110" y="59"/>
                    <a:pt x="115" y="60"/>
                  </a:cubicBezTo>
                  <a:cubicBezTo>
                    <a:pt x="117" y="61"/>
                    <a:pt x="120" y="61"/>
                    <a:pt x="124" y="62"/>
                  </a:cubicBezTo>
                  <a:cubicBezTo>
                    <a:pt x="128" y="62"/>
                    <a:pt x="131" y="64"/>
                    <a:pt x="135" y="66"/>
                  </a:cubicBezTo>
                  <a:cubicBezTo>
                    <a:pt x="137" y="67"/>
                    <a:pt x="139" y="68"/>
                    <a:pt x="139" y="69"/>
                  </a:cubicBezTo>
                  <a:cubicBezTo>
                    <a:pt x="140" y="70"/>
                    <a:pt x="139" y="71"/>
                    <a:pt x="138" y="71"/>
                  </a:cubicBezTo>
                  <a:cubicBezTo>
                    <a:pt x="134" y="72"/>
                    <a:pt x="127" y="71"/>
                    <a:pt x="118" y="68"/>
                  </a:cubicBezTo>
                  <a:cubicBezTo>
                    <a:pt x="111" y="66"/>
                    <a:pt x="104" y="63"/>
                    <a:pt x="96" y="58"/>
                  </a:cubicBezTo>
                  <a:cubicBezTo>
                    <a:pt x="94" y="57"/>
                    <a:pt x="90" y="55"/>
                    <a:pt x="84" y="52"/>
                  </a:cubicBezTo>
                  <a:close/>
                  <a:moveTo>
                    <a:pt x="38" y="16"/>
                  </a:moveTo>
                  <a:cubicBezTo>
                    <a:pt x="34" y="14"/>
                    <a:pt x="31" y="13"/>
                    <a:pt x="29" y="13"/>
                  </a:cubicBezTo>
                  <a:cubicBezTo>
                    <a:pt x="26" y="12"/>
                    <a:pt x="25" y="12"/>
                    <a:pt x="23" y="12"/>
                  </a:cubicBezTo>
                  <a:cubicBezTo>
                    <a:pt x="17" y="13"/>
                    <a:pt x="19" y="18"/>
                    <a:pt x="28" y="28"/>
                  </a:cubicBezTo>
                  <a:cubicBezTo>
                    <a:pt x="39" y="40"/>
                    <a:pt x="51" y="49"/>
                    <a:pt x="64" y="56"/>
                  </a:cubicBezTo>
                  <a:cubicBezTo>
                    <a:pt x="67" y="58"/>
                    <a:pt x="69" y="59"/>
                    <a:pt x="72" y="60"/>
                  </a:cubicBezTo>
                  <a:cubicBezTo>
                    <a:pt x="74" y="61"/>
                    <a:pt x="76" y="61"/>
                    <a:pt x="78" y="61"/>
                  </a:cubicBezTo>
                  <a:cubicBezTo>
                    <a:pt x="81" y="60"/>
                    <a:pt x="79" y="56"/>
                    <a:pt x="72" y="48"/>
                  </a:cubicBezTo>
                  <a:cubicBezTo>
                    <a:pt x="67" y="44"/>
                    <a:pt x="61" y="38"/>
                    <a:pt x="51" y="29"/>
                  </a:cubicBezTo>
                  <a:cubicBezTo>
                    <a:pt x="45" y="24"/>
                    <a:pt x="41" y="21"/>
                    <a:pt x="40" y="19"/>
                  </a:cubicBezTo>
                  <a:cubicBezTo>
                    <a:pt x="39" y="18"/>
                    <a:pt x="38" y="17"/>
                    <a:pt x="38" y="16"/>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18" name="Freeform 163"/>
            <p:cNvSpPr>
              <a:spLocks/>
            </p:cNvSpPr>
            <p:nvPr/>
          </p:nvSpPr>
          <p:spPr bwMode="auto">
            <a:xfrm>
              <a:off x="5414963" y="5521325"/>
              <a:ext cx="547688" cy="382587"/>
            </a:xfrm>
            <a:custGeom>
              <a:avLst/>
              <a:gdLst>
                <a:gd name="T0" fmla="*/ 44 w 146"/>
                <a:gd name="T1" fmla="*/ 35 h 102"/>
                <a:gd name="T2" fmla="*/ 71 w 146"/>
                <a:gd name="T3" fmla="*/ 58 h 102"/>
                <a:gd name="T4" fmla="*/ 111 w 146"/>
                <a:gd name="T5" fmla="*/ 86 h 102"/>
                <a:gd name="T6" fmla="*/ 119 w 146"/>
                <a:gd name="T7" fmla="*/ 90 h 102"/>
                <a:gd name="T8" fmla="*/ 124 w 146"/>
                <a:gd name="T9" fmla="*/ 90 h 102"/>
                <a:gd name="T10" fmla="*/ 120 w 146"/>
                <a:gd name="T11" fmla="*/ 79 h 102"/>
                <a:gd name="T12" fmla="*/ 108 w 146"/>
                <a:gd name="T13" fmla="*/ 67 h 102"/>
                <a:gd name="T14" fmla="*/ 107 w 146"/>
                <a:gd name="T15" fmla="*/ 63 h 102"/>
                <a:gd name="T16" fmla="*/ 110 w 146"/>
                <a:gd name="T17" fmla="*/ 63 h 102"/>
                <a:gd name="T18" fmla="*/ 114 w 146"/>
                <a:gd name="T19" fmla="*/ 65 h 102"/>
                <a:gd name="T20" fmla="*/ 134 w 146"/>
                <a:gd name="T21" fmla="*/ 83 h 102"/>
                <a:gd name="T22" fmla="*/ 139 w 146"/>
                <a:gd name="T23" fmla="*/ 101 h 102"/>
                <a:gd name="T24" fmla="*/ 122 w 146"/>
                <a:gd name="T25" fmla="*/ 98 h 102"/>
                <a:gd name="T26" fmla="*/ 104 w 146"/>
                <a:gd name="T27" fmla="*/ 90 h 102"/>
                <a:gd name="T28" fmla="*/ 60 w 146"/>
                <a:gd name="T29" fmla="*/ 61 h 102"/>
                <a:gd name="T30" fmla="*/ 36 w 146"/>
                <a:gd name="T31" fmla="*/ 40 h 102"/>
                <a:gd name="T32" fmla="*/ 33 w 146"/>
                <a:gd name="T33" fmla="*/ 41 h 102"/>
                <a:gd name="T34" fmla="*/ 27 w 146"/>
                <a:gd name="T35" fmla="*/ 41 h 102"/>
                <a:gd name="T36" fmla="*/ 18 w 146"/>
                <a:gd name="T37" fmla="*/ 38 h 102"/>
                <a:gd name="T38" fmla="*/ 14 w 146"/>
                <a:gd name="T39" fmla="*/ 33 h 102"/>
                <a:gd name="T40" fmla="*/ 20 w 146"/>
                <a:gd name="T41" fmla="*/ 31 h 102"/>
                <a:gd name="T42" fmla="*/ 25 w 146"/>
                <a:gd name="T43" fmla="*/ 28 h 102"/>
                <a:gd name="T44" fmla="*/ 8 w 146"/>
                <a:gd name="T45" fmla="*/ 11 h 102"/>
                <a:gd name="T46" fmla="*/ 1 w 146"/>
                <a:gd name="T47" fmla="*/ 3 h 102"/>
                <a:gd name="T48" fmla="*/ 1 w 146"/>
                <a:gd name="T49" fmla="*/ 0 h 102"/>
                <a:gd name="T50" fmla="*/ 7 w 146"/>
                <a:gd name="T51" fmla="*/ 1 h 102"/>
                <a:gd name="T52" fmla="*/ 12 w 146"/>
                <a:gd name="T53" fmla="*/ 3 h 102"/>
                <a:gd name="T54" fmla="*/ 24 w 146"/>
                <a:gd name="T55" fmla="*/ 14 h 102"/>
                <a:gd name="T56" fmla="*/ 32 w 146"/>
                <a:gd name="T57" fmla="*/ 22 h 102"/>
                <a:gd name="T58" fmla="*/ 44 w 146"/>
                <a:gd name="T59" fmla="*/ 18 h 102"/>
                <a:gd name="T60" fmla="*/ 58 w 146"/>
                <a:gd name="T61" fmla="*/ 21 h 102"/>
                <a:gd name="T62" fmla="*/ 62 w 146"/>
                <a:gd name="T63" fmla="*/ 25 h 102"/>
                <a:gd name="T64" fmla="*/ 58 w 146"/>
                <a:gd name="T65" fmla="*/ 26 h 102"/>
                <a:gd name="T66" fmla="*/ 48 w 146"/>
                <a:gd name="T67" fmla="*/ 32 h 102"/>
                <a:gd name="T68" fmla="*/ 44 w 146"/>
                <a:gd name="T69" fmla="*/ 3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 h="102">
                  <a:moveTo>
                    <a:pt x="44" y="35"/>
                  </a:moveTo>
                  <a:cubicBezTo>
                    <a:pt x="52" y="42"/>
                    <a:pt x="60" y="50"/>
                    <a:pt x="71" y="58"/>
                  </a:cubicBezTo>
                  <a:cubicBezTo>
                    <a:pt x="87" y="71"/>
                    <a:pt x="100" y="80"/>
                    <a:pt x="111" y="86"/>
                  </a:cubicBezTo>
                  <a:cubicBezTo>
                    <a:pt x="114" y="88"/>
                    <a:pt x="116" y="89"/>
                    <a:pt x="119" y="90"/>
                  </a:cubicBezTo>
                  <a:cubicBezTo>
                    <a:pt x="121" y="90"/>
                    <a:pt x="123" y="91"/>
                    <a:pt x="124" y="90"/>
                  </a:cubicBezTo>
                  <a:cubicBezTo>
                    <a:pt x="128" y="90"/>
                    <a:pt x="127" y="86"/>
                    <a:pt x="120" y="79"/>
                  </a:cubicBezTo>
                  <a:cubicBezTo>
                    <a:pt x="117" y="75"/>
                    <a:pt x="112" y="71"/>
                    <a:pt x="108" y="67"/>
                  </a:cubicBezTo>
                  <a:cubicBezTo>
                    <a:pt x="105" y="64"/>
                    <a:pt x="105" y="63"/>
                    <a:pt x="107" y="63"/>
                  </a:cubicBezTo>
                  <a:cubicBezTo>
                    <a:pt x="107" y="63"/>
                    <a:pt x="109" y="63"/>
                    <a:pt x="110" y="63"/>
                  </a:cubicBezTo>
                  <a:cubicBezTo>
                    <a:pt x="112" y="64"/>
                    <a:pt x="113" y="64"/>
                    <a:pt x="114" y="65"/>
                  </a:cubicBezTo>
                  <a:cubicBezTo>
                    <a:pt x="119" y="67"/>
                    <a:pt x="125" y="73"/>
                    <a:pt x="134" y="83"/>
                  </a:cubicBezTo>
                  <a:cubicBezTo>
                    <a:pt x="144" y="94"/>
                    <a:pt x="146" y="100"/>
                    <a:pt x="139" y="101"/>
                  </a:cubicBezTo>
                  <a:cubicBezTo>
                    <a:pt x="136" y="102"/>
                    <a:pt x="130" y="101"/>
                    <a:pt x="122" y="98"/>
                  </a:cubicBezTo>
                  <a:cubicBezTo>
                    <a:pt x="116" y="96"/>
                    <a:pt x="111" y="94"/>
                    <a:pt x="104" y="90"/>
                  </a:cubicBezTo>
                  <a:cubicBezTo>
                    <a:pt x="89" y="82"/>
                    <a:pt x="75" y="72"/>
                    <a:pt x="60" y="61"/>
                  </a:cubicBezTo>
                  <a:cubicBezTo>
                    <a:pt x="57" y="58"/>
                    <a:pt x="49" y="51"/>
                    <a:pt x="36" y="40"/>
                  </a:cubicBezTo>
                  <a:cubicBezTo>
                    <a:pt x="35" y="41"/>
                    <a:pt x="34" y="41"/>
                    <a:pt x="33" y="41"/>
                  </a:cubicBezTo>
                  <a:cubicBezTo>
                    <a:pt x="31" y="41"/>
                    <a:pt x="29" y="41"/>
                    <a:pt x="27" y="41"/>
                  </a:cubicBezTo>
                  <a:cubicBezTo>
                    <a:pt x="23" y="40"/>
                    <a:pt x="20" y="39"/>
                    <a:pt x="18" y="38"/>
                  </a:cubicBezTo>
                  <a:cubicBezTo>
                    <a:pt x="15" y="36"/>
                    <a:pt x="14" y="34"/>
                    <a:pt x="14" y="33"/>
                  </a:cubicBezTo>
                  <a:cubicBezTo>
                    <a:pt x="14" y="33"/>
                    <a:pt x="16" y="32"/>
                    <a:pt x="20" y="31"/>
                  </a:cubicBezTo>
                  <a:cubicBezTo>
                    <a:pt x="22" y="31"/>
                    <a:pt x="23" y="30"/>
                    <a:pt x="25" y="28"/>
                  </a:cubicBezTo>
                  <a:cubicBezTo>
                    <a:pt x="20" y="24"/>
                    <a:pt x="14" y="18"/>
                    <a:pt x="8" y="11"/>
                  </a:cubicBezTo>
                  <a:cubicBezTo>
                    <a:pt x="4" y="7"/>
                    <a:pt x="2" y="4"/>
                    <a:pt x="1" y="3"/>
                  </a:cubicBezTo>
                  <a:cubicBezTo>
                    <a:pt x="0" y="1"/>
                    <a:pt x="0" y="0"/>
                    <a:pt x="1" y="0"/>
                  </a:cubicBezTo>
                  <a:cubicBezTo>
                    <a:pt x="2" y="0"/>
                    <a:pt x="4" y="0"/>
                    <a:pt x="7" y="1"/>
                  </a:cubicBezTo>
                  <a:cubicBezTo>
                    <a:pt x="9" y="2"/>
                    <a:pt x="11" y="3"/>
                    <a:pt x="12" y="3"/>
                  </a:cubicBezTo>
                  <a:cubicBezTo>
                    <a:pt x="15" y="5"/>
                    <a:pt x="19" y="8"/>
                    <a:pt x="24" y="14"/>
                  </a:cubicBezTo>
                  <a:cubicBezTo>
                    <a:pt x="27" y="17"/>
                    <a:pt x="30" y="20"/>
                    <a:pt x="32" y="22"/>
                  </a:cubicBezTo>
                  <a:cubicBezTo>
                    <a:pt x="37" y="19"/>
                    <a:pt x="41" y="18"/>
                    <a:pt x="44" y="18"/>
                  </a:cubicBezTo>
                  <a:cubicBezTo>
                    <a:pt x="48" y="17"/>
                    <a:pt x="53" y="18"/>
                    <a:pt x="58" y="21"/>
                  </a:cubicBezTo>
                  <a:cubicBezTo>
                    <a:pt x="61" y="23"/>
                    <a:pt x="62" y="24"/>
                    <a:pt x="62" y="25"/>
                  </a:cubicBezTo>
                  <a:cubicBezTo>
                    <a:pt x="62" y="25"/>
                    <a:pt x="61" y="26"/>
                    <a:pt x="58" y="26"/>
                  </a:cubicBezTo>
                  <a:cubicBezTo>
                    <a:pt x="57" y="26"/>
                    <a:pt x="54" y="28"/>
                    <a:pt x="48" y="32"/>
                  </a:cubicBezTo>
                  <a:cubicBezTo>
                    <a:pt x="47" y="33"/>
                    <a:pt x="46" y="34"/>
                    <a:pt x="44" y="3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19" name="Freeform 164"/>
            <p:cNvSpPr>
              <a:spLocks noEditPoints="1"/>
            </p:cNvSpPr>
            <p:nvPr/>
          </p:nvSpPr>
          <p:spPr bwMode="auto">
            <a:xfrm>
              <a:off x="5597525" y="5513388"/>
              <a:ext cx="487363" cy="379412"/>
            </a:xfrm>
            <a:custGeom>
              <a:avLst/>
              <a:gdLst>
                <a:gd name="T0" fmla="*/ 45 w 130"/>
                <a:gd name="T1" fmla="*/ 36 h 101"/>
                <a:gd name="T2" fmla="*/ 51 w 130"/>
                <a:gd name="T3" fmla="*/ 37 h 101"/>
                <a:gd name="T4" fmla="*/ 55 w 130"/>
                <a:gd name="T5" fmla="*/ 39 h 101"/>
                <a:gd name="T6" fmla="*/ 62 w 130"/>
                <a:gd name="T7" fmla="*/ 45 h 101"/>
                <a:gd name="T8" fmla="*/ 93 w 130"/>
                <a:gd name="T9" fmla="*/ 73 h 101"/>
                <a:gd name="T10" fmla="*/ 124 w 130"/>
                <a:gd name="T11" fmla="*/ 95 h 101"/>
                <a:gd name="T12" fmla="*/ 128 w 130"/>
                <a:gd name="T13" fmla="*/ 101 h 101"/>
                <a:gd name="T14" fmla="*/ 122 w 130"/>
                <a:gd name="T15" fmla="*/ 100 h 101"/>
                <a:gd name="T16" fmla="*/ 116 w 130"/>
                <a:gd name="T17" fmla="*/ 97 h 101"/>
                <a:gd name="T18" fmla="*/ 87 w 130"/>
                <a:gd name="T19" fmla="*/ 77 h 101"/>
                <a:gd name="T20" fmla="*/ 52 w 130"/>
                <a:gd name="T21" fmla="*/ 46 h 101"/>
                <a:gd name="T22" fmla="*/ 45 w 130"/>
                <a:gd name="T23" fmla="*/ 39 h 101"/>
                <a:gd name="T24" fmla="*/ 45 w 130"/>
                <a:gd name="T25" fmla="*/ 36 h 101"/>
                <a:gd name="T26" fmla="*/ 2 w 130"/>
                <a:gd name="T27" fmla="*/ 0 h 101"/>
                <a:gd name="T28" fmla="*/ 15 w 130"/>
                <a:gd name="T29" fmla="*/ 4 h 101"/>
                <a:gd name="T30" fmla="*/ 26 w 130"/>
                <a:gd name="T31" fmla="*/ 13 h 101"/>
                <a:gd name="T32" fmla="*/ 26 w 130"/>
                <a:gd name="T33" fmla="*/ 18 h 101"/>
                <a:gd name="T34" fmla="*/ 20 w 130"/>
                <a:gd name="T35" fmla="*/ 17 h 101"/>
                <a:gd name="T36" fmla="*/ 13 w 130"/>
                <a:gd name="T37" fmla="*/ 14 h 101"/>
                <a:gd name="T38" fmla="*/ 2 w 130"/>
                <a:gd name="T39" fmla="*/ 4 h 101"/>
                <a:gd name="T40" fmla="*/ 2 w 130"/>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 h="101">
                  <a:moveTo>
                    <a:pt x="45" y="36"/>
                  </a:moveTo>
                  <a:cubicBezTo>
                    <a:pt x="47" y="36"/>
                    <a:pt x="48" y="37"/>
                    <a:pt x="51" y="37"/>
                  </a:cubicBezTo>
                  <a:cubicBezTo>
                    <a:pt x="52" y="38"/>
                    <a:pt x="54" y="39"/>
                    <a:pt x="55" y="39"/>
                  </a:cubicBezTo>
                  <a:cubicBezTo>
                    <a:pt x="57" y="41"/>
                    <a:pt x="60" y="42"/>
                    <a:pt x="62" y="45"/>
                  </a:cubicBezTo>
                  <a:cubicBezTo>
                    <a:pt x="74" y="56"/>
                    <a:pt x="84" y="65"/>
                    <a:pt x="93" y="73"/>
                  </a:cubicBezTo>
                  <a:cubicBezTo>
                    <a:pt x="103" y="80"/>
                    <a:pt x="113" y="87"/>
                    <a:pt x="124" y="95"/>
                  </a:cubicBezTo>
                  <a:cubicBezTo>
                    <a:pt x="129" y="99"/>
                    <a:pt x="130" y="100"/>
                    <a:pt x="128" y="101"/>
                  </a:cubicBezTo>
                  <a:cubicBezTo>
                    <a:pt x="126" y="101"/>
                    <a:pt x="124" y="101"/>
                    <a:pt x="122" y="100"/>
                  </a:cubicBezTo>
                  <a:cubicBezTo>
                    <a:pt x="119" y="99"/>
                    <a:pt x="117" y="98"/>
                    <a:pt x="116" y="97"/>
                  </a:cubicBezTo>
                  <a:cubicBezTo>
                    <a:pt x="112" y="95"/>
                    <a:pt x="102" y="88"/>
                    <a:pt x="87" y="77"/>
                  </a:cubicBezTo>
                  <a:cubicBezTo>
                    <a:pt x="74" y="68"/>
                    <a:pt x="63" y="57"/>
                    <a:pt x="52" y="46"/>
                  </a:cubicBezTo>
                  <a:cubicBezTo>
                    <a:pt x="48" y="42"/>
                    <a:pt x="46" y="40"/>
                    <a:pt x="45" y="39"/>
                  </a:cubicBezTo>
                  <a:cubicBezTo>
                    <a:pt x="44" y="37"/>
                    <a:pt x="44" y="37"/>
                    <a:pt x="45" y="36"/>
                  </a:cubicBezTo>
                  <a:close/>
                  <a:moveTo>
                    <a:pt x="2" y="0"/>
                  </a:moveTo>
                  <a:cubicBezTo>
                    <a:pt x="5" y="0"/>
                    <a:pt x="10" y="1"/>
                    <a:pt x="15" y="4"/>
                  </a:cubicBezTo>
                  <a:cubicBezTo>
                    <a:pt x="19" y="7"/>
                    <a:pt x="23" y="10"/>
                    <a:pt x="26" y="13"/>
                  </a:cubicBezTo>
                  <a:cubicBezTo>
                    <a:pt x="28" y="16"/>
                    <a:pt x="28" y="18"/>
                    <a:pt x="26" y="18"/>
                  </a:cubicBezTo>
                  <a:cubicBezTo>
                    <a:pt x="24" y="18"/>
                    <a:pt x="22" y="18"/>
                    <a:pt x="20" y="17"/>
                  </a:cubicBezTo>
                  <a:cubicBezTo>
                    <a:pt x="18" y="16"/>
                    <a:pt x="16" y="16"/>
                    <a:pt x="13" y="14"/>
                  </a:cubicBezTo>
                  <a:cubicBezTo>
                    <a:pt x="8" y="11"/>
                    <a:pt x="4" y="8"/>
                    <a:pt x="2" y="4"/>
                  </a:cubicBezTo>
                  <a:cubicBezTo>
                    <a:pt x="0" y="2"/>
                    <a:pt x="0" y="0"/>
                    <a:pt x="2" y="0"/>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0" name="Freeform 165"/>
            <p:cNvSpPr>
              <a:spLocks noEditPoints="1"/>
            </p:cNvSpPr>
            <p:nvPr/>
          </p:nvSpPr>
          <p:spPr bwMode="auto">
            <a:xfrm>
              <a:off x="5867400" y="5614988"/>
              <a:ext cx="360363" cy="250825"/>
            </a:xfrm>
            <a:custGeom>
              <a:avLst/>
              <a:gdLst>
                <a:gd name="T0" fmla="*/ 5 w 96"/>
                <a:gd name="T1" fmla="*/ 1 h 67"/>
                <a:gd name="T2" fmla="*/ 30 w 96"/>
                <a:gd name="T3" fmla="*/ 9 h 67"/>
                <a:gd name="T4" fmla="*/ 74 w 96"/>
                <a:gd name="T5" fmla="*/ 42 h 67"/>
                <a:gd name="T6" fmla="*/ 88 w 96"/>
                <a:gd name="T7" fmla="*/ 66 h 67"/>
                <a:gd name="T8" fmla="*/ 70 w 96"/>
                <a:gd name="T9" fmla="*/ 62 h 67"/>
                <a:gd name="T10" fmla="*/ 58 w 96"/>
                <a:gd name="T11" fmla="*/ 56 h 67"/>
                <a:gd name="T12" fmla="*/ 19 w 96"/>
                <a:gd name="T13" fmla="*/ 29 h 67"/>
                <a:gd name="T14" fmla="*/ 1 w 96"/>
                <a:gd name="T15" fmla="*/ 6 h 67"/>
                <a:gd name="T16" fmla="*/ 5 w 96"/>
                <a:gd name="T17" fmla="*/ 1 h 67"/>
                <a:gd name="T18" fmla="*/ 58 w 96"/>
                <a:gd name="T19" fmla="*/ 37 h 67"/>
                <a:gd name="T20" fmla="*/ 51 w 96"/>
                <a:gd name="T21" fmla="*/ 34 h 67"/>
                <a:gd name="T22" fmla="*/ 46 w 96"/>
                <a:gd name="T23" fmla="*/ 30 h 67"/>
                <a:gd name="T24" fmla="*/ 28 w 96"/>
                <a:gd name="T25" fmla="*/ 14 h 67"/>
                <a:gd name="T26" fmla="*/ 25 w 96"/>
                <a:gd name="T27" fmla="*/ 12 h 67"/>
                <a:gd name="T28" fmla="*/ 20 w 96"/>
                <a:gd name="T29" fmla="*/ 11 h 67"/>
                <a:gd name="T30" fmla="*/ 21 w 96"/>
                <a:gd name="T31" fmla="*/ 18 h 67"/>
                <a:gd name="T32" fmla="*/ 37 w 96"/>
                <a:gd name="T33" fmla="*/ 35 h 67"/>
                <a:gd name="T34" fmla="*/ 60 w 96"/>
                <a:gd name="T35" fmla="*/ 51 h 67"/>
                <a:gd name="T36" fmla="*/ 66 w 96"/>
                <a:gd name="T37" fmla="*/ 54 h 67"/>
                <a:gd name="T38" fmla="*/ 72 w 96"/>
                <a:gd name="T39" fmla="*/ 55 h 67"/>
                <a:gd name="T40" fmla="*/ 70 w 96"/>
                <a:gd name="T41" fmla="*/ 47 h 67"/>
                <a:gd name="T42" fmla="*/ 63 w 96"/>
                <a:gd name="T43" fmla="*/ 40 h 67"/>
                <a:gd name="T44" fmla="*/ 58 w 96"/>
                <a:gd name="T45"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67">
                  <a:moveTo>
                    <a:pt x="5" y="1"/>
                  </a:moveTo>
                  <a:cubicBezTo>
                    <a:pt x="10" y="0"/>
                    <a:pt x="18" y="3"/>
                    <a:pt x="30" y="9"/>
                  </a:cubicBezTo>
                  <a:cubicBezTo>
                    <a:pt x="44" y="17"/>
                    <a:pt x="59" y="28"/>
                    <a:pt x="74" y="42"/>
                  </a:cubicBezTo>
                  <a:cubicBezTo>
                    <a:pt x="91" y="57"/>
                    <a:pt x="96" y="65"/>
                    <a:pt x="88" y="66"/>
                  </a:cubicBezTo>
                  <a:cubicBezTo>
                    <a:pt x="84" y="67"/>
                    <a:pt x="78" y="65"/>
                    <a:pt x="70" y="62"/>
                  </a:cubicBezTo>
                  <a:cubicBezTo>
                    <a:pt x="66" y="61"/>
                    <a:pt x="62" y="59"/>
                    <a:pt x="58" y="56"/>
                  </a:cubicBezTo>
                  <a:cubicBezTo>
                    <a:pt x="43" y="48"/>
                    <a:pt x="30" y="39"/>
                    <a:pt x="19" y="29"/>
                  </a:cubicBezTo>
                  <a:cubicBezTo>
                    <a:pt x="8" y="19"/>
                    <a:pt x="2" y="12"/>
                    <a:pt x="1" y="6"/>
                  </a:cubicBezTo>
                  <a:cubicBezTo>
                    <a:pt x="0" y="3"/>
                    <a:pt x="2" y="1"/>
                    <a:pt x="5" y="1"/>
                  </a:cubicBezTo>
                  <a:close/>
                  <a:moveTo>
                    <a:pt x="58" y="37"/>
                  </a:moveTo>
                  <a:cubicBezTo>
                    <a:pt x="55" y="36"/>
                    <a:pt x="52" y="35"/>
                    <a:pt x="51" y="34"/>
                  </a:cubicBezTo>
                  <a:cubicBezTo>
                    <a:pt x="50" y="34"/>
                    <a:pt x="48" y="32"/>
                    <a:pt x="46" y="30"/>
                  </a:cubicBezTo>
                  <a:cubicBezTo>
                    <a:pt x="41" y="23"/>
                    <a:pt x="35" y="18"/>
                    <a:pt x="28" y="14"/>
                  </a:cubicBezTo>
                  <a:cubicBezTo>
                    <a:pt x="27" y="13"/>
                    <a:pt x="26" y="13"/>
                    <a:pt x="25" y="12"/>
                  </a:cubicBezTo>
                  <a:cubicBezTo>
                    <a:pt x="22" y="12"/>
                    <a:pt x="21" y="11"/>
                    <a:pt x="20" y="11"/>
                  </a:cubicBezTo>
                  <a:cubicBezTo>
                    <a:pt x="18" y="12"/>
                    <a:pt x="18" y="14"/>
                    <a:pt x="21" y="18"/>
                  </a:cubicBezTo>
                  <a:cubicBezTo>
                    <a:pt x="25" y="24"/>
                    <a:pt x="30" y="29"/>
                    <a:pt x="37" y="35"/>
                  </a:cubicBezTo>
                  <a:cubicBezTo>
                    <a:pt x="45" y="42"/>
                    <a:pt x="53" y="47"/>
                    <a:pt x="60" y="51"/>
                  </a:cubicBezTo>
                  <a:cubicBezTo>
                    <a:pt x="62" y="52"/>
                    <a:pt x="64" y="53"/>
                    <a:pt x="66" y="54"/>
                  </a:cubicBezTo>
                  <a:cubicBezTo>
                    <a:pt x="69" y="55"/>
                    <a:pt x="71" y="55"/>
                    <a:pt x="72" y="55"/>
                  </a:cubicBezTo>
                  <a:cubicBezTo>
                    <a:pt x="75" y="54"/>
                    <a:pt x="74" y="52"/>
                    <a:pt x="70" y="47"/>
                  </a:cubicBezTo>
                  <a:cubicBezTo>
                    <a:pt x="68" y="44"/>
                    <a:pt x="65" y="42"/>
                    <a:pt x="63" y="40"/>
                  </a:cubicBezTo>
                  <a:cubicBezTo>
                    <a:pt x="60" y="38"/>
                    <a:pt x="59" y="37"/>
                    <a:pt x="58" y="37"/>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1" name="Freeform 166"/>
            <p:cNvSpPr>
              <a:spLocks/>
            </p:cNvSpPr>
            <p:nvPr/>
          </p:nvSpPr>
          <p:spPr bwMode="auto">
            <a:xfrm>
              <a:off x="6048375" y="5621338"/>
              <a:ext cx="446088" cy="236537"/>
            </a:xfrm>
            <a:custGeom>
              <a:avLst/>
              <a:gdLst>
                <a:gd name="T0" fmla="*/ 32 w 119"/>
                <a:gd name="T1" fmla="*/ 23 h 63"/>
                <a:gd name="T2" fmla="*/ 31 w 119"/>
                <a:gd name="T3" fmla="*/ 21 h 63"/>
                <a:gd name="T4" fmla="*/ 23 w 119"/>
                <a:gd name="T5" fmla="*/ 0 h 63"/>
                <a:gd name="T6" fmla="*/ 33 w 119"/>
                <a:gd name="T7" fmla="*/ 3 h 63"/>
                <a:gd name="T8" fmla="*/ 41 w 119"/>
                <a:gd name="T9" fmla="*/ 10 h 63"/>
                <a:gd name="T10" fmla="*/ 88 w 119"/>
                <a:gd name="T11" fmla="*/ 47 h 63"/>
                <a:gd name="T12" fmla="*/ 108 w 119"/>
                <a:gd name="T13" fmla="*/ 56 h 63"/>
                <a:gd name="T14" fmla="*/ 115 w 119"/>
                <a:gd name="T15" fmla="*/ 59 h 63"/>
                <a:gd name="T16" fmla="*/ 118 w 119"/>
                <a:gd name="T17" fmla="*/ 61 h 63"/>
                <a:gd name="T18" fmla="*/ 118 w 119"/>
                <a:gd name="T19" fmla="*/ 63 h 63"/>
                <a:gd name="T20" fmla="*/ 103 w 119"/>
                <a:gd name="T21" fmla="*/ 59 h 63"/>
                <a:gd name="T22" fmla="*/ 81 w 119"/>
                <a:gd name="T23" fmla="*/ 49 h 63"/>
                <a:gd name="T24" fmla="*/ 41 w 119"/>
                <a:gd name="T25" fmla="*/ 21 h 63"/>
                <a:gd name="T26" fmla="*/ 70 w 119"/>
                <a:gd name="T27" fmla="*/ 52 h 63"/>
                <a:gd name="T28" fmla="*/ 73 w 119"/>
                <a:gd name="T29" fmla="*/ 57 h 63"/>
                <a:gd name="T30" fmla="*/ 69 w 119"/>
                <a:gd name="T31" fmla="*/ 57 h 63"/>
                <a:gd name="T32" fmla="*/ 61 w 119"/>
                <a:gd name="T33" fmla="*/ 54 h 63"/>
                <a:gd name="T34" fmla="*/ 25 w 119"/>
                <a:gd name="T35" fmla="*/ 26 h 63"/>
                <a:gd name="T36" fmla="*/ 5 w 119"/>
                <a:gd name="T37" fmla="*/ 9 h 63"/>
                <a:gd name="T38" fmla="*/ 2 w 119"/>
                <a:gd name="T39" fmla="*/ 3 h 63"/>
                <a:gd name="T40" fmla="*/ 6 w 119"/>
                <a:gd name="T41" fmla="*/ 4 h 63"/>
                <a:gd name="T42" fmla="*/ 13 w 119"/>
                <a:gd name="T43" fmla="*/ 7 h 63"/>
                <a:gd name="T44" fmla="*/ 20 w 119"/>
                <a:gd name="T45" fmla="*/ 13 h 63"/>
                <a:gd name="T46" fmla="*/ 32 w 119"/>
                <a:gd name="T47"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63">
                  <a:moveTo>
                    <a:pt x="32" y="23"/>
                  </a:moveTo>
                  <a:cubicBezTo>
                    <a:pt x="32" y="22"/>
                    <a:pt x="31" y="22"/>
                    <a:pt x="31" y="21"/>
                  </a:cubicBezTo>
                  <a:cubicBezTo>
                    <a:pt x="21" y="7"/>
                    <a:pt x="18" y="0"/>
                    <a:pt x="23" y="0"/>
                  </a:cubicBezTo>
                  <a:cubicBezTo>
                    <a:pt x="25" y="0"/>
                    <a:pt x="28" y="1"/>
                    <a:pt x="33" y="3"/>
                  </a:cubicBezTo>
                  <a:cubicBezTo>
                    <a:pt x="36" y="5"/>
                    <a:pt x="39" y="7"/>
                    <a:pt x="41" y="10"/>
                  </a:cubicBezTo>
                  <a:cubicBezTo>
                    <a:pt x="54" y="24"/>
                    <a:pt x="70" y="37"/>
                    <a:pt x="88" y="47"/>
                  </a:cubicBezTo>
                  <a:cubicBezTo>
                    <a:pt x="94" y="50"/>
                    <a:pt x="101" y="53"/>
                    <a:pt x="108" y="56"/>
                  </a:cubicBezTo>
                  <a:cubicBezTo>
                    <a:pt x="111" y="57"/>
                    <a:pt x="114" y="58"/>
                    <a:pt x="115" y="59"/>
                  </a:cubicBezTo>
                  <a:cubicBezTo>
                    <a:pt x="116" y="59"/>
                    <a:pt x="117" y="60"/>
                    <a:pt x="118" y="61"/>
                  </a:cubicBezTo>
                  <a:cubicBezTo>
                    <a:pt x="119" y="62"/>
                    <a:pt x="119" y="63"/>
                    <a:pt x="118" y="63"/>
                  </a:cubicBezTo>
                  <a:cubicBezTo>
                    <a:pt x="115" y="63"/>
                    <a:pt x="111" y="62"/>
                    <a:pt x="103" y="59"/>
                  </a:cubicBezTo>
                  <a:cubicBezTo>
                    <a:pt x="96" y="56"/>
                    <a:pt x="89" y="53"/>
                    <a:pt x="81" y="49"/>
                  </a:cubicBezTo>
                  <a:cubicBezTo>
                    <a:pt x="67" y="41"/>
                    <a:pt x="53" y="31"/>
                    <a:pt x="41" y="21"/>
                  </a:cubicBezTo>
                  <a:cubicBezTo>
                    <a:pt x="43" y="27"/>
                    <a:pt x="52" y="37"/>
                    <a:pt x="70" y="52"/>
                  </a:cubicBezTo>
                  <a:cubicBezTo>
                    <a:pt x="74" y="55"/>
                    <a:pt x="75" y="57"/>
                    <a:pt x="73" y="57"/>
                  </a:cubicBezTo>
                  <a:cubicBezTo>
                    <a:pt x="72" y="58"/>
                    <a:pt x="71" y="57"/>
                    <a:pt x="69" y="57"/>
                  </a:cubicBezTo>
                  <a:cubicBezTo>
                    <a:pt x="66" y="56"/>
                    <a:pt x="64" y="55"/>
                    <a:pt x="61" y="54"/>
                  </a:cubicBezTo>
                  <a:cubicBezTo>
                    <a:pt x="55" y="50"/>
                    <a:pt x="43" y="41"/>
                    <a:pt x="25" y="26"/>
                  </a:cubicBezTo>
                  <a:cubicBezTo>
                    <a:pt x="16" y="18"/>
                    <a:pt x="9" y="12"/>
                    <a:pt x="5" y="9"/>
                  </a:cubicBezTo>
                  <a:cubicBezTo>
                    <a:pt x="1" y="5"/>
                    <a:pt x="0" y="3"/>
                    <a:pt x="2" y="3"/>
                  </a:cubicBezTo>
                  <a:cubicBezTo>
                    <a:pt x="3" y="3"/>
                    <a:pt x="4" y="3"/>
                    <a:pt x="6" y="4"/>
                  </a:cubicBezTo>
                  <a:cubicBezTo>
                    <a:pt x="9" y="5"/>
                    <a:pt x="11" y="6"/>
                    <a:pt x="13" y="7"/>
                  </a:cubicBezTo>
                  <a:cubicBezTo>
                    <a:pt x="15" y="8"/>
                    <a:pt x="18" y="10"/>
                    <a:pt x="20" y="13"/>
                  </a:cubicBezTo>
                  <a:cubicBezTo>
                    <a:pt x="24" y="17"/>
                    <a:pt x="29" y="20"/>
                    <a:pt x="32" y="23"/>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2" name="Freeform 167"/>
            <p:cNvSpPr>
              <a:spLocks/>
            </p:cNvSpPr>
            <p:nvPr/>
          </p:nvSpPr>
          <p:spPr bwMode="auto">
            <a:xfrm>
              <a:off x="6373813" y="5573713"/>
              <a:ext cx="330200" cy="212725"/>
            </a:xfrm>
            <a:custGeom>
              <a:avLst/>
              <a:gdLst>
                <a:gd name="T0" fmla="*/ 3 w 88"/>
                <a:gd name="T1" fmla="*/ 1 h 57"/>
                <a:gd name="T2" fmla="*/ 21 w 88"/>
                <a:gd name="T3" fmla="*/ 7 h 57"/>
                <a:gd name="T4" fmla="*/ 39 w 88"/>
                <a:gd name="T5" fmla="*/ 19 h 57"/>
                <a:gd name="T6" fmla="*/ 42 w 88"/>
                <a:gd name="T7" fmla="*/ 24 h 57"/>
                <a:gd name="T8" fmla="*/ 35 w 88"/>
                <a:gd name="T9" fmla="*/ 22 h 57"/>
                <a:gd name="T10" fmla="*/ 31 w 88"/>
                <a:gd name="T11" fmla="*/ 20 h 57"/>
                <a:gd name="T12" fmla="*/ 30 w 88"/>
                <a:gd name="T13" fmla="*/ 18 h 57"/>
                <a:gd name="T14" fmla="*/ 25 w 88"/>
                <a:gd name="T15" fmla="*/ 13 h 57"/>
                <a:gd name="T16" fmla="*/ 20 w 88"/>
                <a:gd name="T17" fmla="*/ 10 h 57"/>
                <a:gd name="T18" fmla="*/ 17 w 88"/>
                <a:gd name="T19" fmla="*/ 9 h 57"/>
                <a:gd name="T20" fmla="*/ 17 w 88"/>
                <a:gd name="T21" fmla="*/ 12 h 57"/>
                <a:gd name="T22" fmla="*/ 31 w 88"/>
                <a:gd name="T23" fmla="*/ 27 h 57"/>
                <a:gd name="T24" fmla="*/ 55 w 88"/>
                <a:gd name="T25" fmla="*/ 43 h 57"/>
                <a:gd name="T26" fmla="*/ 62 w 88"/>
                <a:gd name="T27" fmla="*/ 47 h 57"/>
                <a:gd name="T28" fmla="*/ 69 w 88"/>
                <a:gd name="T29" fmla="*/ 48 h 57"/>
                <a:gd name="T30" fmla="*/ 68 w 88"/>
                <a:gd name="T31" fmla="*/ 40 h 57"/>
                <a:gd name="T32" fmla="*/ 57 w 88"/>
                <a:gd name="T33" fmla="*/ 28 h 57"/>
                <a:gd name="T34" fmla="*/ 55 w 88"/>
                <a:gd name="T35" fmla="*/ 24 h 57"/>
                <a:gd name="T36" fmla="*/ 58 w 88"/>
                <a:gd name="T37" fmla="*/ 25 h 57"/>
                <a:gd name="T38" fmla="*/ 61 w 88"/>
                <a:gd name="T39" fmla="*/ 26 h 57"/>
                <a:gd name="T40" fmla="*/ 76 w 88"/>
                <a:gd name="T41" fmla="*/ 39 h 57"/>
                <a:gd name="T42" fmla="*/ 82 w 88"/>
                <a:gd name="T43" fmla="*/ 56 h 57"/>
                <a:gd name="T44" fmla="*/ 65 w 88"/>
                <a:gd name="T45" fmla="*/ 53 h 57"/>
                <a:gd name="T46" fmla="*/ 49 w 88"/>
                <a:gd name="T47" fmla="*/ 46 h 57"/>
                <a:gd name="T48" fmla="*/ 18 w 88"/>
                <a:gd name="T49" fmla="*/ 25 h 57"/>
                <a:gd name="T50" fmla="*/ 1 w 88"/>
                <a:gd name="T51" fmla="*/ 5 h 57"/>
                <a:gd name="T52" fmla="*/ 3 w 88"/>
                <a:gd name="T53"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57">
                  <a:moveTo>
                    <a:pt x="3" y="1"/>
                  </a:moveTo>
                  <a:cubicBezTo>
                    <a:pt x="7" y="0"/>
                    <a:pt x="13" y="2"/>
                    <a:pt x="21" y="7"/>
                  </a:cubicBezTo>
                  <a:cubicBezTo>
                    <a:pt x="29" y="11"/>
                    <a:pt x="35" y="15"/>
                    <a:pt x="39" y="19"/>
                  </a:cubicBezTo>
                  <a:cubicBezTo>
                    <a:pt x="43" y="22"/>
                    <a:pt x="43" y="24"/>
                    <a:pt x="42" y="24"/>
                  </a:cubicBezTo>
                  <a:cubicBezTo>
                    <a:pt x="40" y="25"/>
                    <a:pt x="38" y="24"/>
                    <a:pt x="35" y="22"/>
                  </a:cubicBezTo>
                  <a:cubicBezTo>
                    <a:pt x="33" y="21"/>
                    <a:pt x="32" y="20"/>
                    <a:pt x="31" y="20"/>
                  </a:cubicBezTo>
                  <a:cubicBezTo>
                    <a:pt x="31" y="20"/>
                    <a:pt x="31" y="19"/>
                    <a:pt x="30" y="18"/>
                  </a:cubicBezTo>
                  <a:cubicBezTo>
                    <a:pt x="29" y="17"/>
                    <a:pt x="27" y="15"/>
                    <a:pt x="25" y="13"/>
                  </a:cubicBezTo>
                  <a:cubicBezTo>
                    <a:pt x="23" y="12"/>
                    <a:pt x="22" y="11"/>
                    <a:pt x="20" y="10"/>
                  </a:cubicBezTo>
                  <a:cubicBezTo>
                    <a:pt x="19" y="9"/>
                    <a:pt x="17" y="9"/>
                    <a:pt x="17" y="9"/>
                  </a:cubicBezTo>
                  <a:cubicBezTo>
                    <a:pt x="15" y="9"/>
                    <a:pt x="15" y="10"/>
                    <a:pt x="17" y="12"/>
                  </a:cubicBezTo>
                  <a:cubicBezTo>
                    <a:pt x="18" y="15"/>
                    <a:pt x="23" y="20"/>
                    <a:pt x="31" y="27"/>
                  </a:cubicBezTo>
                  <a:cubicBezTo>
                    <a:pt x="40" y="34"/>
                    <a:pt x="48" y="40"/>
                    <a:pt x="55" y="43"/>
                  </a:cubicBezTo>
                  <a:cubicBezTo>
                    <a:pt x="57" y="45"/>
                    <a:pt x="59" y="46"/>
                    <a:pt x="62" y="47"/>
                  </a:cubicBezTo>
                  <a:cubicBezTo>
                    <a:pt x="65" y="48"/>
                    <a:pt x="68" y="48"/>
                    <a:pt x="69" y="48"/>
                  </a:cubicBezTo>
                  <a:cubicBezTo>
                    <a:pt x="72" y="48"/>
                    <a:pt x="72" y="45"/>
                    <a:pt x="68" y="40"/>
                  </a:cubicBezTo>
                  <a:cubicBezTo>
                    <a:pt x="65" y="36"/>
                    <a:pt x="61" y="32"/>
                    <a:pt x="57" y="28"/>
                  </a:cubicBezTo>
                  <a:cubicBezTo>
                    <a:pt x="55" y="25"/>
                    <a:pt x="54" y="24"/>
                    <a:pt x="55" y="24"/>
                  </a:cubicBezTo>
                  <a:cubicBezTo>
                    <a:pt x="55" y="24"/>
                    <a:pt x="56" y="24"/>
                    <a:pt x="58" y="25"/>
                  </a:cubicBezTo>
                  <a:cubicBezTo>
                    <a:pt x="59" y="25"/>
                    <a:pt x="60" y="26"/>
                    <a:pt x="61" y="26"/>
                  </a:cubicBezTo>
                  <a:cubicBezTo>
                    <a:pt x="65" y="28"/>
                    <a:pt x="70" y="33"/>
                    <a:pt x="76" y="39"/>
                  </a:cubicBezTo>
                  <a:cubicBezTo>
                    <a:pt x="86" y="49"/>
                    <a:pt x="88" y="55"/>
                    <a:pt x="82" y="56"/>
                  </a:cubicBezTo>
                  <a:cubicBezTo>
                    <a:pt x="78" y="57"/>
                    <a:pt x="73" y="56"/>
                    <a:pt x="65" y="53"/>
                  </a:cubicBezTo>
                  <a:cubicBezTo>
                    <a:pt x="60" y="51"/>
                    <a:pt x="54" y="49"/>
                    <a:pt x="49" y="46"/>
                  </a:cubicBezTo>
                  <a:cubicBezTo>
                    <a:pt x="38" y="40"/>
                    <a:pt x="28" y="33"/>
                    <a:pt x="18" y="25"/>
                  </a:cubicBezTo>
                  <a:cubicBezTo>
                    <a:pt x="9" y="17"/>
                    <a:pt x="4" y="10"/>
                    <a:pt x="1" y="5"/>
                  </a:cubicBezTo>
                  <a:cubicBezTo>
                    <a:pt x="0" y="2"/>
                    <a:pt x="1" y="1"/>
                    <a:pt x="3" y="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3" name="Freeform 168"/>
            <p:cNvSpPr>
              <a:spLocks/>
            </p:cNvSpPr>
            <p:nvPr/>
          </p:nvSpPr>
          <p:spPr bwMode="auto">
            <a:xfrm>
              <a:off x="6291263" y="5386388"/>
              <a:ext cx="582613" cy="377825"/>
            </a:xfrm>
            <a:custGeom>
              <a:avLst/>
              <a:gdLst>
                <a:gd name="T0" fmla="*/ 89 w 155"/>
                <a:gd name="T1" fmla="*/ 64 h 101"/>
                <a:gd name="T2" fmla="*/ 80 w 155"/>
                <a:gd name="T3" fmla="*/ 52 h 101"/>
                <a:gd name="T4" fmla="*/ 80 w 155"/>
                <a:gd name="T5" fmla="*/ 46 h 101"/>
                <a:gd name="T6" fmla="*/ 85 w 155"/>
                <a:gd name="T7" fmla="*/ 47 h 101"/>
                <a:gd name="T8" fmla="*/ 91 w 155"/>
                <a:gd name="T9" fmla="*/ 50 h 101"/>
                <a:gd name="T10" fmla="*/ 100 w 155"/>
                <a:gd name="T11" fmla="*/ 56 h 101"/>
                <a:gd name="T12" fmla="*/ 121 w 155"/>
                <a:gd name="T13" fmla="*/ 73 h 101"/>
                <a:gd name="T14" fmla="*/ 133 w 155"/>
                <a:gd name="T15" fmla="*/ 82 h 101"/>
                <a:gd name="T16" fmla="*/ 139 w 155"/>
                <a:gd name="T17" fmla="*/ 84 h 101"/>
                <a:gd name="T18" fmla="*/ 123 w 155"/>
                <a:gd name="T19" fmla="*/ 67 h 101"/>
                <a:gd name="T20" fmla="*/ 121 w 155"/>
                <a:gd name="T21" fmla="*/ 64 h 101"/>
                <a:gd name="T22" fmla="*/ 126 w 155"/>
                <a:gd name="T23" fmla="*/ 65 h 101"/>
                <a:gd name="T24" fmla="*/ 142 w 155"/>
                <a:gd name="T25" fmla="*/ 77 h 101"/>
                <a:gd name="T26" fmla="*/ 154 w 155"/>
                <a:gd name="T27" fmla="*/ 90 h 101"/>
                <a:gd name="T28" fmla="*/ 153 w 155"/>
                <a:gd name="T29" fmla="*/ 94 h 101"/>
                <a:gd name="T30" fmla="*/ 144 w 155"/>
                <a:gd name="T31" fmla="*/ 92 h 101"/>
                <a:gd name="T32" fmla="*/ 136 w 155"/>
                <a:gd name="T33" fmla="*/ 88 h 101"/>
                <a:gd name="T34" fmla="*/ 110 w 155"/>
                <a:gd name="T35" fmla="*/ 71 h 101"/>
                <a:gd name="T36" fmla="*/ 94 w 155"/>
                <a:gd name="T37" fmla="*/ 58 h 101"/>
                <a:gd name="T38" fmla="*/ 136 w 155"/>
                <a:gd name="T39" fmla="*/ 97 h 101"/>
                <a:gd name="T40" fmla="*/ 139 w 155"/>
                <a:gd name="T41" fmla="*/ 101 h 101"/>
                <a:gd name="T42" fmla="*/ 135 w 155"/>
                <a:gd name="T43" fmla="*/ 100 h 101"/>
                <a:gd name="T44" fmla="*/ 129 w 155"/>
                <a:gd name="T45" fmla="*/ 97 h 101"/>
                <a:gd name="T46" fmla="*/ 105 w 155"/>
                <a:gd name="T47" fmla="*/ 82 h 101"/>
                <a:gd name="T48" fmla="*/ 50 w 155"/>
                <a:gd name="T49" fmla="*/ 41 h 101"/>
                <a:gd name="T50" fmla="*/ 8 w 155"/>
                <a:gd name="T51" fmla="*/ 8 h 101"/>
                <a:gd name="T52" fmla="*/ 1 w 155"/>
                <a:gd name="T53" fmla="*/ 2 h 101"/>
                <a:gd name="T54" fmla="*/ 1 w 155"/>
                <a:gd name="T55" fmla="*/ 0 h 101"/>
                <a:gd name="T56" fmla="*/ 6 w 155"/>
                <a:gd name="T57" fmla="*/ 2 h 101"/>
                <a:gd name="T58" fmla="*/ 12 w 155"/>
                <a:gd name="T59" fmla="*/ 4 h 101"/>
                <a:gd name="T60" fmla="*/ 20 w 155"/>
                <a:gd name="T61" fmla="*/ 10 h 101"/>
                <a:gd name="T62" fmla="*/ 56 w 155"/>
                <a:gd name="T63" fmla="*/ 40 h 101"/>
                <a:gd name="T64" fmla="*/ 89 w 155"/>
                <a:gd name="T65" fmla="*/ 6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 h="101">
                  <a:moveTo>
                    <a:pt x="89" y="64"/>
                  </a:moveTo>
                  <a:cubicBezTo>
                    <a:pt x="85" y="59"/>
                    <a:pt x="82" y="55"/>
                    <a:pt x="80" y="52"/>
                  </a:cubicBezTo>
                  <a:cubicBezTo>
                    <a:pt x="79" y="48"/>
                    <a:pt x="79" y="46"/>
                    <a:pt x="80" y="46"/>
                  </a:cubicBezTo>
                  <a:cubicBezTo>
                    <a:pt x="81" y="46"/>
                    <a:pt x="83" y="46"/>
                    <a:pt x="85" y="47"/>
                  </a:cubicBezTo>
                  <a:cubicBezTo>
                    <a:pt x="87" y="48"/>
                    <a:pt x="89" y="49"/>
                    <a:pt x="91" y="50"/>
                  </a:cubicBezTo>
                  <a:cubicBezTo>
                    <a:pt x="94" y="51"/>
                    <a:pt x="97" y="53"/>
                    <a:pt x="100" y="56"/>
                  </a:cubicBezTo>
                  <a:cubicBezTo>
                    <a:pt x="107" y="63"/>
                    <a:pt x="114" y="68"/>
                    <a:pt x="121" y="73"/>
                  </a:cubicBezTo>
                  <a:cubicBezTo>
                    <a:pt x="126" y="78"/>
                    <a:pt x="131" y="80"/>
                    <a:pt x="133" y="82"/>
                  </a:cubicBezTo>
                  <a:cubicBezTo>
                    <a:pt x="136" y="83"/>
                    <a:pt x="138" y="84"/>
                    <a:pt x="139" y="84"/>
                  </a:cubicBezTo>
                  <a:cubicBezTo>
                    <a:pt x="141" y="83"/>
                    <a:pt x="136" y="78"/>
                    <a:pt x="123" y="67"/>
                  </a:cubicBezTo>
                  <a:cubicBezTo>
                    <a:pt x="121" y="65"/>
                    <a:pt x="120" y="64"/>
                    <a:pt x="121" y="64"/>
                  </a:cubicBezTo>
                  <a:cubicBezTo>
                    <a:pt x="122" y="63"/>
                    <a:pt x="124" y="64"/>
                    <a:pt x="126" y="65"/>
                  </a:cubicBezTo>
                  <a:cubicBezTo>
                    <a:pt x="130" y="67"/>
                    <a:pt x="135" y="71"/>
                    <a:pt x="142" y="77"/>
                  </a:cubicBezTo>
                  <a:cubicBezTo>
                    <a:pt x="148" y="83"/>
                    <a:pt x="153" y="87"/>
                    <a:pt x="154" y="90"/>
                  </a:cubicBezTo>
                  <a:cubicBezTo>
                    <a:pt x="155" y="93"/>
                    <a:pt x="155" y="94"/>
                    <a:pt x="153" y="94"/>
                  </a:cubicBezTo>
                  <a:cubicBezTo>
                    <a:pt x="152" y="94"/>
                    <a:pt x="148" y="94"/>
                    <a:pt x="144" y="92"/>
                  </a:cubicBezTo>
                  <a:cubicBezTo>
                    <a:pt x="141" y="91"/>
                    <a:pt x="138" y="89"/>
                    <a:pt x="136" y="88"/>
                  </a:cubicBezTo>
                  <a:cubicBezTo>
                    <a:pt x="127" y="83"/>
                    <a:pt x="118" y="78"/>
                    <a:pt x="110" y="71"/>
                  </a:cubicBezTo>
                  <a:cubicBezTo>
                    <a:pt x="108" y="70"/>
                    <a:pt x="103" y="65"/>
                    <a:pt x="94" y="58"/>
                  </a:cubicBezTo>
                  <a:cubicBezTo>
                    <a:pt x="95" y="65"/>
                    <a:pt x="108" y="78"/>
                    <a:pt x="136" y="97"/>
                  </a:cubicBezTo>
                  <a:cubicBezTo>
                    <a:pt x="139" y="99"/>
                    <a:pt x="140" y="100"/>
                    <a:pt x="139" y="101"/>
                  </a:cubicBezTo>
                  <a:cubicBezTo>
                    <a:pt x="138" y="101"/>
                    <a:pt x="136" y="101"/>
                    <a:pt x="135" y="100"/>
                  </a:cubicBezTo>
                  <a:cubicBezTo>
                    <a:pt x="133" y="99"/>
                    <a:pt x="131" y="98"/>
                    <a:pt x="129" y="97"/>
                  </a:cubicBezTo>
                  <a:cubicBezTo>
                    <a:pt x="125" y="96"/>
                    <a:pt x="118" y="90"/>
                    <a:pt x="105" y="82"/>
                  </a:cubicBezTo>
                  <a:cubicBezTo>
                    <a:pt x="83" y="66"/>
                    <a:pt x="64" y="52"/>
                    <a:pt x="50" y="41"/>
                  </a:cubicBezTo>
                  <a:cubicBezTo>
                    <a:pt x="36" y="30"/>
                    <a:pt x="22" y="19"/>
                    <a:pt x="8" y="8"/>
                  </a:cubicBezTo>
                  <a:cubicBezTo>
                    <a:pt x="4" y="5"/>
                    <a:pt x="2" y="3"/>
                    <a:pt x="1" y="2"/>
                  </a:cubicBezTo>
                  <a:cubicBezTo>
                    <a:pt x="0" y="1"/>
                    <a:pt x="0" y="1"/>
                    <a:pt x="1" y="0"/>
                  </a:cubicBezTo>
                  <a:cubicBezTo>
                    <a:pt x="2" y="0"/>
                    <a:pt x="4" y="1"/>
                    <a:pt x="6" y="2"/>
                  </a:cubicBezTo>
                  <a:cubicBezTo>
                    <a:pt x="8" y="2"/>
                    <a:pt x="10" y="3"/>
                    <a:pt x="12" y="4"/>
                  </a:cubicBezTo>
                  <a:cubicBezTo>
                    <a:pt x="14" y="6"/>
                    <a:pt x="17" y="8"/>
                    <a:pt x="20" y="10"/>
                  </a:cubicBezTo>
                  <a:cubicBezTo>
                    <a:pt x="30" y="19"/>
                    <a:pt x="43" y="29"/>
                    <a:pt x="56" y="40"/>
                  </a:cubicBezTo>
                  <a:cubicBezTo>
                    <a:pt x="72" y="51"/>
                    <a:pt x="82" y="59"/>
                    <a:pt x="89" y="64"/>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4" name="Freeform 169"/>
            <p:cNvSpPr>
              <a:spLocks noEditPoints="1"/>
            </p:cNvSpPr>
            <p:nvPr/>
          </p:nvSpPr>
          <p:spPr bwMode="auto">
            <a:xfrm>
              <a:off x="6689725" y="5532438"/>
              <a:ext cx="377825" cy="198437"/>
            </a:xfrm>
            <a:custGeom>
              <a:avLst/>
              <a:gdLst>
                <a:gd name="T0" fmla="*/ 63 w 101"/>
                <a:gd name="T1" fmla="*/ 37 h 53"/>
                <a:gd name="T2" fmla="*/ 73 w 101"/>
                <a:gd name="T3" fmla="*/ 45 h 53"/>
                <a:gd name="T4" fmla="*/ 76 w 101"/>
                <a:gd name="T5" fmla="*/ 53 h 53"/>
                <a:gd name="T6" fmla="*/ 64 w 101"/>
                <a:gd name="T7" fmla="*/ 50 h 53"/>
                <a:gd name="T8" fmla="*/ 52 w 101"/>
                <a:gd name="T9" fmla="*/ 44 h 53"/>
                <a:gd name="T10" fmla="*/ 21 w 101"/>
                <a:gd name="T11" fmla="*/ 24 h 53"/>
                <a:gd name="T12" fmla="*/ 1 w 101"/>
                <a:gd name="T13" fmla="*/ 5 h 53"/>
                <a:gd name="T14" fmla="*/ 3 w 101"/>
                <a:gd name="T15" fmla="*/ 0 h 53"/>
                <a:gd name="T16" fmla="*/ 11 w 101"/>
                <a:gd name="T17" fmla="*/ 2 h 53"/>
                <a:gd name="T18" fmla="*/ 20 w 101"/>
                <a:gd name="T19" fmla="*/ 6 h 53"/>
                <a:gd name="T20" fmla="*/ 27 w 101"/>
                <a:gd name="T21" fmla="*/ 10 h 53"/>
                <a:gd name="T22" fmla="*/ 34 w 101"/>
                <a:gd name="T23" fmla="*/ 13 h 53"/>
                <a:gd name="T24" fmla="*/ 41 w 101"/>
                <a:gd name="T25" fmla="*/ 18 h 53"/>
                <a:gd name="T26" fmla="*/ 56 w 101"/>
                <a:gd name="T27" fmla="*/ 28 h 53"/>
                <a:gd name="T28" fmla="*/ 73 w 101"/>
                <a:gd name="T29" fmla="*/ 39 h 53"/>
                <a:gd name="T30" fmla="*/ 84 w 101"/>
                <a:gd name="T31" fmla="*/ 44 h 53"/>
                <a:gd name="T32" fmla="*/ 90 w 101"/>
                <a:gd name="T33" fmla="*/ 45 h 53"/>
                <a:gd name="T34" fmla="*/ 97 w 101"/>
                <a:gd name="T35" fmla="*/ 48 h 53"/>
                <a:gd name="T36" fmla="*/ 101 w 101"/>
                <a:gd name="T37" fmla="*/ 51 h 53"/>
                <a:gd name="T38" fmla="*/ 100 w 101"/>
                <a:gd name="T39" fmla="*/ 52 h 53"/>
                <a:gd name="T40" fmla="*/ 88 w 101"/>
                <a:gd name="T41" fmla="*/ 49 h 53"/>
                <a:gd name="T42" fmla="*/ 72 w 101"/>
                <a:gd name="T43" fmla="*/ 42 h 53"/>
                <a:gd name="T44" fmla="*/ 63 w 101"/>
                <a:gd name="T45" fmla="*/ 37 h 53"/>
                <a:gd name="T46" fmla="*/ 25 w 101"/>
                <a:gd name="T47" fmla="*/ 11 h 53"/>
                <a:gd name="T48" fmla="*/ 19 w 101"/>
                <a:gd name="T49" fmla="*/ 9 h 53"/>
                <a:gd name="T50" fmla="*/ 16 w 101"/>
                <a:gd name="T51" fmla="*/ 9 h 53"/>
                <a:gd name="T52" fmla="*/ 24 w 101"/>
                <a:gd name="T53" fmla="*/ 20 h 53"/>
                <a:gd name="T54" fmla="*/ 53 w 101"/>
                <a:gd name="T55" fmla="*/ 40 h 53"/>
                <a:gd name="T56" fmla="*/ 59 w 101"/>
                <a:gd name="T57" fmla="*/ 43 h 53"/>
                <a:gd name="T58" fmla="*/ 62 w 101"/>
                <a:gd name="T59" fmla="*/ 43 h 53"/>
                <a:gd name="T60" fmla="*/ 55 w 101"/>
                <a:gd name="T61" fmla="*/ 35 h 53"/>
                <a:gd name="T62" fmla="*/ 37 w 101"/>
                <a:gd name="T63" fmla="*/ 21 h 53"/>
                <a:gd name="T64" fmla="*/ 28 w 101"/>
                <a:gd name="T65" fmla="*/ 14 h 53"/>
                <a:gd name="T66" fmla="*/ 25 w 101"/>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53">
                  <a:moveTo>
                    <a:pt x="63" y="37"/>
                  </a:moveTo>
                  <a:cubicBezTo>
                    <a:pt x="67" y="40"/>
                    <a:pt x="71" y="43"/>
                    <a:pt x="73" y="45"/>
                  </a:cubicBezTo>
                  <a:cubicBezTo>
                    <a:pt x="78" y="50"/>
                    <a:pt x="79" y="52"/>
                    <a:pt x="76" y="53"/>
                  </a:cubicBezTo>
                  <a:cubicBezTo>
                    <a:pt x="74" y="53"/>
                    <a:pt x="70" y="52"/>
                    <a:pt x="64" y="50"/>
                  </a:cubicBezTo>
                  <a:cubicBezTo>
                    <a:pt x="60" y="48"/>
                    <a:pt x="56" y="46"/>
                    <a:pt x="52" y="44"/>
                  </a:cubicBezTo>
                  <a:cubicBezTo>
                    <a:pt x="41" y="38"/>
                    <a:pt x="31" y="31"/>
                    <a:pt x="21" y="24"/>
                  </a:cubicBezTo>
                  <a:cubicBezTo>
                    <a:pt x="11" y="16"/>
                    <a:pt x="4" y="10"/>
                    <a:pt x="1" y="5"/>
                  </a:cubicBezTo>
                  <a:cubicBezTo>
                    <a:pt x="0" y="2"/>
                    <a:pt x="0" y="1"/>
                    <a:pt x="3" y="0"/>
                  </a:cubicBezTo>
                  <a:cubicBezTo>
                    <a:pt x="5" y="0"/>
                    <a:pt x="8" y="1"/>
                    <a:pt x="11" y="2"/>
                  </a:cubicBezTo>
                  <a:cubicBezTo>
                    <a:pt x="15" y="3"/>
                    <a:pt x="18" y="4"/>
                    <a:pt x="20" y="6"/>
                  </a:cubicBezTo>
                  <a:cubicBezTo>
                    <a:pt x="22" y="7"/>
                    <a:pt x="25" y="8"/>
                    <a:pt x="27" y="10"/>
                  </a:cubicBezTo>
                  <a:cubicBezTo>
                    <a:pt x="30" y="11"/>
                    <a:pt x="32" y="12"/>
                    <a:pt x="34" y="13"/>
                  </a:cubicBezTo>
                  <a:cubicBezTo>
                    <a:pt x="35" y="14"/>
                    <a:pt x="38" y="16"/>
                    <a:pt x="41" y="18"/>
                  </a:cubicBezTo>
                  <a:cubicBezTo>
                    <a:pt x="45" y="21"/>
                    <a:pt x="49" y="24"/>
                    <a:pt x="56" y="28"/>
                  </a:cubicBezTo>
                  <a:cubicBezTo>
                    <a:pt x="62" y="33"/>
                    <a:pt x="68" y="36"/>
                    <a:pt x="73" y="39"/>
                  </a:cubicBezTo>
                  <a:cubicBezTo>
                    <a:pt x="77" y="41"/>
                    <a:pt x="81" y="43"/>
                    <a:pt x="84" y="44"/>
                  </a:cubicBezTo>
                  <a:cubicBezTo>
                    <a:pt x="85" y="44"/>
                    <a:pt x="87" y="45"/>
                    <a:pt x="90" y="45"/>
                  </a:cubicBezTo>
                  <a:cubicBezTo>
                    <a:pt x="92" y="46"/>
                    <a:pt x="94" y="47"/>
                    <a:pt x="97" y="48"/>
                  </a:cubicBezTo>
                  <a:cubicBezTo>
                    <a:pt x="99" y="49"/>
                    <a:pt x="100" y="50"/>
                    <a:pt x="101" y="51"/>
                  </a:cubicBezTo>
                  <a:cubicBezTo>
                    <a:pt x="101" y="51"/>
                    <a:pt x="101" y="52"/>
                    <a:pt x="100" y="52"/>
                  </a:cubicBezTo>
                  <a:cubicBezTo>
                    <a:pt x="98" y="52"/>
                    <a:pt x="94" y="52"/>
                    <a:pt x="88" y="49"/>
                  </a:cubicBezTo>
                  <a:cubicBezTo>
                    <a:pt x="83" y="48"/>
                    <a:pt x="78" y="45"/>
                    <a:pt x="72" y="42"/>
                  </a:cubicBezTo>
                  <a:cubicBezTo>
                    <a:pt x="71" y="41"/>
                    <a:pt x="68" y="40"/>
                    <a:pt x="63" y="37"/>
                  </a:cubicBezTo>
                  <a:close/>
                  <a:moveTo>
                    <a:pt x="25" y="11"/>
                  </a:moveTo>
                  <a:cubicBezTo>
                    <a:pt x="23" y="10"/>
                    <a:pt x="21" y="10"/>
                    <a:pt x="19" y="9"/>
                  </a:cubicBezTo>
                  <a:cubicBezTo>
                    <a:pt x="18" y="9"/>
                    <a:pt x="17" y="9"/>
                    <a:pt x="16" y="9"/>
                  </a:cubicBezTo>
                  <a:cubicBezTo>
                    <a:pt x="13" y="9"/>
                    <a:pt x="15" y="13"/>
                    <a:pt x="24" y="20"/>
                  </a:cubicBezTo>
                  <a:cubicBezTo>
                    <a:pt x="33" y="28"/>
                    <a:pt x="43" y="35"/>
                    <a:pt x="53" y="40"/>
                  </a:cubicBezTo>
                  <a:cubicBezTo>
                    <a:pt x="55" y="41"/>
                    <a:pt x="57" y="42"/>
                    <a:pt x="59" y="43"/>
                  </a:cubicBezTo>
                  <a:cubicBezTo>
                    <a:pt x="60" y="43"/>
                    <a:pt x="61" y="44"/>
                    <a:pt x="62" y="43"/>
                  </a:cubicBezTo>
                  <a:cubicBezTo>
                    <a:pt x="64" y="43"/>
                    <a:pt x="62" y="40"/>
                    <a:pt x="55" y="35"/>
                  </a:cubicBezTo>
                  <a:cubicBezTo>
                    <a:pt x="51" y="32"/>
                    <a:pt x="45" y="27"/>
                    <a:pt x="37" y="21"/>
                  </a:cubicBezTo>
                  <a:cubicBezTo>
                    <a:pt x="32" y="18"/>
                    <a:pt x="29" y="15"/>
                    <a:pt x="28" y="14"/>
                  </a:cubicBezTo>
                  <a:cubicBezTo>
                    <a:pt x="27" y="13"/>
                    <a:pt x="26" y="12"/>
                    <a:pt x="25" y="1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5" name="Freeform 170"/>
            <p:cNvSpPr>
              <a:spLocks/>
            </p:cNvSpPr>
            <p:nvPr/>
          </p:nvSpPr>
          <p:spPr bwMode="auto">
            <a:xfrm>
              <a:off x="6827838" y="5535613"/>
              <a:ext cx="363538" cy="195262"/>
            </a:xfrm>
            <a:custGeom>
              <a:avLst/>
              <a:gdLst>
                <a:gd name="T0" fmla="*/ 28 w 97"/>
                <a:gd name="T1" fmla="*/ 19 h 52"/>
                <a:gd name="T2" fmla="*/ 26 w 97"/>
                <a:gd name="T3" fmla="*/ 17 h 52"/>
                <a:gd name="T4" fmla="*/ 15 w 97"/>
                <a:gd name="T5" fmla="*/ 1 h 52"/>
                <a:gd name="T6" fmla="*/ 23 w 97"/>
                <a:gd name="T7" fmla="*/ 3 h 52"/>
                <a:gd name="T8" fmla="*/ 31 w 97"/>
                <a:gd name="T9" fmla="*/ 9 h 52"/>
                <a:gd name="T10" fmla="*/ 72 w 97"/>
                <a:gd name="T11" fmla="*/ 39 h 52"/>
                <a:gd name="T12" fmla="*/ 88 w 97"/>
                <a:gd name="T13" fmla="*/ 46 h 52"/>
                <a:gd name="T14" fmla="*/ 94 w 97"/>
                <a:gd name="T15" fmla="*/ 49 h 52"/>
                <a:gd name="T16" fmla="*/ 97 w 97"/>
                <a:gd name="T17" fmla="*/ 50 h 52"/>
                <a:gd name="T18" fmla="*/ 97 w 97"/>
                <a:gd name="T19" fmla="*/ 52 h 52"/>
                <a:gd name="T20" fmla="*/ 86 w 97"/>
                <a:gd name="T21" fmla="*/ 49 h 52"/>
                <a:gd name="T22" fmla="*/ 68 w 97"/>
                <a:gd name="T23" fmla="*/ 40 h 52"/>
                <a:gd name="T24" fmla="*/ 33 w 97"/>
                <a:gd name="T25" fmla="*/ 17 h 52"/>
                <a:gd name="T26" fmla="*/ 60 w 97"/>
                <a:gd name="T27" fmla="*/ 42 h 52"/>
                <a:gd name="T28" fmla="*/ 64 w 97"/>
                <a:gd name="T29" fmla="*/ 47 h 52"/>
                <a:gd name="T30" fmla="*/ 61 w 97"/>
                <a:gd name="T31" fmla="*/ 46 h 52"/>
                <a:gd name="T32" fmla="*/ 55 w 97"/>
                <a:gd name="T33" fmla="*/ 44 h 52"/>
                <a:gd name="T34" fmla="*/ 23 w 97"/>
                <a:gd name="T35" fmla="*/ 21 h 52"/>
                <a:gd name="T36" fmla="*/ 5 w 97"/>
                <a:gd name="T37" fmla="*/ 7 h 52"/>
                <a:gd name="T38" fmla="*/ 1 w 97"/>
                <a:gd name="T39" fmla="*/ 3 h 52"/>
                <a:gd name="T40" fmla="*/ 5 w 97"/>
                <a:gd name="T41" fmla="*/ 4 h 52"/>
                <a:gd name="T42" fmla="*/ 10 w 97"/>
                <a:gd name="T43" fmla="*/ 6 h 52"/>
                <a:gd name="T44" fmla="*/ 17 w 97"/>
                <a:gd name="T45" fmla="*/ 11 h 52"/>
                <a:gd name="T46" fmla="*/ 28 w 97"/>
                <a:gd name="T47"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52">
                  <a:moveTo>
                    <a:pt x="28" y="19"/>
                  </a:moveTo>
                  <a:cubicBezTo>
                    <a:pt x="27" y="19"/>
                    <a:pt x="26" y="18"/>
                    <a:pt x="26" y="17"/>
                  </a:cubicBezTo>
                  <a:cubicBezTo>
                    <a:pt x="16" y="6"/>
                    <a:pt x="12" y="1"/>
                    <a:pt x="15" y="1"/>
                  </a:cubicBezTo>
                  <a:cubicBezTo>
                    <a:pt x="17" y="0"/>
                    <a:pt x="19" y="1"/>
                    <a:pt x="23" y="3"/>
                  </a:cubicBezTo>
                  <a:cubicBezTo>
                    <a:pt x="26" y="5"/>
                    <a:pt x="28" y="7"/>
                    <a:pt x="31" y="9"/>
                  </a:cubicBezTo>
                  <a:cubicBezTo>
                    <a:pt x="43" y="20"/>
                    <a:pt x="57" y="30"/>
                    <a:pt x="72" y="39"/>
                  </a:cubicBezTo>
                  <a:cubicBezTo>
                    <a:pt x="77" y="41"/>
                    <a:pt x="83" y="44"/>
                    <a:pt x="88" y="46"/>
                  </a:cubicBezTo>
                  <a:cubicBezTo>
                    <a:pt x="91" y="47"/>
                    <a:pt x="93" y="48"/>
                    <a:pt x="94" y="49"/>
                  </a:cubicBezTo>
                  <a:cubicBezTo>
                    <a:pt x="95" y="49"/>
                    <a:pt x="96" y="50"/>
                    <a:pt x="97" y="50"/>
                  </a:cubicBezTo>
                  <a:cubicBezTo>
                    <a:pt x="97" y="51"/>
                    <a:pt x="97" y="52"/>
                    <a:pt x="97" y="52"/>
                  </a:cubicBezTo>
                  <a:cubicBezTo>
                    <a:pt x="95" y="52"/>
                    <a:pt x="92" y="51"/>
                    <a:pt x="86" y="49"/>
                  </a:cubicBezTo>
                  <a:cubicBezTo>
                    <a:pt x="80" y="46"/>
                    <a:pt x="74" y="44"/>
                    <a:pt x="68" y="40"/>
                  </a:cubicBezTo>
                  <a:cubicBezTo>
                    <a:pt x="56" y="34"/>
                    <a:pt x="44" y="26"/>
                    <a:pt x="33" y="17"/>
                  </a:cubicBezTo>
                  <a:cubicBezTo>
                    <a:pt x="36" y="22"/>
                    <a:pt x="45" y="31"/>
                    <a:pt x="60" y="42"/>
                  </a:cubicBezTo>
                  <a:cubicBezTo>
                    <a:pt x="64" y="45"/>
                    <a:pt x="65" y="47"/>
                    <a:pt x="64" y="47"/>
                  </a:cubicBezTo>
                  <a:cubicBezTo>
                    <a:pt x="63" y="47"/>
                    <a:pt x="62" y="47"/>
                    <a:pt x="61" y="46"/>
                  </a:cubicBezTo>
                  <a:cubicBezTo>
                    <a:pt x="59" y="46"/>
                    <a:pt x="57" y="45"/>
                    <a:pt x="55" y="44"/>
                  </a:cubicBezTo>
                  <a:cubicBezTo>
                    <a:pt x="50" y="41"/>
                    <a:pt x="39" y="34"/>
                    <a:pt x="23" y="21"/>
                  </a:cubicBezTo>
                  <a:cubicBezTo>
                    <a:pt x="15" y="15"/>
                    <a:pt x="8" y="10"/>
                    <a:pt x="5" y="7"/>
                  </a:cubicBezTo>
                  <a:cubicBezTo>
                    <a:pt x="2" y="5"/>
                    <a:pt x="0" y="3"/>
                    <a:pt x="1" y="3"/>
                  </a:cubicBezTo>
                  <a:cubicBezTo>
                    <a:pt x="2" y="3"/>
                    <a:pt x="3" y="3"/>
                    <a:pt x="5" y="4"/>
                  </a:cubicBezTo>
                  <a:cubicBezTo>
                    <a:pt x="6" y="4"/>
                    <a:pt x="8" y="5"/>
                    <a:pt x="10" y="6"/>
                  </a:cubicBezTo>
                  <a:cubicBezTo>
                    <a:pt x="12" y="7"/>
                    <a:pt x="14" y="9"/>
                    <a:pt x="17" y="11"/>
                  </a:cubicBezTo>
                  <a:cubicBezTo>
                    <a:pt x="20" y="14"/>
                    <a:pt x="24" y="17"/>
                    <a:pt x="28" y="19"/>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6" name="Freeform 171"/>
            <p:cNvSpPr>
              <a:spLocks noEditPoints="1"/>
            </p:cNvSpPr>
            <p:nvPr/>
          </p:nvSpPr>
          <p:spPr bwMode="auto">
            <a:xfrm>
              <a:off x="6929438" y="5502275"/>
              <a:ext cx="517525" cy="355600"/>
            </a:xfrm>
            <a:custGeom>
              <a:avLst/>
              <a:gdLst>
                <a:gd name="T0" fmla="*/ 71 w 138"/>
                <a:gd name="T1" fmla="*/ 42 h 95"/>
                <a:gd name="T2" fmla="*/ 61 w 138"/>
                <a:gd name="T3" fmla="*/ 30 h 95"/>
                <a:gd name="T4" fmla="*/ 48 w 138"/>
                <a:gd name="T5" fmla="*/ 19 h 95"/>
                <a:gd name="T6" fmla="*/ 46 w 138"/>
                <a:gd name="T7" fmla="*/ 17 h 95"/>
                <a:gd name="T8" fmla="*/ 50 w 138"/>
                <a:gd name="T9" fmla="*/ 18 h 95"/>
                <a:gd name="T10" fmla="*/ 60 w 138"/>
                <a:gd name="T11" fmla="*/ 25 h 95"/>
                <a:gd name="T12" fmla="*/ 85 w 138"/>
                <a:gd name="T13" fmla="*/ 51 h 95"/>
                <a:gd name="T14" fmla="*/ 118 w 138"/>
                <a:gd name="T15" fmla="*/ 75 h 95"/>
                <a:gd name="T16" fmla="*/ 134 w 138"/>
                <a:gd name="T17" fmla="*/ 94 h 95"/>
                <a:gd name="T18" fmla="*/ 122 w 138"/>
                <a:gd name="T19" fmla="*/ 91 h 95"/>
                <a:gd name="T20" fmla="*/ 112 w 138"/>
                <a:gd name="T21" fmla="*/ 87 h 95"/>
                <a:gd name="T22" fmla="*/ 82 w 138"/>
                <a:gd name="T23" fmla="*/ 62 h 95"/>
                <a:gd name="T24" fmla="*/ 76 w 138"/>
                <a:gd name="T25" fmla="*/ 49 h 95"/>
                <a:gd name="T26" fmla="*/ 60 w 138"/>
                <a:gd name="T27" fmla="*/ 38 h 95"/>
                <a:gd name="T28" fmla="*/ 65 w 138"/>
                <a:gd name="T29" fmla="*/ 48 h 95"/>
                <a:gd name="T30" fmla="*/ 56 w 138"/>
                <a:gd name="T31" fmla="*/ 45 h 95"/>
                <a:gd name="T32" fmla="*/ 47 w 138"/>
                <a:gd name="T33" fmla="*/ 41 h 95"/>
                <a:gd name="T34" fmla="*/ 26 w 138"/>
                <a:gd name="T35" fmla="*/ 27 h 95"/>
                <a:gd name="T36" fmla="*/ 3 w 138"/>
                <a:gd name="T37" fmla="*/ 7 h 95"/>
                <a:gd name="T38" fmla="*/ 3 w 138"/>
                <a:gd name="T39" fmla="*/ 1 h 95"/>
                <a:gd name="T40" fmla="*/ 10 w 138"/>
                <a:gd name="T41" fmla="*/ 2 h 95"/>
                <a:gd name="T42" fmla="*/ 19 w 138"/>
                <a:gd name="T43" fmla="*/ 6 h 95"/>
                <a:gd name="T44" fmla="*/ 32 w 138"/>
                <a:gd name="T45" fmla="*/ 14 h 95"/>
                <a:gd name="T46" fmla="*/ 37 w 138"/>
                <a:gd name="T47" fmla="*/ 16 h 95"/>
                <a:gd name="T48" fmla="*/ 39 w 138"/>
                <a:gd name="T49" fmla="*/ 18 h 95"/>
                <a:gd name="T50" fmla="*/ 53 w 138"/>
                <a:gd name="T51" fmla="*/ 28 h 95"/>
                <a:gd name="T52" fmla="*/ 71 w 138"/>
                <a:gd name="T53" fmla="*/ 42 h 95"/>
                <a:gd name="T54" fmla="*/ 88 w 138"/>
                <a:gd name="T55" fmla="*/ 58 h 95"/>
                <a:gd name="T56" fmla="*/ 99 w 138"/>
                <a:gd name="T57" fmla="*/ 73 h 95"/>
                <a:gd name="T58" fmla="*/ 110 w 138"/>
                <a:gd name="T59" fmla="*/ 82 h 95"/>
                <a:gd name="T60" fmla="*/ 114 w 138"/>
                <a:gd name="T61" fmla="*/ 84 h 95"/>
                <a:gd name="T62" fmla="*/ 118 w 138"/>
                <a:gd name="T63" fmla="*/ 86 h 95"/>
                <a:gd name="T64" fmla="*/ 122 w 138"/>
                <a:gd name="T65" fmla="*/ 87 h 95"/>
                <a:gd name="T66" fmla="*/ 111 w 138"/>
                <a:gd name="T67" fmla="*/ 75 h 95"/>
                <a:gd name="T68" fmla="*/ 88 w 138"/>
                <a:gd name="T69" fmla="*/ 58 h 95"/>
                <a:gd name="T70" fmla="*/ 41 w 138"/>
                <a:gd name="T71" fmla="*/ 25 h 95"/>
                <a:gd name="T72" fmla="*/ 37 w 138"/>
                <a:gd name="T73" fmla="*/ 24 h 95"/>
                <a:gd name="T74" fmla="*/ 35 w 138"/>
                <a:gd name="T75" fmla="*/ 22 h 95"/>
                <a:gd name="T76" fmla="*/ 26 w 138"/>
                <a:gd name="T77" fmla="*/ 15 h 95"/>
                <a:gd name="T78" fmla="*/ 19 w 138"/>
                <a:gd name="T79" fmla="*/ 10 h 95"/>
                <a:gd name="T80" fmla="*/ 15 w 138"/>
                <a:gd name="T81" fmla="*/ 8 h 95"/>
                <a:gd name="T82" fmla="*/ 18 w 138"/>
                <a:gd name="T83" fmla="*/ 15 h 95"/>
                <a:gd name="T84" fmla="*/ 39 w 138"/>
                <a:gd name="T85" fmla="*/ 31 h 95"/>
                <a:gd name="T86" fmla="*/ 49 w 138"/>
                <a:gd name="T87" fmla="*/ 38 h 95"/>
                <a:gd name="T88" fmla="*/ 53 w 138"/>
                <a:gd name="T89" fmla="*/ 40 h 95"/>
                <a:gd name="T90" fmla="*/ 56 w 138"/>
                <a:gd name="T91" fmla="*/ 40 h 95"/>
                <a:gd name="T92" fmla="*/ 52 w 138"/>
                <a:gd name="T93" fmla="*/ 34 h 95"/>
                <a:gd name="T94" fmla="*/ 44 w 138"/>
                <a:gd name="T95" fmla="*/ 28 h 95"/>
                <a:gd name="T96" fmla="*/ 41 w 138"/>
                <a:gd name="T97" fmla="*/ 2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 h="95">
                  <a:moveTo>
                    <a:pt x="71" y="42"/>
                  </a:moveTo>
                  <a:cubicBezTo>
                    <a:pt x="68" y="37"/>
                    <a:pt x="65" y="34"/>
                    <a:pt x="61" y="30"/>
                  </a:cubicBezTo>
                  <a:cubicBezTo>
                    <a:pt x="56" y="26"/>
                    <a:pt x="51" y="22"/>
                    <a:pt x="48" y="19"/>
                  </a:cubicBezTo>
                  <a:cubicBezTo>
                    <a:pt x="46" y="18"/>
                    <a:pt x="45" y="17"/>
                    <a:pt x="46" y="17"/>
                  </a:cubicBezTo>
                  <a:cubicBezTo>
                    <a:pt x="47" y="17"/>
                    <a:pt x="48" y="17"/>
                    <a:pt x="50" y="18"/>
                  </a:cubicBezTo>
                  <a:cubicBezTo>
                    <a:pt x="53" y="20"/>
                    <a:pt x="56" y="22"/>
                    <a:pt x="60" y="25"/>
                  </a:cubicBezTo>
                  <a:cubicBezTo>
                    <a:pt x="72" y="34"/>
                    <a:pt x="81" y="43"/>
                    <a:pt x="85" y="51"/>
                  </a:cubicBezTo>
                  <a:cubicBezTo>
                    <a:pt x="101" y="63"/>
                    <a:pt x="112" y="71"/>
                    <a:pt x="118" y="75"/>
                  </a:cubicBezTo>
                  <a:cubicBezTo>
                    <a:pt x="133" y="87"/>
                    <a:pt x="138" y="93"/>
                    <a:pt x="134" y="94"/>
                  </a:cubicBezTo>
                  <a:cubicBezTo>
                    <a:pt x="132" y="95"/>
                    <a:pt x="128" y="94"/>
                    <a:pt x="122" y="91"/>
                  </a:cubicBezTo>
                  <a:cubicBezTo>
                    <a:pt x="119" y="90"/>
                    <a:pt x="116" y="89"/>
                    <a:pt x="112" y="87"/>
                  </a:cubicBezTo>
                  <a:cubicBezTo>
                    <a:pt x="98" y="79"/>
                    <a:pt x="88" y="71"/>
                    <a:pt x="82" y="62"/>
                  </a:cubicBezTo>
                  <a:cubicBezTo>
                    <a:pt x="81" y="61"/>
                    <a:pt x="79" y="57"/>
                    <a:pt x="76" y="49"/>
                  </a:cubicBezTo>
                  <a:cubicBezTo>
                    <a:pt x="69" y="44"/>
                    <a:pt x="64" y="41"/>
                    <a:pt x="60" y="38"/>
                  </a:cubicBezTo>
                  <a:cubicBezTo>
                    <a:pt x="66" y="44"/>
                    <a:pt x="68" y="47"/>
                    <a:pt x="65" y="48"/>
                  </a:cubicBezTo>
                  <a:cubicBezTo>
                    <a:pt x="64" y="48"/>
                    <a:pt x="61" y="47"/>
                    <a:pt x="56" y="45"/>
                  </a:cubicBezTo>
                  <a:cubicBezTo>
                    <a:pt x="53" y="44"/>
                    <a:pt x="50" y="42"/>
                    <a:pt x="47" y="41"/>
                  </a:cubicBezTo>
                  <a:cubicBezTo>
                    <a:pt x="41" y="37"/>
                    <a:pt x="33" y="33"/>
                    <a:pt x="26" y="27"/>
                  </a:cubicBezTo>
                  <a:cubicBezTo>
                    <a:pt x="14" y="19"/>
                    <a:pt x="7" y="12"/>
                    <a:pt x="3" y="7"/>
                  </a:cubicBezTo>
                  <a:cubicBezTo>
                    <a:pt x="0" y="3"/>
                    <a:pt x="0" y="1"/>
                    <a:pt x="3" y="1"/>
                  </a:cubicBezTo>
                  <a:cubicBezTo>
                    <a:pt x="4" y="0"/>
                    <a:pt x="7" y="1"/>
                    <a:pt x="10" y="2"/>
                  </a:cubicBezTo>
                  <a:cubicBezTo>
                    <a:pt x="13" y="3"/>
                    <a:pt x="16" y="4"/>
                    <a:pt x="19" y="6"/>
                  </a:cubicBezTo>
                  <a:cubicBezTo>
                    <a:pt x="23" y="8"/>
                    <a:pt x="27" y="11"/>
                    <a:pt x="32" y="14"/>
                  </a:cubicBezTo>
                  <a:cubicBezTo>
                    <a:pt x="35" y="15"/>
                    <a:pt x="36" y="16"/>
                    <a:pt x="37" y="16"/>
                  </a:cubicBezTo>
                  <a:cubicBezTo>
                    <a:pt x="38" y="17"/>
                    <a:pt x="39" y="17"/>
                    <a:pt x="39" y="18"/>
                  </a:cubicBezTo>
                  <a:cubicBezTo>
                    <a:pt x="42" y="20"/>
                    <a:pt x="46" y="23"/>
                    <a:pt x="53" y="28"/>
                  </a:cubicBezTo>
                  <a:cubicBezTo>
                    <a:pt x="59" y="32"/>
                    <a:pt x="65" y="37"/>
                    <a:pt x="71" y="42"/>
                  </a:cubicBezTo>
                  <a:close/>
                  <a:moveTo>
                    <a:pt x="88" y="58"/>
                  </a:moveTo>
                  <a:cubicBezTo>
                    <a:pt x="89" y="62"/>
                    <a:pt x="92" y="66"/>
                    <a:pt x="99" y="73"/>
                  </a:cubicBezTo>
                  <a:cubicBezTo>
                    <a:pt x="102" y="76"/>
                    <a:pt x="106" y="79"/>
                    <a:pt x="110" y="82"/>
                  </a:cubicBezTo>
                  <a:cubicBezTo>
                    <a:pt x="112" y="83"/>
                    <a:pt x="113" y="83"/>
                    <a:pt x="114" y="84"/>
                  </a:cubicBezTo>
                  <a:cubicBezTo>
                    <a:pt x="115" y="85"/>
                    <a:pt x="117" y="85"/>
                    <a:pt x="118" y="86"/>
                  </a:cubicBezTo>
                  <a:cubicBezTo>
                    <a:pt x="120" y="86"/>
                    <a:pt x="121" y="87"/>
                    <a:pt x="122" y="87"/>
                  </a:cubicBezTo>
                  <a:cubicBezTo>
                    <a:pt x="124" y="86"/>
                    <a:pt x="120" y="82"/>
                    <a:pt x="111" y="75"/>
                  </a:cubicBezTo>
                  <a:cubicBezTo>
                    <a:pt x="103" y="69"/>
                    <a:pt x="96" y="63"/>
                    <a:pt x="88" y="58"/>
                  </a:cubicBezTo>
                  <a:close/>
                  <a:moveTo>
                    <a:pt x="41" y="25"/>
                  </a:moveTo>
                  <a:cubicBezTo>
                    <a:pt x="39" y="25"/>
                    <a:pt x="38" y="24"/>
                    <a:pt x="37" y="24"/>
                  </a:cubicBezTo>
                  <a:cubicBezTo>
                    <a:pt x="36" y="23"/>
                    <a:pt x="36" y="23"/>
                    <a:pt x="35" y="22"/>
                  </a:cubicBezTo>
                  <a:cubicBezTo>
                    <a:pt x="33" y="20"/>
                    <a:pt x="30" y="17"/>
                    <a:pt x="26" y="15"/>
                  </a:cubicBezTo>
                  <a:cubicBezTo>
                    <a:pt x="24" y="13"/>
                    <a:pt x="21" y="11"/>
                    <a:pt x="19" y="10"/>
                  </a:cubicBezTo>
                  <a:cubicBezTo>
                    <a:pt x="17" y="9"/>
                    <a:pt x="15" y="8"/>
                    <a:pt x="15" y="8"/>
                  </a:cubicBezTo>
                  <a:cubicBezTo>
                    <a:pt x="13" y="8"/>
                    <a:pt x="14" y="11"/>
                    <a:pt x="18" y="15"/>
                  </a:cubicBezTo>
                  <a:cubicBezTo>
                    <a:pt x="23" y="20"/>
                    <a:pt x="30" y="25"/>
                    <a:pt x="39" y="31"/>
                  </a:cubicBezTo>
                  <a:cubicBezTo>
                    <a:pt x="43" y="34"/>
                    <a:pt x="46" y="37"/>
                    <a:pt x="49" y="38"/>
                  </a:cubicBezTo>
                  <a:cubicBezTo>
                    <a:pt x="51" y="39"/>
                    <a:pt x="52" y="40"/>
                    <a:pt x="53" y="40"/>
                  </a:cubicBezTo>
                  <a:cubicBezTo>
                    <a:pt x="54" y="40"/>
                    <a:pt x="55" y="40"/>
                    <a:pt x="56" y="40"/>
                  </a:cubicBezTo>
                  <a:cubicBezTo>
                    <a:pt x="57" y="40"/>
                    <a:pt x="56" y="38"/>
                    <a:pt x="52" y="34"/>
                  </a:cubicBezTo>
                  <a:cubicBezTo>
                    <a:pt x="49" y="32"/>
                    <a:pt x="46" y="30"/>
                    <a:pt x="44" y="28"/>
                  </a:cubicBezTo>
                  <a:cubicBezTo>
                    <a:pt x="42" y="26"/>
                    <a:pt x="41" y="25"/>
                    <a:pt x="41" y="2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7" name="Freeform 172"/>
            <p:cNvSpPr>
              <a:spLocks noEditPoints="1"/>
            </p:cNvSpPr>
            <p:nvPr/>
          </p:nvSpPr>
          <p:spPr bwMode="auto">
            <a:xfrm>
              <a:off x="7067550" y="5502275"/>
              <a:ext cx="271463" cy="165100"/>
            </a:xfrm>
            <a:custGeom>
              <a:avLst/>
              <a:gdLst>
                <a:gd name="T0" fmla="*/ 42 w 72"/>
                <a:gd name="T1" fmla="*/ 31 h 44"/>
                <a:gd name="T2" fmla="*/ 44 w 72"/>
                <a:gd name="T3" fmla="*/ 32 h 44"/>
                <a:gd name="T4" fmla="*/ 50 w 72"/>
                <a:gd name="T5" fmla="*/ 35 h 44"/>
                <a:gd name="T6" fmla="*/ 59 w 72"/>
                <a:gd name="T7" fmla="*/ 37 h 44"/>
                <a:gd name="T8" fmla="*/ 49 w 72"/>
                <a:gd name="T9" fmla="*/ 21 h 44"/>
                <a:gd name="T10" fmla="*/ 47 w 72"/>
                <a:gd name="T11" fmla="*/ 19 h 44"/>
                <a:gd name="T12" fmla="*/ 49 w 72"/>
                <a:gd name="T13" fmla="*/ 19 h 44"/>
                <a:gd name="T14" fmla="*/ 52 w 72"/>
                <a:gd name="T15" fmla="*/ 20 h 44"/>
                <a:gd name="T16" fmla="*/ 63 w 72"/>
                <a:gd name="T17" fmla="*/ 30 h 44"/>
                <a:gd name="T18" fmla="*/ 71 w 72"/>
                <a:gd name="T19" fmla="*/ 39 h 44"/>
                <a:gd name="T20" fmla="*/ 69 w 72"/>
                <a:gd name="T21" fmla="*/ 44 h 44"/>
                <a:gd name="T22" fmla="*/ 56 w 72"/>
                <a:gd name="T23" fmla="*/ 41 h 44"/>
                <a:gd name="T24" fmla="*/ 42 w 72"/>
                <a:gd name="T25" fmla="*/ 35 h 44"/>
                <a:gd name="T26" fmla="*/ 8 w 72"/>
                <a:gd name="T27" fmla="*/ 11 h 44"/>
                <a:gd name="T28" fmla="*/ 3 w 72"/>
                <a:gd name="T29" fmla="*/ 0 h 44"/>
                <a:gd name="T30" fmla="*/ 7 w 72"/>
                <a:gd name="T31" fmla="*/ 1 h 44"/>
                <a:gd name="T32" fmla="*/ 16 w 72"/>
                <a:gd name="T33" fmla="*/ 5 h 44"/>
                <a:gd name="T34" fmla="*/ 29 w 72"/>
                <a:gd name="T35" fmla="*/ 14 h 44"/>
                <a:gd name="T36" fmla="*/ 42 w 72"/>
                <a:gd name="T37" fmla="*/ 31 h 44"/>
                <a:gd name="T38" fmla="*/ 33 w 72"/>
                <a:gd name="T39" fmla="*/ 25 h 44"/>
                <a:gd name="T40" fmla="*/ 32 w 72"/>
                <a:gd name="T41" fmla="*/ 21 h 44"/>
                <a:gd name="T42" fmla="*/ 22 w 72"/>
                <a:gd name="T43" fmla="*/ 12 h 44"/>
                <a:gd name="T44" fmla="*/ 18 w 72"/>
                <a:gd name="T45" fmla="*/ 9 h 44"/>
                <a:gd name="T46" fmla="*/ 14 w 72"/>
                <a:gd name="T47" fmla="*/ 8 h 44"/>
                <a:gd name="T48" fmla="*/ 15 w 72"/>
                <a:gd name="T49" fmla="*/ 11 h 44"/>
                <a:gd name="T50" fmla="*/ 33 w 72"/>
                <a:gd name="T51"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44">
                  <a:moveTo>
                    <a:pt x="42" y="31"/>
                  </a:moveTo>
                  <a:cubicBezTo>
                    <a:pt x="44" y="32"/>
                    <a:pt x="44" y="32"/>
                    <a:pt x="44" y="32"/>
                  </a:cubicBezTo>
                  <a:cubicBezTo>
                    <a:pt x="46" y="33"/>
                    <a:pt x="48" y="34"/>
                    <a:pt x="50" y="35"/>
                  </a:cubicBezTo>
                  <a:cubicBezTo>
                    <a:pt x="54" y="36"/>
                    <a:pt x="57" y="37"/>
                    <a:pt x="59" y="37"/>
                  </a:cubicBezTo>
                  <a:cubicBezTo>
                    <a:pt x="63" y="36"/>
                    <a:pt x="59" y="31"/>
                    <a:pt x="49" y="21"/>
                  </a:cubicBezTo>
                  <a:cubicBezTo>
                    <a:pt x="47" y="20"/>
                    <a:pt x="46" y="19"/>
                    <a:pt x="47" y="19"/>
                  </a:cubicBezTo>
                  <a:cubicBezTo>
                    <a:pt x="47" y="19"/>
                    <a:pt x="48" y="19"/>
                    <a:pt x="49" y="19"/>
                  </a:cubicBezTo>
                  <a:cubicBezTo>
                    <a:pt x="50" y="20"/>
                    <a:pt x="51" y="20"/>
                    <a:pt x="52" y="20"/>
                  </a:cubicBezTo>
                  <a:cubicBezTo>
                    <a:pt x="55" y="22"/>
                    <a:pt x="59" y="25"/>
                    <a:pt x="63" y="30"/>
                  </a:cubicBezTo>
                  <a:cubicBezTo>
                    <a:pt x="67" y="34"/>
                    <a:pt x="69" y="37"/>
                    <a:pt x="71" y="39"/>
                  </a:cubicBezTo>
                  <a:cubicBezTo>
                    <a:pt x="72" y="42"/>
                    <a:pt x="71" y="43"/>
                    <a:pt x="69" y="44"/>
                  </a:cubicBezTo>
                  <a:cubicBezTo>
                    <a:pt x="66" y="44"/>
                    <a:pt x="62" y="43"/>
                    <a:pt x="56" y="41"/>
                  </a:cubicBezTo>
                  <a:cubicBezTo>
                    <a:pt x="52" y="40"/>
                    <a:pt x="47" y="37"/>
                    <a:pt x="42" y="35"/>
                  </a:cubicBezTo>
                  <a:cubicBezTo>
                    <a:pt x="27" y="27"/>
                    <a:pt x="16" y="19"/>
                    <a:pt x="8" y="11"/>
                  </a:cubicBezTo>
                  <a:cubicBezTo>
                    <a:pt x="1" y="4"/>
                    <a:pt x="0" y="1"/>
                    <a:pt x="3" y="0"/>
                  </a:cubicBezTo>
                  <a:cubicBezTo>
                    <a:pt x="4" y="0"/>
                    <a:pt x="5" y="0"/>
                    <a:pt x="7" y="1"/>
                  </a:cubicBezTo>
                  <a:cubicBezTo>
                    <a:pt x="10" y="2"/>
                    <a:pt x="13" y="3"/>
                    <a:pt x="16" y="5"/>
                  </a:cubicBezTo>
                  <a:cubicBezTo>
                    <a:pt x="20" y="7"/>
                    <a:pt x="25" y="10"/>
                    <a:pt x="29" y="14"/>
                  </a:cubicBezTo>
                  <a:cubicBezTo>
                    <a:pt x="39" y="21"/>
                    <a:pt x="44" y="27"/>
                    <a:pt x="42" y="31"/>
                  </a:cubicBezTo>
                  <a:close/>
                  <a:moveTo>
                    <a:pt x="33" y="25"/>
                  </a:moveTo>
                  <a:cubicBezTo>
                    <a:pt x="33" y="24"/>
                    <a:pt x="33" y="22"/>
                    <a:pt x="32" y="21"/>
                  </a:cubicBezTo>
                  <a:cubicBezTo>
                    <a:pt x="30" y="18"/>
                    <a:pt x="26" y="15"/>
                    <a:pt x="22" y="12"/>
                  </a:cubicBezTo>
                  <a:cubicBezTo>
                    <a:pt x="21" y="11"/>
                    <a:pt x="19" y="10"/>
                    <a:pt x="18" y="9"/>
                  </a:cubicBezTo>
                  <a:cubicBezTo>
                    <a:pt x="16" y="8"/>
                    <a:pt x="15" y="8"/>
                    <a:pt x="14" y="8"/>
                  </a:cubicBezTo>
                  <a:cubicBezTo>
                    <a:pt x="13" y="8"/>
                    <a:pt x="13" y="9"/>
                    <a:pt x="15" y="11"/>
                  </a:cubicBezTo>
                  <a:cubicBezTo>
                    <a:pt x="18" y="14"/>
                    <a:pt x="24" y="19"/>
                    <a:pt x="33" y="2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8" name="Freeform 173"/>
            <p:cNvSpPr>
              <a:spLocks/>
            </p:cNvSpPr>
            <p:nvPr/>
          </p:nvSpPr>
          <p:spPr bwMode="auto">
            <a:xfrm>
              <a:off x="7165975" y="5475288"/>
              <a:ext cx="292100" cy="184150"/>
            </a:xfrm>
            <a:custGeom>
              <a:avLst/>
              <a:gdLst>
                <a:gd name="T0" fmla="*/ 5 w 78"/>
                <a:gd name="T1" fmla="*/ 0 h 49"/>
                <a:gd name="T2" fmla="*/ 12 w 78"/>
                <a:gd name="T3" fmla="*/ 1 h 49"/>
                <a:gd name="T4" fmla="*/ 22 w 78"/>
                <a:gd name="T5" fmla="*/ 6 h 49"/>
                <a:gd name="T6" fmla="*/ 33 w 78"/>
                <a:gd name="T7" fmla="*/ 13 h 49"/>
                <a:gd name="T8" fmla="*/ 37 w 78"/>
                <a:gd name="T9" fmla="*/ 19 h 49"/>
                <a:gd name="T10" fmla="*/ 36 w 78"/>
                <a:gd name="T11" fmla="*/ 21 h 49"/>
                <a:gd name="T12" fmla="*/ 29 w 78"/>
                <a:gd name="T13" fmla="*/ 19 h 49"/>
                <a:gd name="T14" fmla="*/ 26 w 78"/>
                <a:gd name="T15" fmla="*/ 16 h 49"/>
                <a:gd name="T16" fmla="*/ 27 w 78"/>
                <a:gd name="T17" fmla="*/ 15 h 49"/>
                <a:gd name="T18" fmla="*/ 26 w 78"/>
                <a:gd name="T19" fmla="*/ 12 h 49"/>
                <a:gd name="T20" fmla="*/ 21 w 78"/>
                <a:gd name="T21" fmla="*/ 9 h 49"/>
                <a:gd name="T22" fmla="*/ 17 w 78"/>
                <a:gd name="T23" fmla="*/ 7 h 49"/>
                <a:gd name="T24" fmla="*/ 14 w 78"/>
                <a:gd name="T25" fmla="*/ 6 h 49"/>
                <a:gd name="T26" fmla="*/ 13 w 78"/>
                <a:gd name="T27" fmla="*/ 10 h 49"/>
                <a:gd name="T28" fmla="*/ 25 w 78"/>
                <a:gd name="T29" fmla="*/ 19 h 49"/>
                <a:gd name="T30" fmla="*/ 43 w 78"/>
                <a:gd name="T31" fmla="*/ 27 h 49"/>
                <a:gd name="T32" fmla="*/ 64 w 78"/>
                <a:gd name="T33" fmla="*/ 36 h 49"/>
                <a:gd name="T34" fmla="*/ 77 w 78"/>
                <a:gd name="T35" fmla="*/ 46 h 49"/>
                <a:gd name="T36" fmla="*/ 76 w 78"/>
                <a:gd name="T37" fmla="*/ 48 h 49"/>
                <a:gd name="T38" fmla="*/ 60 w 78"/>
                <a:gd name="T39" fmla="*/ 45 h 49"/>
                <a:gd name="T40" fmla="*/ 44 w 78"/>
                <a:gd name="T41" fmla="*/ 38 h 49"/>
                <a:gd name="T42" fmla="*/ 30 w 78"/>
                <a:gd name="T43" fmla="*/ 28 h 49"/>
                <a:gd name="T44" fmla="*/ 28 w 78"/>
                <a:gd name="T45" fmla="*/ 26 h 49"/>
                <a:gd name="T46" fmla="*/ 32 w 78"/>
                <a:gd name="T47" fmla="*/ 27 h 49"/>
                <a:gd name="T48" fmla="*/ 34 w 78"/>
                <a:gd name="T49" fmla="*/ 29 h 49"/>
                <a:gd name="T50" fmla="*/ 46 w 78"/>
                <a:gd name="T51" fmla="*/ 35 h 49"/>
                <a:gd name="T52" fmla="*/ 58 w 78"/>
                <a:gd name="T53" fmla="*/ 41 h 49"/>
                <a:gd name="T54" fmla="*/ 65 w 78"/>
                <a:gd name="T55" fmla="*/ 42 h 49"/>
                <a:gd name="T56" fmla="*/ 65 w 78"/>
                <a:gd name="T57" fmla="*/ 40 h 49"/>
                <a:gd name="T58" fmla="*/ 59 w 78"/>
                <a:gd name="T59" fmla="*/ 36 h 49"/>
                <a:gd name="T60" fmla="*/ 43 w 78"/>
                <a:gd name="T61" fmla="*/ 29 h 49"/>
                <a:gd name="T62" fmla="*/ 19 w 78"/>
                <a:gd name="T63" fmla="*/ 19 h 49"/>
                <a:gd name="T64" fmla="*/ 3 w 78"/>
                <a:gd name="T65" fmla="*/ 6 h 49"/>
                <a:gd name="T66" fmla="*/ 5 w 78"/>
                <a:gd name="T6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49">
                  <a:moveTo>
                    <a:pt x="5" y="0"/>
                  </a:moveTo>
                  <a:cubicBezTo>
                    <a:pt x="7" y="0"/>
                    <a:pt x="9" y="1"/>
                    <a:pt x="12" y="1"/>
                  </a:cubicBezTo>
                  <a:cubicBezTo>
                    <a:pt x="15" y="2"/>
                    <a:pt x="18" y="4"/>
                    <a:pt x="22" y="6"/>
                  </a:cubicBezTo>
                  <a:cubicBezTo>
                    <a:pt x="26" y="8"/>
                    <a:pt x="30" y="11"/>
                    <a:pt x="33" y="13"/>
                  </a:cubicBezTo>
                  <a:cubicBezTo>
                    <a:pt x="36" y="16"/>
                    <a:pt x="37" y="18"/>
                    <a:pt x="37" y="19"/>
                  </a:cubicBezTo>
                  <a:cubicBezTo>
                    <a:pt x="37" y="20"/>
                    <a:pt x="37" y="21"/>
                    <a:pt x="36" y="21"/>
                  </a:cubicBezTo>
                  <a:cubicBezTo>
                    <a:pt x="34" y="21"/>
                    <a:pt x="32" y="20"/>
                    <a:pt x="29" y="19"/>
                  </a:cubicBezTo>
                  <a:cubicBezTo>
                    <a:pt x="27" y="18"/>
                    <a:pt x="26" y="17"/>
                    <a:pt x="26" y="16"/>
                  </a:cubicBezTo>
                  <a:cubicBezTo>
                    <a:pt x="26" y="16"/>
                    <a:pt x="26" y="15"/>
                    <a:pt x="27" y="15"/>
                  </a:cubicBezTo>
                  <a:cubicBezTo>
                    <a:pt x="27" y="14"/>
                    <a:pt x="27" y="13"/>
                    <a:pt x="26" y="12"/>
                  </a:cubicBezTo>
                  <a:cubicBezTo>
                    <a:pt x="25" y="11"/>
                    <a:pt x="23" y="10"/>
                    <a:pt x="21" y="9"/>
                  </a:cubicBezTo>
                  <a:cubicBezTo>
                    <a:pt x="20" y="8"/>
                    <a:pt x="18" y="7"/>
                    <a:pt x="17" y="7"/>
                  </a:cubicBezTo>
                  <a:cubicBezTo>
                    <a:pt x="16" y="6"/>
                    <a:pt x="15" y="6"/>
                    <a:pt x="14" y="6"/>
                  </a:cubicBezTo>
                  <a:cubicBezTo>
                    <a:pt x="12" y="6"/>
                    <a:pt x="12" y="8"/>
                    <a:pt x="13" y="10"/>
                  </a:cubicBezTo>
                  <a:cubicBezTo>
                    <a:pt x="15" y="13"/>
                    <a:pt x="19" y="15"/>
                    <a:pt x="25" y="19"/>
                  </a:cubicBezTo>
                  <a:cubicBezTo>
                    <a:pt x="29" y="21"/>
                    <a:pt x="35" y="24"/>
                    <a:pt x="43" y="27"/>
                  </a:cubicBezTo>
                  <a:cubicBezTo>
                    <a:pt x="52" y="30"/>
                    <a:pt x="59" y="33"/>
                    <a:pt x="64" y="36"/>
                  </a:cubicBezTo>
                  <a:cubicBezTo>
                    <a:pt x="71" y="40"/>
                    <a:pt x="75" y="43"/>
                    <a:pt x="77" y="46"/>
                  </a:cubicBezTo>
                  <a:cubicBezTo>
                    <a:pt x="78" y="47"/>
                    <a:pt x="78" y="48"/>
                    <a:pt x="76" y="48"/>
                  </a:cubicBezTo>
                  <a:cubicBezTo>
                    <a:pt x="73" y="49"/>
                    <a:pt x="68" y="48"/>
                    <a:pt x="60" y="45"/>
                  </a:cubicBezTo>
                  <a:cubicBezTo>
                    <a:pt x="55" y="43"/>
                    <a:pt x="50" y="41"/>
                    <a:pt x="44" y="38"/>
                  </a:cubicBezTo>
                  <a:cubicBezTo>
                    <a:pt x="38" y="34"/>
                    <a:pt x="33" y="31"/>
                    <a:pt x="30" y="28"/>
                  </a:cubicBezTo>
                  <a:cubicBezTo>
                    <a:pt x="28" y="27"/>
                    <a:pt x="27" y="26"/>
                    <a:pt x="28" y="26"/>
                  </a:cubicBezTo>
                  <a:cubicBezTo>
                    <a:pt x="29" y="26"/>
                    <a:pt x="30" y="26"/>
                    <a:pt x="32" y="27"/>
                  </a:cubicBezTo>
                  <a:cubicBezTo>
                    <a:pt x="33" y="27"/>
                    <a:pt x="33" y="28"/>
                    <a:pt x="34" y="29"/>
                  </a:cubicBezTo>
                  <a:cubicBezTo>
                    <a:pt x="37" y="31"/>
                    <a:pt x="41" y="33"/>
                    <a:pt x="46" y="35"/>
                  </a:cubicBezTo>
                  <a:cubicBezTo>
                    <a:pt x="50" y="38"/>
                    <a:pt x="54" y="39"/>
                    <a:pt x="58" y="41"/>
                  </a:cubicBezTo>
                  <a:cubicBezTo>
                    <a:pt x="61" y="42"/>
                    <a:pt x="64" y="42"/>
                    <a:pt x="65" y="42"/>
                  </a:cubicBezTo>
                  <a:cubicBezTo>
                    <a:pt x="66" y="42"/>
                    <a:pt x="66" y="41"/>
                    <a:pt x="65" y="40"/>
                  </a:cubicBezTo>
                  <a:cubicBezTo>
                    <a:pt x="63" y="39"/>
                    <a:pt x="61" y="38"/>
                    <a:pt x="59" y="36"/>
                  </a:cubicBezTo>
                  <a:cubicBezTo>
                    <a:pt x="55" y="34"/>
                    <a:pt x="50" y="32"/>
                    <a:pt x="43" y="29"/>
                  </a:cubicBezTo>
                  <a:cubicBezTo>
                    <a:pt x="33" y="26"/>
                    <a:pt x="25" y="22"/>
                    <a:pt x="19" y="19"/>
                  </a:cubicBezTo>
                  <a:cubicBezTo>
                    <a:pt x="11" y="14"/>
                    <a:pt x="5" y="10"/>
                    <a:pt x="3" y="6"/>
                  </a:cubicBezTo>
                  <a:cubicBezTo>
                    <a:pt x="0" y="3"/>
                    <a:pt x="1" y="1"/>
                    <a:pt x="5" y="0"/>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29" name="Freeform 174"/>
            <p:cNvSpPr>
              <a:spLocks/>
            </p:cNvSpPr>
            <p:nvPr/>
          </p:nvSpPr>
          <p:spPr bwMode="auto">
            <a:xfrm>
              <a:off x="7232650" y="5381625"/>
              <a:ext cx="387350" cy="236537"/>
            </a:xfrm>
            <a:custGeom>
              <a:avLst/>
              <a:gdLst>
                <a:gd name="T0" fmla="*/ 33 w 103"/>
                <a:gd name="T1" fmla="*/ 22 h 63"/>
                <a:gd name="T2" fmla="*/ 54 w 103"/>
                <a:gd name="T3" fmla="*/ 37 h 63"/>
                <a:gd name="T4" fmla="*/ 82 w 103"/>
                <a:gd name="T5" fmla="*/ 54 h 63"/>
                <a:gd name="T6" fmla="*/ 87 w 103"/>
                <a:gd name="T7" fmla="*/ 56 h 63"/>
                <a:gd name="T8" fmla="*/ 89 w 103"/>
                <a:gd name="T9" fmla="*/ 57 h 63"/>
                <a:gd name="T10" fmla="*/ 83 w 103"/>
                <a:gd name="T11" fmla="*/ 50 h 63"/>
                <a:gd name="T12" fmla="*/ 73 w 103"/>
                <a:gd name="T13" fmla="*/ 42 h 63"/>
                <a:gd name="T14" fmla="*/ 71 w 103"/>
                <a:gd name="T15" fmla="*/ 40 h 63"/>
                <a:gd name="T16" fmla="*/ 73 w 103"/>
                <a:gd name="T17" fmla="*/ 41 h 63"/>
                <a:gd name="T18" fmla="*/ 76 w 103"/>
                <a:gd name="T19" fmla="*/ 42 h 63"/>
                <a:gd name="T20" fmla="*/ 91 w 103"/>
                <a:gd name="T21" fmla="*/ 52 h 63"/>
                <a:gd name="T22" fmla="*/ 100 w 103"/>
                <a:gd name="T23" fmla="*/ 63 h 63"/>
                <a:gd name="T24" fmla="*/ 91 w 103"/>
                <a:gd name="T25" fmla="*/ 61 h 63"/>
                <a:gd name="T26" fmla="*/ 80 w 103"/>
                <a:gd name="T27" fmla="*/ 56 h 63"/>
                <a:gd name="T28" fmla="*/ 50 w 103"/>
                <a:gd name="T29" fmla="*/ 38 h 63"/>
                <a:gd name="T30" fmla="*/ 32 w 103"/>
                <a:gd name="T31" fmla="*/ 25 h 63"/>
                <a:gd name="T32" fmla="*/ 31 w 103"/>
                <a:gd name="T33" fmla="*/ 26 h 63"/>
                <a:gd name="T34" fmla="*/ 28 w 103"/>
                <a:gd name="T35" fmla="*/ 25 h 63"/>
                <a:gd name="T36" fmla="*/ 23 w 103"/>
                <a:gd name="T37" fmla="*/ 23 h 63"/>
                <a:gd name="T38" fmla="*/ 19 w 103"/>
                <a:gd name="T39" fmla="*/ 21 h 63"/>
                <a:gd name="T40" fmla="*/ 21 w 103"/>
                <a:gd name="T41" fmla="*/ 20 h 63"/>
                <a:gd name="T42" fmla="*/ 22 w 103"/>
                <a:gd name="T43" fmla="*/ 18 h 63"/>
                <a:gd name="T44" fmla="*/ 8 w 103"/>
                <a:gd name="T45" fmla="*/ 7 h 63"/>
                <a:gd name="T46" fmla="*/ 2 w 103"/>
                <a:gd name="T47" fmla="*/ 2 h 63"/>
                <a:gd name="T48" fmla="*/ 1 w 103"/>
                <a:gd name="T49" fmla="*/ 0 h 63"/>
                <a:gd name="T50" fmla="*/ 3 w 103"/>
                <a:gd name="T51" fmla="*/ 1 h 63"/>
                <a:gd name="T52" fmla="*/ 7 w 103"/>
                <a:gd name="T53" fmla="*/ 3 h 63"/>
                <a:gd name="T54" fmla="*/ 16 w 103"/>
                <a:gd name="T55" fmla="*/ 9 h 63"/>
                <a:gd name="T56" fmla="*/ 23 w 103"/>
                <a:gd name="T57" fmla="*/ 14 h 63"/>
                <a:gd name="T58" fmla="*/ 27 w 103"/>
                <a:gd name="T59" fmla="*/ 12 h 63"/>
                <a:gd name="T60" fmla="*/ 34 w 103"/>
                <a:gd name="T61" fmla="*/ 14 h 63"/>
                <a:gd name="T62" fmla="*/ 37 w 103"/>
                <a:gd name="T63" fmla="*/ 17 h 63"/>
                <a:gd name="T64" fmla="*/ 36 w 103"/>
                <a:gd name="T65" fmla="*/ 17 h 63"/>
                <a:gd name="T66" fmla="*/ 34 w 103"/>
                <a:gd name="T67" fmla="*/ 20 h 63"/>
                <a:gd name="T68" fmla="*/ 33 w 103"/>
                <a:gd name="T69"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63">
                  <a:moveTo>
                    <a:pt x="33" y="22"/>
                  </a:moveTo>
                  <a:cubicBezTo>
                    <a:pt x="39" y="26"/>
                    <a:pt x="46" y="31"/>
                    <a:pt x="54" y="37"/>
                  </a:cubicBezTo>
                  <a:cubicBezTo>
                    <a:pt x="66" y="44"/>
                    <a:pt x="75" y="50"/>
                    <a:pt x="82" y="54"/>
                  </a:cubicBezTo>
                  <a:cubicBezTo>
                    <a:pt x="84" y="55"/>
                    <a:pt x="85" y="55"/>
                    <a:pt x="87" y="56"/>
                  </a:cubicBezTo>
                  <a:cubicBezTo>
                    <a:pt x="88" y="56"/>
                    <a:pt x="89" y="57"/>
                    <a:pt x="89" y="57"/>
                  </a:cubicBezTo>
                  <a:cubicBezTo>
                    <a:pt x="91" y="56"/>
                    <a:pt x="89" y="54"/>
                    <a:pt x="83" y="50"/>
                  </a:cubicBezTo>
                  <a:cubicBezTo>
                    <a:pt x="80" y="47"/>
                    <a:pt x="77" y="45"/>
                    <a:pt x="73" y="42"/>
                  </a:cubicBezTo>
                  <a:cubicBezTo>
                    <a:pt x="71" y="41"/>
                    <a:pt x="71" y="40"/>
                    <a:pt x="71" y="40"/>
                  </a:cubicBezTo>
                  <a:cubicBezTo>
                    <a:pt x="72" y="40"/>
                    <a:pt x="72" y="40"/>
                    <a:pt x="73" y="41"/>
                  </a:cubicBezTo>
                  <a:cubicBezTo>
                    <a:pt x="74" y="41"/>
                    <a:pt x="75" y="41"/>
                    <a:pt x="76" y="42"/>
                  </a:cubicBezTo>
                  <a:cubicBezTo>
                    <a:pt x="79" y="43"/>
                    <a:pt x="84" y="47"/>
                    <a:pt x="91" y="52"/>
                  </a:cubicBezTo>
                  <a:cubicBezTo>
                    <a:pt x="99" y="59"/>
                    <a:pt x="103" y="63"/>
                    <a:pt x="100" y="63"/>
                  </a:cubicBezTo>
                  <a:cubicBezTo>
                    <a:pt x="98" y="63"/>
                    <a:pt x="95" y="63"/>
                    <a:pt x="91" y="61"/>
                  </a:cubicBezTo>
                  <a:cubicBezTo>
                    <a:pt x="88" y="60"/>
                    <a:pt x="84" y="58"/>
                    <a:pt x="80" y="56"/>
                  </a:cubicBezTo>
                  <a:cubicBezTo>
                    <a:pt x="70" y="51"/>
                    <a:pt x="60" y="45"/>
                    <a:pt x="50" y="38"/>
                  </a:cubicBezTo>
                  <a:cubicBezTo>
                    <a:pt x="47" y="36"/>
                    <a:pt x="41" y="32"/>
                    <a:pt x="32" y="25"/>
                  </a:cubicBezTo>
                  <a:cubicBezTo>
                    <a:pt x="31" y="26"/>
                    <a:pt x="31" y="26"/>
                    <a:pt x="31" y="26"/>
                  </a:cubicBezTo>
                  <a:cubicBezTo>
                    <a:pt x="30" y="26"/>
                    <a:pt x="29" y="26"/>
                    <a:pt x="28" y="25"/>
                  </a:cubicBezTo>
                  <a:cubicBezTo>
                    <a:pt x="26" y="25"/>
                    <a:pt x="24" y="24"/>
                    <a:pt x="23" y="23"/>
                  </a:cubicBezTo>
                  <a:cubicBezTo>
                    <a:pt x="21" y="22"/>
                    <a:pt x="20" y="21"/>
                    <a:pt x="19" y="21"/>
                  </a:cubicBezTo>
                  <a:cubicBezTo>
                    <a:pt x="19" y="20"/>
                    <a:pt x="20" y="20"/>
                    <a:pt x="21" y="20"/>
                  </a:cubicBezTo>
                  <a:cubicBezTo>
                    <a:pt x="22" y="19"/>
                    <a:pt x="22" y="19"/>
                    <a:pt x="22" y="18"/>
                  </a:cubicBezTo>
                  <a:cubicBezTo>
                    <a:pt x="18" y="15"/>
                    <a:pt x="14" y="12"/>
                    <a:pt x="8" y="7"/>
                  </a:cubicBezTo>
                  <a:cubicBezTo>
                    <a:pt x="4" y="5"/>
                    <a:pt x="2" y="3"/>
                    <a:pt x="2" y="2"/>
                  </a:cubicBezTo>
                  <a:cubicBezTo>
                    <a:pt x="0" y="1"/>
                    <a:pt x="0" y="1"/>
                    <a:pt x="1" y="0"/>
                  </a:cubicBezTo>
                  <a:cubicBezTo>
                    <a:pt x="1" y="0"/>
                    <a:pt x="2" y="1"/>
                    <a:pt x="3" y="1"/>
                  </a:cubicBezTo>
                  <a:cubicBezTo>
                    <a:pt x="5" y="2"/>
                    <a:pt x="6" y="2"/>
                    <a:pt x="7" y="3"/>
                  </a:cubicBezTo>
                  <a:cubicBezTo>
                    <a:pt x="9" y="4"/>
                    <a:pt x="12" y="6"/>
                    <a:pt x="16" y="9"/>
                  </a:cubicBezTo>
                  <a:cubicBezTo>
                    <a:pt x="19" y="11"/>
                    <a:pt x="21" y="13"/>
                    <a:pt x="23" y="14"/>
                  </a:cubicBezTo>
                  <a:cubicBezTo>
                    <a:pt x="24" y="13"/>
                    <a:pt x="25" y="12"/>
                    <a:pt x="27" y="12"/>
                  </a:cubicBezTo>
                  <a:cubicBezTo>
                    <a:pt x="28" y="12"/>
                    <a:pt x="31" y="13"/>
                    <a:pt x="34" y="14"/>
                  </a:cubicBezTo>
                  <a:cubicBezTo>
                    <a:pt x="36" y="15"/>
                    <a:pt x="37" y="16"/>
                    <a:pt x="37" y="17"/>
                  </a:cubicBezTo>
                  <a:cubicBezTo>
                    <a:pt x="37" y="17"/>
                    <a:pt x="37" y="17"/>
                    <a:pt x="36" y="17"/>
                  </a:cubicBezTo>
                  <a:cubicBezTo>
                    <a:pt x="35" y="17"/>
                    <a:pt x="35" y="18"/>
                    <a:pt x="34" y="20"/>
                  </a:cubicBezTo>
                  <a:cubicBezTo>
                    <a:pt x="33" y="21"/>
                    <a:pt x="33" y="22"/>
                    <a:pt x="33" y="22"/>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0" name="Freeform 175"/>
            <p:cNvSpPr>
              <a:spLocks/>
            </p:cNvSpPr>
            <p:nvPr/>
          </p:nvSpPr>
          <p:spPr bwMode="auto">
            <a:xfrm>
              <a:off x="7243763" y="5334000"/>
              <a:ext cx="461963" cy="280987"/>
            </a:xfrm>
            <a:custGeom>
              <a:avLst/>
              <a:gdLst>
                <a:gd name="T0" fmla="*/ 73 w 123"/>
                <a:gd name="T1" fmla="*/ 48 h 75"/>
                <a:gd name="T2" fmla="*/ 65 w 123"/>
                <a:gd name="T3" fmla="*/ 39 h 75"/>
                <a:gd name="T4" fmla="*/ 63 w 123"/>
                <a:gd name="T5" fmla="*/ 35 h 75"/>
                <a:gd name="T6" fmla="*/ 66 w 123"/>
                <a:gd name="T7" fmla="*/ 35 h 75"/>
                <a:gd name="T8" fmla="*/ 71 w 123"/>
                <a:gd name="T9" fmla="*/ 37 h 75"/>
                <a:gd name="T10" fmla="*/ 78 w 123"/>
                <a:gd name="T11" fmla="*/ 42 h 75"/>
                <a:gd name="T12" fmla="*/ 96 w 123"/>
                <a:gd name="T13" fmla="*/ 55 h 75"/>
                <a:gd name="T14" fmla="*/ 106 w 123"/>
                <a:gd name="T15" fmla="*/ 62 h 75"/>
                <a:gd name="T16" fmla="*/ 110 w 123"/>
                <a:gd name="T17" fmla="*/ 63 h 75"/>
                <a:gd name="T18" fmla="*/ 96 w 123"/>
                <a:gd name="T19" fmla="*/ 51 h 75"/>
                <a:gd name="T20" fmla="*/ 93 w 123"/>
                <a:gd name="T21" fmla="*/ 48 h 75"/>
                <a:gd name="T22" fmla="*/ 97 w 123"/>
                <a:gd name="T23" fmla="*/ 49 h 75"/>
                <a:gd name="T24" fmla="*/ 110 w 123"/>
                <a:gd name="T25" fmla="*/ 59 h 75"/>
                <a:gd name="T26" fmla="*/ 122 w 123"/>
                <a:gd name="T27" fmla="*/ 68 h 75"/>
                <a:gd name="T28" fmla="*/ 122 w 123"/>
                <a:gd name="T29" fmla="*/ 71 h 75"/>
                <a:gd name="T30" fmla="*/ 115 w 123"/>
                <a:gd name="T31" fmla="*/ 69 h 75"/>
                <a:gd name="T32" fmla="*/ 109 w 123"/>
                <a:gd name="T33" fmla="*/ 66 h 75"/>
                <a:gd name="T34" fmla="*/ 89 w 123"/>
                <a:gd name="T35" fmla="*/ 53 h 75"/>
                <a:gd name="T36" fmla="*/ 75 w 123"/>
                <a:gd name="T37" fmla="*/ 44 h 75"/>
                <a:gd name="T38" fmla="*/ 112 w 123"/>
                <a:gd name="T39" fmla="*/ 73 h 75"/>
                <a:gd name="T40" fmla="*/ 115 w 123"/>
                <a:gd name="T41" fmla="*/ 75 h 75"/>
                <a:gd name="T42" fmla="*/ 112 w 123"/>
                <a:gd name="T43" fmla="*/ 75 h 75"/>
                <a:gd name="T44" fmla="*/ 107 w 123"/>
                <a:gd name="T45" fmla="*/ 73 h 75"/>
                <a:gd name="T46" fmla="*/ 88 w 123"/>
                <a:gd name="T47" fmla="*/ 61 h 75"/>
                <a:gd name="T48" fmla="*/ 43 w 123"/>
                <a:gd name="T49" fmla="*/ 30 h 75"/>
                <a:gd name="T50" fmla="*/ 6 w 123"/>
                <a:gd name="T51" fmla="*/ 5 h 75"/>
                <a:gd name="T52" fmla="*/ 1 w 123"/>
                <a:gd name="T53" fmla="*/ 1 h 75"/>
                <a:gd name="T54" fmla="*/ 0 w 123"/>
                <a:gd name="T55" fmla="*/ 0 h 75"/>
                <a:gd name="T56" fmla="*/ 4 w 123"/>
                <a:gd name="T57" fmla="*/ 1 h 75"/>
                <a:gd name="T58" fmla="*/ 8 w 123"/>
                <a:gd name="T59" fmla="*/ 2 h 75"/>
                <a:gd name="T60" fmla="*/ 15 w 123"/>
                <a:gd name="T61" fmla="*/ 7 h 75"/>
                <a:gd name="T62" fmla="*/ 46 w 123"/>
                <a:gd name="T63" fmla="*/ 29 h 75"/>
                <a:gd name="T64" fmla="*/ 73 w 123"/>
                <a:gd name="T65" fmla="*/ 4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75">
                  <a:moveTo>
                    <a:pt x="73" y="48"/>
                  </a:moveTo>
                  <a:cubicBezTo>
                    <a:pt x="69" y="44"/>
                    <a:pt x="67" y="41"/>
                    <a:pt x="65" y="39"/>
                  </a:cubicBezTo>
                  <a:cubicBezTo>
                    <a:pt x="62" y="36"/>
                    <a:pt x="62" y="35"/>
                    <a:pt x="63" y="35"/>
                  </a:cubicBezTo>
                  <a:cubicBezTo>
                    <a:pt x="63" y="34"/>
                    <a:pt x="64" y="35"/>
                    <a:pt x="66" y="35"/>
                  </a:cubicBezTo>
                  <a:cubicBezTo>
                    <a:pt x="68" y="36"/>
                    <a:pt x="69" y="36"/>
                    <a:pt x="71" y="37"/>
                  </a:cubicBezTo>
                  <a:cubicBezTo>
                    <a:pt x="73" y="38"/>
                    <a:pt x="75" y="40"/>
                    <a:pt x="78" y="42"/>
                  </a:cubicBezTo>
                  <a:cubicBezTo>
                    <a:pt x="84" y="47"/>
                    <a:pt x="90" y="51"/>
                    <a:pt x="96" y="55"/>
                  </a:cubicBezTo>
                  <a:cubicBezTo>
                    <a:pt x="101" y="58"/>
                    <a:pt x="104" y="61"/>
                    <a:pt x="106" y="62"/>
                  </a:cubicBezTo>
                  <a:cubicBezTo>
                    <a:pt x="108" y="63"/>
                    <a:pt x="110" y="63"/>
                    <a:pt x="110" y="63"/>
                  </a:cubicBezTo>
                  <a:cubicBezTo>
                    <a:pt x="112" y="63"/>
                    <a:pt x="107" y="59"/>
                    <a:pt x="96" y="51"/>
                  </a:cubicBezTo>
                  <a:cubicBezTo>
                    <a:pt x="94" y="49"/>
                    <a:pt x="93" y="48"/>
                    <a:pt x="93" y="48"/>
                  </a:cubicBezTo>
                  <a:cubicBezTo>
                    <a:pt x="94" y="48"/>
                    <a:pt x="95" y="48"/>
                    <a:pt x="97" y="49"/>
                  </a:cubicBezTo>
                  <a:cubicBezTo>
                    <a:pt x="100" y="51"/>
                    <a:pt x="104" y="54"/>
                    <a:pt x="110" y="59"/>
                  </a:cubicBezTo>
                  <a:cubicBezTo>
                    <a:pt x="116" y="63"/>
                    <a:pt x="120" y="66"/>
                    <a:pt x="122" y="68"/>
                  </a:cubicBezTo>
                  <a:cubicBezTo>
                    <a:pt x="123" y="70"/>
                    <a:pt x="123" y="71"/>
                    <a:pt x="122" y="71"/>
                  </a:cubicBezTo>
                  <a:cubicBezTo>
                    <a:pt x="121" y="71"/>
                    <a:pt x="119" y="70"/>
                    <a:pt x="115" y="69"/>
                  </a:cubicBezTo>
                  <a:cubicBezTo>
                    <a:pt x="113" y="68"/>
                    <a:pt x="111" y="67"/>
                    <a:pt x="109" y="66"/>
                  </a:cubicBezTo>
                  <a:cubicBezTo>
                    <a:pt x="102" y="62"/>
                    <a:pt x="96" y="58"/>
                    <a:pt x="89" y="53"/>
                  </a:cubicBezTo>
                  <a:cubicBezTo>
                    <a:pt x="87" y="52"/>
                    <a:pt x="82" y="49"/>
                    <a:pt x="75" y="44"/>
                  </a:cubicBezTo>
                  <a:cubicBezTo>
                    <a:pt x="77" y="49"/>
                    <a:pt x="89" y="58"/>
                    <a:pt x="112" y="73"/>
                  </a:cubicBezTo>
                  <a:cubicBezTo>
                    <a:pt x="114" y="74"/>
                    <a:pt x="115" y="75"/>
                    <a:pt x="115" y="75"/>
                  </a:cubicBezTo>
                  <a:cubicBezTo>
                    <a:pt x="114" y="75"/>
                    <a:pt x="113" y="75"/>
                    <a:pt x="112" y="75"/>
                  </a:cubicBezTo>
                  <a:cubicBezTo>
                    <a:pt x="110" y="74"/>
                    <a:pt x="109" y="74"/>
                    <a:pt x="107" y="73"/>
                  </a:cubicBezTo>
                  <a:cubicBezTo>
                    <a:pt x="105" y="71"/>
                    <a:pt x="99" y="67"/>
                    <a:pt x="88" y="61"/>
                  </a:cubicBezTo>
                  <a:cubicBezTo>
                    <a:pt x="70" y="49"/>
                    <a:pt x="55" y="39"/>
                    <a:pt x="43" y="30"/>
                  </a:cubicBezTo>
                  <a:cubicBezTo>
                    <a:pt x="31" y="22"/>
                    <a:pt x="19" y="14"/>
                    <a:pt x="6" y="5"/>
                  </a:cubicBezTo>
                  <a:cubicBezTo>
                    <a:pt x="3" y="3"/>
                    <a:pt x="1" y="1"/>
                    <a:pt x="1" y="1"/>
                  </a:cubicBezTo>
                  <a:cubicBezTo>
                    <a:pt x="0" y="0"/>
                    <a:pt x="0" y="0"/>
                    <a:pt x="0" y="0"/>
                  </a:cubicBezTo>
                  <a:cubicBezTo>
                    <a:pt x="1" y="0"/>
                    <a:pt x="2" y="0"/>
                    <a:pt x="4" y="1"/>
                  </a:cubicBezTo>
                  <a:cubicBezTo>
                    <a:pt x="5" y="1"/>
                    <a:pt x="6" y="2"/>
                    <a:pt x="8" y="2"/>
                  </a:cubicBezTo>
                  <a:cubicBezTo>
                    <a:pt x="10" y="4"/>
                    <a:pt x="12" y="5"/>
                    <a:pt x="15" y="7"/>
                  </a:cubicBezTo>
                  <a:cubicBezTo>
                    <a:pt x="24" y="14"/>
                    <a:pt x="34" y="21"/>
                    <a:pt x="46" y="29"/>
                  </a:cubicBezTo>
                  <a:cubicBezTo>
                    <a:pt x="59" y="38"/>
                    <a:pt x="68" y="44"/>
                    <a:pt x="73" y="4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1" name="Freeform 176"/>
            <p:cNvSpPr>
              <a:spLocks noEditPoints="1"/>
            </p:cNvSpPr>
            <p:nvPr/>
          </p:nvSpPr>
          <p:spPr bwMode="auto">
            <a:xfrm>
              <a:off x="7537450" y="5453063"/>
              <a:ext cx="236538" cy="139700"/>
            </a:xfrm>
            <a:custGeom>
              <a:avLst/>
              <a:gdLst>
                <a:gd name="T0" fmla="*/ 38 w 63"/>
                <a:gd name="T1" fmla="*/ 26 h 37"/>
                <a:gd name="T2" fmla="*/ 40 w 63"/>
                <a:gd name="T3" fmla="*/ 27 h 37"/>
                <a:gd name="T4" fmla="*/ 45 w 63"/>
                <a:gd name="T5" fmla="*/ 29 h 37"/>
                <a:gd name="T6" fmla="*/ 52 w 63"/>
                <a:gd name="T7" fmla="*/ 31 h 37"/>
                <a:gd name="T8" fmla="*/ 42 w 63"/>
                <a:gd name="T9" fmla="*/ 18 h 37"/>
                <a:gd name="T10" fmla="*/ 40 w 63"/>
                <a:gd name="T11" fmla="*/ 16 h 37"/>
                <a:gd name="T12" fmla="*/ 42 w 63"/>
                <a:gd name="T13" fmla="*/ 16 h 37"/>
                <a:gd name="T14" fmla="*/ 44 w 63"/>
                <a:gd name="T15" fmla="*/ 17 h 37"/>
                <a:gd name="T16" fmla="*/ 55 w 63"/>
                <a:gd name="T17" fmla="*/ 25 h 37"/>
                <a:gd name="T18" fmla="*/ 62 w 63"/>
                <a:gd name="T19" fmla="*/ 33 h 37"/>
                <a:gd name="T20" fmla="*/ 61 w 63"/>
                <a:gd name="T21" fmla="*/ 37 h 37"/>
                <a:gd name="T22" fmla="*/ 51 w 63"/>
                <a:gd name="T23" fmla="*/ 35 h 37"/>
                <a:gd name="T24" fmla="*/ 39 w 63"/>
                <a:gd name="T25" fmla="*/ 29 h 37"/>
                <a:gd name="T26" fmla="*/ 8 w 63"/>
                <a:gd name="T27" fmla="*/ 9 h 37"/>
                <a:gd name="T28" fmla="*/ 3 w 63"/>
                <a:gd name="T29" fmla="*/ 0 h 37"/>
                <a:gd name="T30" fmla="*/ 6 w 63"/>
                <a:gd name="T31" fmla="*/ 1 h 37"/>
                <a:gd name="T32" fmla="*/ 13 w 63"/>
                <a:gd name="T33" fmla="*/ 4 h 37"/>
                <a:gd name="T34" fmla="*/ 26 w 63"/>
                <a:gd name="T35" fmla="*/ 11 h 37"/>
                <a:gd name="T36" fmla="*/ 38 w 63"/>
                <a:gd name="T37" fmla="*/ 26 h 37"/>
                <a:gd name="T38" fmla="*/ 30 w 63"/>
                <a:gd name="T39" fmla="*/ 21 h 37"/>
                <a:gd name="T40" fmla="*/ 29 w 63"/>
                <a:gd name="T41" fmla="*/ 17 h 37"/>
                <a:gd name="T42" fmla="*/ 20 w 63"/>
                <a:gd name="T43" fmla="*/ 10 h 37"/>
                <a:gd name="T44" fmla="*/ 16 w 63"/>
                <a:gd name="T45" fmla="*/ 7 h 37"/>
                <a:gd name="T46" fmla="*/ 13 w 63"/>
                <a:gd name="T47" fmla="*/ 6 h 37"/>
                <a:gd name="T48" fmla="*/ 14 w 63"/>
                <a:gd name="T49" fmla="*/ 9 h 37"/>
                <a:gd name="T50" fmla="*/ 30 w 63"/>
                <a:gd name="T51"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37">
                  <a:moveTo>
                    <a:pt x="38" y="26"/>
                  </a:moveTo>
                  <a:cubicBezTo>
                    <a:pt x="40" y="27"/>
                    <a:pt x="40" y="27"/>
                    <a:pt x="40" y="27"/>
                  </a:cubicBezTo>
                  <a:cubicBezTo>
                    <a:pt x="42" y="28"/>
                    <a:pt x="43" y="29"/>
                    <a:pt x="45" y="29"/>
                  </a:cubicBezTo>
                  <a:cubicBezTo>
                    <a:pt x="48" y="31"/>
                    <a:pt x="51" y="31"/>
                    <a:pt x="52" y="31"/>
                  </a:cubicBezTo>
                  <a:cubicBezTo>
                    <a:pt x="55" y="30"/>
                    <a:pt x="52" y="26"/>
                    <a:pt x="42" y="18"/>
                  </a:cubicBezTo>
                  <a:cubicBezTo>
                    <a:pt x="40" y="17"/>
                    <a:pt x="40" y="16"/>
                    <a:pt x="40" y="16"/>
                  </a:cubicBezTo>
                  <a:cubicBezTo>
                    <a:pt x="40" y="16"/>
                    <a:pt x="41" y="16"/>
                    <a:pt x="42" y="16"/>
                  </a:cubicBezTo>
                  <a:cubicBezTo>
                    <a:pt x="43" y="17"/>
                    <a:pt x="43" y="17"/>
                    <a:pt x="44" y="17"/>
                  </a:cubicBezTo>
                  <a:cubicBezTo>
                    <a:pt x="47" y="19"/>
                    <a:pt x="50" y="21"/>
                    <a:pt x="55" y="25"/>
                  </a:cubicBezTo>
                  <a:cubicBezTo>
                    <a:pt x="58" y="29"/>
                    <a:pt x="61" y="31"/>
                    <a:pt x="62" y="33"/>
                  </a:cubicBezTo>
                  <a:cubicBezTo>
                    <a:pt x="63" y="35"/>
                    <a:pt x="63" y="37"/>
                    <a:pt x="61" y="37"/>
                  </a:cubicBezTo>
                  <a:cubicBezTo>
                    <a:pt x="59" y="37"/>
                    <a:pt x="56" y="36"/>
                    <a:pt x="51" y="35"/>
                  </a:cubicBezTo>
                  <a:cubicBezTo>
                    <a:pt x="48" y="33"/>
                    <a:pt x="44" y="31"/>
                    <a:pt x="39" y="29"/>
                  </a:cubicBezTo>
                  <a:cubicBezTo>
                    <a:pt x="26" y="22"/>
                    <a:pt x="16" y="15"/>
                    <a:pt x="8" y="9"/>
                  </a:cubicBezTo>
                  <a:cubicBezTo>
                    <a:pt x="2" y="3"/>
                    <a:pt x="0" y="0"/>
                    <a:pt x="3" y="0"/>
                  </a:cubicBezTo>
                  <a:cubicBezTo>
                    <a:pt x="3" y="0"/>
                    <a:pt x="5" y="0"/>
                    <a:pt x="6" y="1"/>
                  </a:cubicBezTo>
                  <a:cubicBezTo>
                    <a:pt x="9" y="1"/>
                    <a:pt x="11" y="2"/>
                    <a:pt x="13" y="4"/>
                  </a:cubicBezTo>
                  <a:cubicBezTo>
                    <a:pt x="17" y="6"/>
                    <a:pt x="21" y="8"/>
                    <a:pt x="26" y="11"/>
                  </a:cubicBezTo>
                  <a:cubicBezTo>
                    <a:pt x="35" y="18"/>
                    <a:pt x="39" y="23"/>
                    <a:pt x="38" y="26"/>
                  </a:cubicBezTo>
                  <a:close/>
                  <a:moveTo>
                    <a:pt x="30" y="21"/>
                  </a:moveTo>
                  <a:cubicBezTo>
                    <a:pt x="31" y="20"/>
                    <a:pt x="30" y="19"/>
                    <a:pt x="29" y="17"/>
                  </a:cubicBezTo>
                  <a:cubicBezTo>
                    <a:pt x="27" y="15"/>
                    <a:pt x="24" y="13"/>
                    <a:pt x="20" y="10"/>
                  </a:cubicBezTo>
                  <a:cubicBezTo>
                    <a:pt x="18" y="9"/>
                    <a:pt x="17" y="8"/>
                    <a:pt x="16" y="7"/>
                  </a:cubicBezTo>
                  <a:cubicBezTo>
                    <a:pt x="14" y="6"/>
                    <a:pt x="13" y="6"/>
                    <a:pt x="13" y="6"/>
                  </a:cubicBezTo>
                  <a:cubicBezTo>
                    <a:pt x="12" y="6"/>
                    <a:pt x="12" y="7"/>
                    <a:pt x="14" y="9"/>
                  </a:cubicBezTo>
                  <a:cubicBezTo>
                    <a:pt x="17" y="12"/>
                    <a:pt x="22" y="16"/>
                    <a:pt x="30" y="2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2" name="Freeform 177"/>
            <p:cNvSpPr>
              <a:spLocks noEditPoints="1"/>
            </p:cNvSpPr>
            <p:nvPr/>
          </p:nvSpPr>
          <p:spPr bwMode="auto">
            <a:xfrm>
              <a:off x="7496175" y="5303838"/>
              <a:ext cx="619125" cy="385762"/>
            </a:xfrm>
            <a:custGeom>
              <a:avLst/>
              <a:gdLst>
                <a:gd name="T0" fmla="*/ 62 w 165"/>
                <a:gd name="T1" fmla="*/ 44 h 103"/>
                <a:gd name="T2" fmla="*/ 17 w 165"/>
                <a:gd name="T3" fmla="*/ 14 h 103"/>
                <a:gd name="T4" fmla="*/ 2 w 165"/>
                <a:gd name="T5" fmla="*/ 2 h 103"/>
                <a:gd name="T6" fmla="*/ 0 w 165"/>
                <a:gd name="T7" fmla="*/ 0 h 103"/>
                <a:gd name="T8" fmla="*/ 2 w 165"/>
                <a:gd name="T9" fmla="*/ 0 h 103"/>
                <a:gd name="T10" fmla="*/ 5 w 165"/>
                <a:gd name="T11" fmla="*/ 2 h 103"/>
                <a:gd name="T12" fmla="*/ 10 w 165"/>
                <a:gd name="T13" fmla="*/ 5 h 103"/>
                <a:gd name="T14" fmla="*/ 58 w 165"/>
                <a:gd name="T15" fmla="*/ 39 h 103"/>
                <a:gd name="T16" fmla="*/ 59 w 165"/>
                <a:gd name="T17" fmla="*/ 35 h 103"/>
                <a:gd name="T18" fmla="*/ 64 w 165"/>
                <a:gd name="T19" fmla="*/ 36 h 103"/>
                <a:gd name="T20" fmla="*/ 71 w 165"/>
                <a:gd name="T21" fmla="*/ 39 h 103"/>
                <a:gd name="T22" fmla="*/ 74 w 165"/>
                <a:gd name="T23" fmla="*/ 40 h 103"/>
                <a:gd name="T24" fmla="*/ 74 w 165"/>
                <a:gd name="T25" fmla="*/ 41 h 103"/>
                <a:gd name="T26" fmla="*/ 69 w 165"/>
                <a:gd name="T27" fmla="*/ 40 h 103"/>
                <a:gd name="T28" fmla="*/ 67 w 165"/>
                <a:gd name="T29" fmla="*/ 40 h 103"/>
                <a:gd name="T30" fmla="*/ 68 w 165"/>
                <a:gd name="T31" fmla="*/ 46 h 103"/>
                <a:gd name="T32" fmla="*/ 79 w 165"/>
                <a:gd name="T33" fmla="*/ 50 h 103"/>
                <a:gd name="T34" fmla="*/ 97 w 165"/>
                <a:gd name="T35" fmla="*/ 58 h 103"/>
                <a:gd name="T36" fmla="*/ 146 w 165"/>
                <a:gd name="T37" fmla="*/ 88 h 103"/>
                <a:gd name="T38" fmla="*/ 161 w 165"/>
                <a:gd name="T39" fmla="*/ 98 h 103"/>
                <a:gd name="T40" fmla="*/ 164 w 165"/>
                <a:gd name="T41" fmla="*/ 103 h 103"/>
                <a:gd name="T42" fmla="*/ 156 w 165"/>
                <a:gd name="T43" fmla="*/ 101 h 103"/>
                <a:gd name="T44" fmla="*/ 144 w 165"/>
                <a:gd name="T45" fmla="*/ 95 h 103"/>
                <a:gd name="T46" fmla="*/ 100 w 165"/>
                <a:gd name="T47" fmla="*/ 69 h 103"/>
                <a:gd name="T48" fmla="*/ 83 w 165"/>
                <a:gd name="T49" fmla="*/ 58 h 103"/>
                <a:gd name="T50" fmla="*/ 76 w 165"/>
                <a:gd name="T51" fmla="*/ 54 h 103"/>
                <a:gd name="T52" fmla="*/ 76 w 165"/>
                <a:gd name="T53" fmla="*/ 54 h 103"/>
                <a:gd name="T54" fmla="*/ 71 w 165"/>
                <a:gd name="T55" fmla="*/ 52 h 103"/>
                <a:gd name="T56" fmla="*/ 62 w 165"/>
                <a:gd name="T57" fmla="*/ 44 h 103"/>
                <a:gd name="T58" fmla="*/ 77 w 165"/>
                <a:gd name="T59" fmla="*/ 51 h 103"/>
                <a:gd name="T60" fmla="*/ 107 w 165"/>
                <a:gd name="T61" fmla="*/ 71 h 103"/>
                <a:gd name="T62" fmla="*/ 144 w 165"/>
                <a:gd name="T63" fmla="*/ 93 h 103"/>
                <a:gd name="T64" fmla="*/ 149 w 165"/>
                <a:gd name="T65" fmla="*/ 95 h 103"/>
                <a:gd name="T66" fmla="*/ 153 w 165"/>
                <a:gd name="T67" fmla="*/ 96 h 103"/>
                <a:gd name="T68" fmla="*/ 136 w 165"/>
                <a:gd name="T69" fmla="*/ 83 h 103"/>
                <a:gd name="T70" fmla="*/ 95 w 165"/>
                <a:gd name="T71" fmla="*/ 59 h 103"/>
                <a:gd name="T72" fmla="*/ 82 w 165"/>
                <a:gd name="T73" fmla="*/ 53 h 103"/>
                <a:gd name="T74" fmla="*/ 77 w 165"/>
                <a:gd name="T75"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5" h="103">
                  <a:moveTo>
                    <a:pt x="62" y="44"/>
                  </a:moveTo>
                  <a:cubicBezTo>
                    <a:pt x="42" y="32"/>
                    <a:pt x="28" y="22"/>
                    <a:pt x="17" y="14"/>
                  </a:cubicBezTo>
                  <a:cubicBezTo>
                    <a:pt x="10" y="9"/>
                    <a:pt x="5" y="5"/>
                    <a:pt x="2" y="2"/>
                  </a:cubicBezTo>
                  <a:cubicBezTo>
                    <a:pt x="0" y="1"/>
                    <a:pt x="0" y="0"/>
                    <a:pt x="0" y="0"/>
                  </a:cubicBezTo>
                  <a:cubicBezTo>
                    <a:pt x="1" y="0"/>
                    <a:pt x="1" y="0"/>
                    <a:pt x="2" y="0"/>
                  </a:cubicBezTo>
                  <a:cubicBezTo>
                    <a:pt x="3" y="1"/>
                    <a:pt x="4" y="1"/>
                    <a:pt x="5" y="2"/>
                  </a:cubicBezTo>
                  <a:cubicBezTo>
                    <a:pt x="7" y="2"/>
                    <a:pt x="8" y="4"/>
                    <a:pt x="10" y="5"/>
                  </a:cubicBezTo>
                  <a:cubicBezTo>
                    <a:pt x="22" y="14"/>
                    <a:pt x="38" y="26"/>
                    <a:pt x="58" y="39"/>
                  </a:cubicBezTo>
                  <a:cubicBezTo>
                    <a:pt x="57" y="36"/>
                    <a:pt x="58" y="35"/>
                    <a:pt x="59" y="35"/>
                  </a:cubicBezTo>
                  <a:cubicBezTo>
                    <a:pt x="60" y="35"/>
                    <a:pt x="62" y="35"/>
                    <a:pt x="64" y="36"/>
                  </a:cubicBezTo>
                  <a:cubicBezTo>
                    <a:pt x="67" y="37"/>
                    <a:pt x="69" y="38"/>
                    <a:pt x="71" y="39"/>
                  </a:cubicBezTo>
                  <a:cubicBezTo>
                    <a:pt x="72" y="39"/>
                    <a:pt x="73" y="40"/>
                    <a:pt x="74" y="40"/>
                  </a:cubicBezTo>
                  <a:cubicBezTo>
                    <a:pt x="75" y="41"/>
                    <a:pt x="75" y="41"/>
                    <a:pt x="74" y="41"/>
                  </a:cubicBezTo>
                  <a:cubicBezTo>
                    <a:pt x="74" y="41"/>
                    <a:pt x="72" y="41"/>
                    <a:pt x="69" y="40"/>
                  </a:cubicBezTo>
                  <a:cubicBezTo>
                    <a:pt x="68" y="40"/>
                    <a:pt x="68" y="40"/>
                    <a:pt x="67" y="40"/>
                  </a:cubicBezTo>
                  <a:cubicBezTo>
                    <a:pt x="65" y="40"/>
                    <a:pt x="65" y="42"/>
                    <a:pt x="68" y="46"/>
                  </a:cubicBezTo>
                  <a:cubicBezTo>
                    <a:pt x="72" y="47"/>
                    <a:pt x="75" y="48"/>
                    <a:pt x="79" y="50"/>
                  </a:cubicBezTo>
                  <a:cubicBezTo>
                    <a:pt x="84" y="52"/>
                    <a:pt x="90" y="55"/>
                    <a:pt x="97" y="58"/>
                  </a:cubicBezTo>
                  <a:cubicBezTo>
                    <a:pt x="114" y="67"/>
                    <a:pt x="130" y="77"/>
                    <a:pt x="146" y="88"/>
                  </a:cubicBezTo>
                  <a:cubicBezTo>
                    <a:pt x="153" y="92"/>
                    <a:pt x="158" y="96"/>
                    <a:pt x="161" y="98"/>
                  </a:cubicBezTo>
                  <a:cubicBezTo>
                    <a:pt x="164" y="101"/>
                    <a:pt x="165" y="103"/>
                    <a:pt x="164" y="103"/>
                  </a:cubicBezTo>
                  <a:cubicBezTo>
                    <a:pt x="163" y="103"/>
                    <a:pt x="160" y="103"/>
                    <a:pt x="156" y="101"/>
                  </a:cubicBezTo>
                  <a:cubicBezTo>
                    <a:pt x="153" y="99"/>
                    <a:pt x="149" y="97"/>
                    <a:pt x="144" y="95"/>
                  </a:cubicBezTo>
                  <a:cubicBezTo>
                    <a:pt x="133" y="89"/>
                    <a:pt x="118" y="81"/>
                    <a:pt x="100" y="69"/>
                  </a:cubicBezTo>
                  <a:cubicBezTo>
                    <a:pt x="98" y="68"/>
                    <a:pt x="92" y="64"/>
                    <a:pt x="83" y="58"/>
                  </a:cubicBezTo>
                  <a:cubicBezTo>
                    <a:pt x="81" y="57"/>
                    <a:pt x="78" y="55"/>
                    <a:pt x="76" y="54"/>
                  </a:cubicBezTo>
                  <a:cubicBezTo>
                    <a:pt x="76" y="54"/>
                    <a:pt x="76" y="54"/>
                    <a:pt x="76" y="54"/>
                  </a:cubicBezTo>
                  <a:cubicBezTo>
                    <a:pt x="75" y="54"/>
                    <a:pt x="74" y="53"/>
                    <a:pt x="71" y="52"/>
                  </a:cubicBezTo>
                  <a:cubicBezTo>
                    <a:pt x="68" y="50"/>
                    <a:pt x="64" y="48"/>
                    <a:pt x="62" y="44"/>
                  </a:cubicBezTo>
                  <a:close/>
                  <a:moveTo>
                    <a:pt x="77" y="51"/>
                  </a:moveTo>
                  <a:cubicBezTo>
                    <a:pt x="83" y="55"/>
                    <a:pt x="93" y="62"/>
                    <a:pt x="107" y="71"/>
                  </a:cubicBezTo>
                  <a:cubicBezTo>
                    <a:pt x="122" y="80"/>
                    <a:pt x="135" y="88"/>
                    <a:pt x="144" y="93"/>
                  </a:cubicBezTo>
                  <a:cubicBezTo>
                    <a:pt x="146" y="94"/>
                    <a:pt x="148" y="95"/>
                    <a:pt x="149" y="95"/>
                  </a:cubicBezTo>
                  <a:cubicBezTo>
                    <a:pt x="151" y="96"/>
                    <a:pt x="152" y="96"/>
                    <a:pt x="153" y="96"/>
                  </a:cubicBezTo>
                  <a:cubicBezTo>
                    <a:pt x="154" y="96"/>
                    <a:pt x="148" y="92"/>
                    <a:pt x="136" y="83"/>
                  </a:cubicBezTo>
                  <a:cubicBezTo>
                    <a:pt x="122" y="74"/>
                    <a:pt x="108" y="66"/>
                    <a:pt x="95" y="59"/>
                  </a:cubicBezTo>
                  <a:cubicBezTo>
                    <a:pt x="90" y="56"/>
                    <a:pt x="85" y="54"/>
                    <a:pt x="82" y="53"/>
                  </a:cubicBezTo>
                  <a:cubicBezTo>
                    <a:pt x="81" y="53"/>
                    <a:pt x="79" y="52"/>
                    <a:pt x="77" y="5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3" name="Freeform 178"/>
            <p:cNvSpPr>
              <a:spLocks/>
            </p:cNvSpPr>
            <p:nvPr/>
          </p:nvSpPr>
          <p:spPr bwMode="auto">
            <a:xfrm>
              <a:off x="7773988" y="5441950"/>
              <a:ext cx="250825" cy="120650"/>
            </a:xfrm>
            <a:custGeom>
              <a:avLst/>
              <a:gdLst>
                <a:gd name="T0" fmla="*/ 42 w 67"/>
                <a:gd name="T1" fmla="*/ 22 h 32"/>
                <a:gd name="T2" fmla="*/ 49 w 67"/>
                <a:gd name="T3" fmla="*/ 27 h 32"/>
                <a:gd name="T4" fmla="*/ 52 w 67"/>
                <a:gd name="T5" fmla="*/ 31 h 32"/>
                <a:gd name="T6" fmla="*/ 45 w 67"/>
                <a:gd name="T7" fmla="*/ 29 h 32"/>
                <a:gd name="T8" fmla="*/ 37 w 67"/>
                <a:gd name="T9" fmla="*/ 25 h 32"/>
                <a:gd name="T10" fmla="*/ 10 w 67"/>
                <a:gd name="T11" fmla="*/ 9 h 32"/>
                <a:gd name="T12" fmla="*/ 1 w 67"/>
                <a:gd name="T13" fmla="*/ 2 h 32"/>
                <a:gd name="T14" fmla="*/ 0 w 67"/>
                <a:gd name="T15" fmla="*/ 0 h 32"/>
                <a:gd name="T16" fmla="*/ 2 w 67"/>
                <a:gd name="T17" fmla="*/ 0 h 32"/>
                <a:gd name="T18" fmla="*/ 5 w 67"/>
                <a:gd name="T19" fmla="*/ 2 h 32"/>
                <a:gd name="T20" fmla="*/ 10 w 67"/>
                <a:gd name="T21" fmla="*/ 5 h 32"/>
                <a:gd name="T22" fmla="*/ 24 w 67"/>
                <a:gd name="T23" fmla="*/ 15 h 32"/>
                <a:gd name="T24" fmla="*/ 38 w 67"/>
                <a:gd name="T25" fmla="*/ 24 h 32"/>
                <a:gd name="T26" fmla="*/ 41 w 67"/>
                <a:gd name="T27" fmla="*/ 25 h 32"/>
                <a:gd name="T28" fmla="*/ 42 w 67"/>
                <a:gd name="T29" fmla="*/ 25 h 32"/>
                <a:gd name="T30" fmla="*/ 32 w 67"/>
                <a:gd name="T31" fmla="*/ 17 h 32"/>
                <a:gd name="T32" fmla="*/ 17 w 67"/>
                <a:gd name="T33" fmla="*/ 7 h 32"/>
                <a:gd name="T34" fmla="*/ 10 w 67"/>
                <a:gd name="T35" fmla="*/ 2 h 32"/>
                <a:gd name="T36" fmla="*/ 8 w 67"/>
                <a:gd name="T37" fmla="*/ 0 h 32"/>
                <a:gd name="T38" fmla="*/ 10 w 67"/>
                <a:gd name="T39" fmla="*/ 1 h 32"/>
                <a:gd name="T40" fmla="*/ 14 w 67"/>
                <a:gd name="T41" fmla="*/ 3 h 32"/>
                <a:gd name="T42" fmla="*/ 28 w 67"/>
                <a:gd name="T43" fmla="*/ 12 h 32"/>
                <a:gd name="T44" fmla="*/ 41 w 67"/>
                <a:gd name="T45" fmla="*/ 20 h 32"/>
                <a:gd name="T46" fmla="*/ 53 w 67"/>
                <a:gd name="T47" fmla="*/ 25 h 32"/>
                <a:gd name="T48" fmla="*/ 58 w 67"/>
                <a:gd name="T49" fmla="*/ 27 h 32"/>
                <a:gd name="T50" fmla="*/ 63 w 67"/>
                <a:gd name="T51" fmla="*/ 29 h 32"/>
                <a:gd name="T52" fmla="*/ 66 w 67"/>
                <a:gd name="T53" fmla="*/ 31 h 32"/>
                <a:gd name="T54" fmla="*/ 66 w 67"/>
                <a:gd name="T55" fmla="*/ 32 h 32"/>
                <a:gd name="T56" fmla="*/ 59 w 67"/>
                <a:gd name="T57" fmla="*/ 30 h 32"/>
                <a:gd name="T58" fmla="*/ 47 w 67"/>
                <a:gd name="T59" fmla="*/ 25 h 32"/>
                <a:gd name="T60" fmla="*/ 42 w 67"/>
                <a:gd name="T6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2">
                  <a:moveTo>
                    <a:pt x="42" y="22"/>
                  </a:moveTo>
                  <a:cubicBezTo>
                    <a:pt x="45" y="24"/>
                    <a:pt x="48" y="26"/>
                    <a:pt x="49" y="27"/>
                  </a:cubicBezTo>
                  <a:cubicBezTo>
                    <a:pt x="52" y="30"/>
                    <a:pt x="53" y="31"/>
                    <a:pt x="52" y="31"/>
                  </a:cubicBezTo>
                  <a:cubicBezTo>
                    <a:pt x="51" y="32"/>
                    <a:pt x="49" y="31"/>
                    <a:pt x="45" y="29"/>
                  </a:cubicBezTo>
                  <a:cubicBezTo>
                    <a:pt x="43" y="28"/>
                    <a:pt x="40" y="27"/>
                    <a:pt x="37" y="25"/>
                  </a:cubicBezTo>
                  <a:cubicBezTo>
                    <a:pt x="28" y="21"/>
                    <a:pt x="19" y="15"/>
                    <a:pt x="10" y="9"/>
                  </a:cubicBezTo>
                  <a:cubicBezTo>
                    <a:pt x="6" y="6"/>
                    <a:pt x="3" y="4"/>
                    <a:pt x="1" y="2"/>
                  </a:cubicBezTo>
                  <a:cubicBezTo>
                    <a:pt x="0" y="1"/>
                    <a:pt x="0" y="0"/>
                    <a:pt x="0" y="0"/>
                  </a:cubicBezTo>
                  <a:cubicBezTo>
                    <a:pt x="1" y="0"/>
                    <a:pt x="1" y="0"/>
                    <a:pt x="2" y="0"/>
                  </a:cubicBezTo>
                  <a:cubicBezTo>
                    <a:pt x="3" y="1"/>
                    <a:pt x="4" y="1"/>
                    <a:pt x="5" y="2"/>
                  </a:cubicBezTo>
                  <a:cubicBezTo>
                    <a:pt x="6" y="2"/>
                    <a:pt x="8" y="3"/>
                    <a:pt x="10" y="5"/>
                  </a:cubicBezTo>
                  <a:cubicBezTo>
                    <a:pt x="15" y="9"/>
                    <a:pt x="20" y="12"/>
                    <a:pt x="24" y="15"/>
                  </a:cubicBezTo>
                  <a:cubicBezTo>
                    <a:pt x="30" y="19"/>
                    <a:pt x="35" y="22"/>
                    <a:pt x="38" y="24"/>
                  </a:cubicBezTo>
                  <a:cubicBezTo>
                    <a:pt x="39" y="24"/>
                    <a:pt x="40" y="25"/>
                    <a:pt x="41" y="25"/>
                  </a:cubicBezTo>
                  <a:cubicBezTo>
                    <a:pt x="41" y="25"/>
                    <a:pt x="42" y="25"/>
                    <a:pt x="42" y="25"/>
                  </a:cubicBezTo>
                  <a:cubicBezTo>
                    <a:pt x="43" y="25"/>
                    <a:pt x="40" y="22"/>
                    <a:pt x="32" y="17"/>
                  </a:cubicBezTo>
                  <a:cubicBezTo>
                    <a:pt x="28" y="14"/>
                    <a:pt x="23" y="11"/>
                    <a:pt x="17" y="7"/>
                  </a:cubicBezTo>
                  <a:cubicBezTo>
                    <a:pt x="14" y="6"/>
                    <a:pt x="12" y="4"/>
                    <a:pt x="10" y="2"/>
                  </a:cubicBezTo>
                  <a:cubicBezTo>
                    <a:pt x="8" y="1"/>
                    <a:pt x="8" y="0"/>
                    <a:pt x="8" y="0"/>
                  </a:cubicBezTo>
                  <a:cubicBezTo>
                    <a:pt x="8" y="0"/>
                    <a:pt x="9" y="1"/>
                    <a:pt x="10" y="1"/>
                  </a:cubicBezTo>
                  <a:cubicBezTo>
                    <a:pt x="12" y="1"/>
                    <a:pt x="13" y="2"/>
                    <a:pt x="14" y="3"/>
                  </a:cubicBezTo>
                  <a:cubicBezTo>
                    <a:pt x="16" y="4"/>
                    <a:pt x="21" y="7"/>
                    <a:pt x="28" y="12"/>
                  </a:cubicBezTo>
                  <a:cubicBezTo>
                    <a:pt x="33" y="15"/>
                    <a:pt x="37" y="17"/>
                    <a:pt x="41" y="20"/>
                  </a:cubicBezTo>
                  <a:cubicBezTo>
                    <a:pt x="45" y="22"/>
                    <a:pt x="49" y="24"/>
                    <a:pt x="53" y="25"/>
                  </a:cubicBezTo>
                  <a:cubicBezTo>
                    <a:pt x="54" y="25"/>
                    <a:pt x="56" y="26"/>
                    <a:pt x="58" y="27"/>
                  </a:cubicBezTo>
                  <a:cubicBezTo>
                    <a:pt x="60" y="27"/>
                    <a:pt x="61" y="28"/>
                    <a:pt x="63" y="29"/>
                  </a:cubicBezTo>
                  <a:cubicBezTo>
                    <a:pt x="65" y="30"/>
                    <a:pt x="66" y="30"/>
                    <a:pt x="66" y="31"/>
                  </a:cubicBezTo>
                  <a:cubicBezTo>
                    <a:pt x="67" y="31"/>
                    <a:pt x="67" y="31"/>
                    <a:pt x="66" y="32"/>
                  </a:cubicBezTo>
                  <a:cubicBezTo>
                    <a:pt x="65" y="32"/>
                    <a:pt x="63" y="31"/>
                    <a:pt x="59" y="30"/>
                  </a:cubicBezTo>
                  <a:cubicBezTo>
                    <a:pt x="56" y="29"/>
                    <a:pt x="52" y="27"/>
                    <a:pt x="47" y="25"/>
                  </a:cubicBezTo>
                  <a:cubicBezTo>
                    <a:pt x="47" y="24"/>
                    <a:pt x="45" y="23"/>
                    <a:pt x="42" y="22"/>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4" name="Freeform 179"/>
            <p:cNvSpPr>
              <a:spLocks/>
            </p:cNvSpPr>
            <p:nvPr/>
          </p:nvSpPr>
          <p:spPr bwMode="auto">
            <a:xfrm>
              <a:off x="7708900" y="5348288"/>
              <a:ext cx="334963" cy="198437"/>
            </a:xfrm>
            <a:custGeom>
              <a:avLst/>
              <a:gdLst>
                <a:gd name="T0" fmla="*/ 29 w 89"/>
                <a:gd name="T1" fmla="*/ 18 h 53"/>
                <a:gd name="T2" fmla="*/ 48 w 89"/>
                <a:gd name="T3" fmla="*/ 30 h 53"/>
                <a:gd name="T4" fmla="*/ 72 w 89"/>
                <a:gd name="T5" fmla="*/ 45 h 53"/>
                <a:gd name="T6" fmla="*/ 76 w 89"/>
                <a:gd name="T7" fmla="*/ 47 h 53"/>
                <a:gd name="T8" fmla="*/ 78 w 89"/>
                <a:gd name="T9" fmla="*/ 47 h 53"/>
                <a:gd name="T10" fmla="*/ 73 w 89"/>
                <a:gd name="T11" fmla="*/ 42 h 53"/>
                <a:gd name="T12" fmla="*/ 64 w 89"/>
                <a:gd name="T13" fmla="*/ 35 h 53"/>
                <a:gd name="T14" fmla="*/ 62 w 89"/>
                <a:gd name="T15" fmla="*/ 34 h 53"/>
                <a:gd name="T16" fmla="*/ 63 w 89"/>
                <a:gd name="T17" fmla="*/ 34 h 53"/>
                <a:gd name="T18" fmla="*/ 65 w 89"/>
                <a:gd name="T19" fmla="*/ 35 h 53"/>
                <a:gd name="T20" fmla="*/ 79 w 89"/>
                <a:gd name="T21" fmla="*/ 44 h 53"/>
                <a:gd name="T22" fmla="*/ 88 w 89"/>
                <a:gd name="T23" fmla="*/ 53 h 53"/>
                <a:gd name="T24" fmla="*/ 80 w 89"/>
                <a:gd name="T25" fmla="*/ 51 h 53"/>
                <a:gd name="T26" fmla="*/ 71 w 89"/>
                <a:gd name="T27" fmla="*/ 46 h 53"/>
                <a:gd name="T28" fmla="*/ 45 w 89"/>
                <a:gd name="T29" fmla="*/ 31 h 53"/>
                <a:gd name="T30" fmla="*/ 29 w 89"/>
                <a:gd name="T31" fmla="*/ 21 h 53"/>
                <a:gd name="T32" fmla="*/ 28 w 89"/>
                <a:gd name="T33" fmla="*/ 21 h 53"/>
                <a:gd name="T34" fmla="*/ 26 w 89"/>
                <a:gd name="T35" fmla="*/ 21 h 53"/>
                <a:gd name="T36" fmla="*/ 22 w 89"/>
                <a:gd name="T37" fmla="*/ 19 h 53"/>
                <a:gd name="T38" fmla="*/ 19 w 89"/>
                <a:gd name="T39" fmla="*/ 17 h 53"/>
                <a:gd name="T40" fmla="*/ 20 w 89"/>
                <a:gd name="T41" fmla="*/ 16 h 53"/>
                <a:gd name="T42" fmla="*/ 20 w 89"/>
                <a:gd name="T43" fmla="*/ 15 h 53"/>
                <a:gd name="T44" fmla="*/ 7 w 89"/>
                <a:gd name="T45" fmla="*/ 6 h 53"/>
                <a:gd name="T46" fmla="*/ 2 w 89"/>
                <a:gd name="T47" fmla="*/ 1 h 53"/>
                <a:gd name="T48" fmla="*/ 1 w 89"/>
                <a:gd name="T49" fmla="*/ 0 h 53"/>
                <a:gd name="T50" fmla="*/ 3 w 89"/>
                <a:gd name="T51" fmla="*/ 1 h 53"/>
                <a:gd name="T52" fmla="*/ 6 w 89"/>
                <a:gd name="T53" fmla="*/ 2 h 53"/>
                <a:gd name="T54" fmla="*/ 14 w 89"/>
                <a:gd name="T55" fmla="*/ 7 h 53"/>
                <a:gd name="T56" fmla="*/ 20 w 89"/>
                <a:gd name="T57" fmla="*/ 12 h 53"/>
                <a:gd name="T58" fmla="*/ 22 w 89"/>
                <a:gd name="T59" fmla="*/ 10 h 53"/>
                <a:gd name="T60" fmla="*/ 29 w 89"/>
                <a:gd name="T61" fmla="*/ 12 h 53"/>
                <a:gd name="T62" fmla="*/ 31 w 89"/>
                <a:gd name="T63" fmla="*/ 14 h 53"/>
                <a:gd name="T64" fmla="*/ 31 w 89"/>
                <a:gd name="T65" fmla="*/ 14 h 53"/>
                <a:gd name="T66" fmla="*/ 29 w 89"/>
                <a:gd name="T67" fmla="*/ 17 h 53"/>
                <a:gd name="T68" fmla="*/ 29 w 89"/>
                <a:gd name="T69" fmla="*/ 1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 h="53">
                  <a:moveTo>
                    <a:pt x="29" y="18"/>
                  </a:moveTo>
                  <a:cubicBezTo>
                    <a:pt x="35" y="22"/>
                    <a:pt x="41" y="26"/>
                    <a:pt x="48" y="30"/>
                  </a:cubicBezTo>
                  <a:cubicBezTo>
                    <a:pt x="58" y="37"/>
                    <a:pt x="66" y="42"/>
                    <a:pt x="72" y="45"/>
                  </a:cubicBezTo>
                  <a:cubicBezTo>
                    <a:pt x="74" y="46"/>
                    <a:pt x="75" y="46"/>
                    <a:pt x="76" y="47"/>
                  </a:cubicBezTo>
                  <a:cubicBezTo>
                    <a:pt x="77" y="47"/>
                    <a:pt x="78" y="47"/>
                    <a:pt x="78" y="47"/>
                  </a:cubicBezTo>
                  <a:cubicBezTo>
                    <a:pt x="79" y="47"/>
                    <a:pt x="77" y="45"/>
                    <a:pt x="73" y="42"/>
                  </a:cubicBezTo>
                  <a:cubicBezTo>
                    <a:pt x="70" y="40"/>
                    <a:pt x="67" y="38"/>
                    <a:pt x="64" y="35"/>
                  </a:cubicBezTo>
                  <a:cubicBezTo>
                    <a:pt x="62" y="34"/>
                    <a:pt x="61" y="34"/>
                    <a:pt x="62" y="34"/>
                  </a:cubicBezTo>
                  <a:cubicBezTo>
                    <a:pt x="62" y="33"/>
                    <a:pt x="62" y="34"/>
                    <a:pt x="63" y="34"/>
                  </a:cubicBezTo>
                  <a:cubicBezTo>
                    <a:pt x="64" y="34"/>
                    <a:pt x="65" y="34"/>
                    <a:pt x="65" y="35"/>
                  </a:cubicBezTo>
                  <a:cubicBezTo>
                    <a:pt x="68" y="36"/>
                    <a:pt x="72" y="39"/>
                    <a:pt x="79" y="44"/>
                  </a:cubicBezTo>
                  <a:cubicBezTo>
                    <a:pt x="86" y="50"/>
                    <a:pt x="89" y="53"/>
                    <a:pt x="88" y="53"/>
                  </a:cubicBezTo>
                  <a:cubicBezTo>
                    <a:pt x="87" y="53"/>
                    <a:pt x="84" y="52"/>
                    <a:pt x="80" y="51"/>
                  </a:cubicBezTo>
                  <a:cubicBezTo>
                    <a:pt x="78" y="50"/>
                    <a:pt x="75" y="48"/>
                    <a:pt x="71" y="46"/>
                  </a:cubicBezTo>
                  <a:cubicBezTo>
                    <a:pt x="63" y="42"/>
                    <a:pt x="54" y="37"/>
                    <a:pt x="45" y="31"/>
                  </a:cubicBezTo>
                  <a:cubicBezTo>
                    <a:pt x="43" y="30"/>
                    <a:pt x="37" y="26"/>
                    <a:pt x="29" y="21"/>
                  </a:cubicBezTo>
                  <a:cubicBezTo>
                    <a:pt x="29" y="21"/>
                    <a:pt x="29" y="21"/>
                    <a:pt x="28" y="21"/>
                  </a:cubicBezTo>
                  <a:cubicBezTo>
                    <a:pt x="28" y="21"/>
                    <a:pt x="27" y="21"/>
                    <a:pt x="26" y="21"/>
                  </a:cubicBezTo>
                  <a:cubicBezTo>
                    <a:pt x="25" y="20"/>
                    <a:pt x="23" y="20"/>
                    <a:pt x="22" y="19"/>
                  </a:cubicBezTo>
                  <a:cubicBezTo>
                    <a:pt x="20" y="18"/>
                    <a:pt x="19" y="17"/>
                    <a:pt x="19" y="17"/>
                  </a:cubicBezTo>
                  <a:cubicBezTo>
                    <a:pt x="19" y="17"/>
                    <a:pt x="19" y="16"/>
                    <a:pt x="20" y="16"/>
                  </a:cubicBezTo>
                  <a:cubicBezTo>
                    <a:pt x="20" y="16"/>
                    <a:pt x="20" y="15"/>
                    <a:pt x="20" y="15"/>
                  </a:cubicBezTo>
                  <a:cubicBezTo>
                    <a:pt x="17" y="12"/>
                    <a:pt x="13" y="9"/>
                    <a:pt x="7" y="6"/>
                  </a:cubicBezTo>
                  <a:cubicBezTo>
                    <a:pt x="4" y="3"/>
                    <a:pt x="2" y="2"/>
                    <a:pt x="2" y="1"/>
                  </a:cubicBezTo>
                  <a:cubicBezTo>
                    <a:pt x="1" y="0"/>
                    <a:pt x="0" y="0"/>
                    <a:pt x="1" y="0"/>
                  </a:cubicBezTo>
                  <a:cubicBezTo>
                    <a:pt x="1" y="0"/>
                    <a:pt x="2" y="0"/>
                    <a:pt x="3" y="1"/>
                  </a:cubicBezTo>
                  <a:cubicBezTo>
                    <a:pt x="4" y="1"/>
                    <a:pt x="5" y="1"/>
                    <a:pt x="6" y="2"/>
                  </a:cubicBezTo>
                  <a:cubicBezTo>
                    <a:pt x="7" y="3"/>
                    <a:pt x="10" y="5"/>
                    <a:pt x="14" y="7"/>
                  </a:cubicBezTo>
                  <a:cubicBezTo>
                    <a:pt x="16" y="9"/>
                    <a:pt x="18" y="11"/>
                    <a:pt x="20" y="12"/>
                  </a:cubicBezTo>
                  <a:cubicBezTo>
                    <a:pt x="21" y="10"/>
                    <a:pt x="21" y="10"/>
                    <a:pt x="22" y="10"/>
                  </a:cubicBezTo>
                  <a:cubicBezTo>
                    <a:pt x="23" y="10"/>
                    <a:pt x="26" y="10"/>
                    <a:pt x="29" y="12"/>
                  </a:cubicBezTo>
                  <a:cubicBezTo>
                    <a:pt x="30" y="13"/>
                    <a:pt x="31" y="13"/>
                    <a:pt x="31" y="14"/>
                  </a:cubicBezTo>
                  <a:cubicBezTo>
                    <a:pt x="31" y="14"/>
                    <a:pt x="31" y="14"/>
                    <a:pt x="31" y="14"/>
                  </a:cubicBezTo>
                  <a:cubicBezTo>
                    <a:pt x="30" y="14"/>
                    <a:pt x="30" y="15"/>
                    <a:pt x="29" y="17"/>
                  </a:cubicBezTo>
                  <a:cubicBezTo>
                    <a:pt x="29" y="17"/>
                    <a:pt x="29" y="18"/>
                    <a:pt x="29" y="1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5" name="Freeform 180"/>
            <p:cNvSpPr>
              <a:spLocks/>
            </p:cNvSpPr>
            <p:nvPr/>
          </p:nvSpPr>
          <p:spPr bwMode="auto">
            <a:xfrm>
              <a:off x="7897813" y="5427663"/>
              <a:ext cx="239713" cy="115887"/>
            </a:xfrm>
            <a:custGeom>
              <a:avLst/>
              <a:gdLst>
                <a:gd name="T0" fmla="*/ 40 w 64"/>
                <a:gd name="T1" fmla="*/ 21 h 31"/>
                <a:gd name="T2" fmla="*/ 47 w 64"/>
                <a:gd name="T3" fmla="*/ 26 h 31"/>
                <a:gd name="T4" fmla="*/ 50 w 64"/>
                <a:gd name="T5" fmla="*/ 30 h 31"/>
                <a:gd name="T6" fmla="*/ 44 w 64"/>
                <a:gd name="T7" fmla="*/ 28 h 31"/>
                <a:gd name="T8" fmla="*/ 36 w 64"/>
                <a:gd name="T9" fmla="*/ 24 h 31"/>
                <a:gd name="T10" fmla="*/ 10 w 64"/>
                <a:gd name="T11" fmla="*/ 9 h 31"/>
                <a:gd name="T12" fmla="*/ 2 w 64"/>
                <a:gd name="T13" fmla="*/ 2 h 31"/>
                <a:gd name="T14" fmla="*/ 0 w 64"/>
                <a:gd name="T15" fmla="*/ 0 h 31"/>
                <a:gd name="T16" fmla="*/ 2 w 64"/>
                <a:gd name="T17" fmla="*/ 1 h 31"/>
                <a:gd name="T18" fmla="*/ 5 w 64"/>
                <a:gd name="T19" fmla="*/ 2 h 31"/>
                <a:gd name="T20" fmla="*/ 10 w 64"/>
                <a:gd name="T21" fmla="*/ 5 h 31"/>
                <a:gd name="T22" fmla="*/ 24 w 64"/>
                <a:gd name="T23" fmla="*/ 15 h 31"/>
                <a:gd name="T24" fmla="*/ 37 w 64"/>
                <a:gd name="T25" fmla="*/ 23 h 31"/>
                <a:gd name="T26" fmla="*/ 39 w 64"/>
                <a:gd name="T27" fmla="*/ 24 h 31"/>
                <a:gd name="T28" fmla="*/ 41 w 64"/>
                <a:gd name="T29" fmla="*/ 24 h 31"/>
                <a:gd name="T30" fmla="*/ 30 w 64"/>
                <a:gd name="T31" fmla="*/ 16 h 31"/>
                <a:gd name="T32" fmla="*/ 16 w 64"/>
                <a:gd name="T33" fmla="*/ 7 h 31"/>
                <a:gd name="T34" fmla="*/ 9 w 64"/>
                <a:gd name="T35" fmla="*/ 3 h 31"/>
                <a:gd name="T36" fmla="*/ 8 w 64"/>
                <a:gd name="T37" fmla="*/ 1 h 31"/>
                <a:gd name="T38" fmla="*/ 10 w 64"/>
                <a:gd name="T39" fmla="*/ 1 h 31"/>
                <a:gd name="T40" fmla="*/ 13 w 64"/>
                <a:gd name="T41" fmla="*/ 3 h 31"/>
                <a:gd name="T42" fmla="*/ 27 w 64"/>
                <a:gd name="T43" fmla="*/ 11 h 31"/>
                <a:gd name="T44" fmla="*/ 39 w 64"/>
                <a:gd name="T45" fmla="*/ 19 h 31"/>
                <a:gd name="T46" fmla="*/ 50 w 64"/>
                <a:gd name="T47" fmla="*/ 24 h 31"/>
                <a:gd name="T48" fmla="*/ 56 w 64"/>
                <a:gd name="T49" fmla="*/ 26 h 31"/>
                <a:gd name="T50" fmla="*/ 60 w 64"/>
                <a:gd name="T51" fmla="*/ 28 h 31"/>
                <a:gd name="T52" fmla="*/ 63 w 64"/>
                <a:gd name="T53" fmla="*/ 30 h 31"/>
                <a:gd name="T54" fmla="*/ 63 w 64"/>
                <a:gd name="T55" fmla="*/ 30 h 31"/>
                <a:gd name="T56" fmla="*/ 57 w 64"/>
                <a:gd name="T57" fmla="*/ 29 h 31"/>
                <a:gd name="T58" fmla="*/ 45 w 64"/>
                <a:gd name="T59" fmla="*/ 24 h 31"/>
                <a:gd name="T60" fmla="*/ 40 w 64"/>
                <a:gd name="T61"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31">
                  <a:moveTo>
                    <a:pt x="40" y="21"/>
                  </a:moveTo>
                  <a:cubicBezTo>
                    <a:pt x="43" y="23"/>
                    <a:pt x="46" y="25"/>
                    <a:pt x="47" y="26"/>
                  </a:cubicBezTo>
                  <a:cubicBezTo>
                    <a:pt x="50" y="29"/>
                    <a:pt x="51" y="30"/>
                    <a:pt x="50" y="30"/>
                  </a:cubicBezTo>
                  <a:cubicBezTo>
                    <a:pt x="49" y="30"/>
                    <a:pt x="47" y="30"/>
                    <a:pt x="44" y="28"/>
                  </a:cubicBezTo>
                  <a:cubicBezTo>
                    <a:pt x="41" y="27"/>
                    <a:pt x="39" y="26"/>
                    <a:pt x="36" y="24"/>
                  </a:cubicBezTo>
                  <a:cubicBezTo>
                    <a:pt x="27" y="20"/>
                    <a:pt x="19" y="15"/>
                    <a:pt x="10" y="9"/>
                  </a:cubicBezTo>
                  <a:cubicBezTo>
                    <a:pt x="6" y="6"/>
                    <a:pt x="3" y="4"/>
                    <a:pt x="2" y="2"/>
                  </a:cubicBezTo>
                  <a:cubicBezTo>
                    <a:pt x="0" y="1"/>
                    <a:pt x="0" y="0"/>
                    <a:pt x="0" y="0"/>
                  </a:cubicBezTo>
                  <a:cubicBezTo>
                    <a:pt x="1" y="0"/>
                    <a:pt x="1" y="0"/>
                    <a:pt x="2" y="1"/>
                  </a:cubicBezTo>
                  <a:cubicBezTo>
                    <a:pt x="3" y="1"/>
                    <a:pt x="4" y="1"/>
                    <a:pt x="5" y="2"/>
                  </a:cubicBezTo>
                  <a:cubicBezTo>
                    <a:pt x="6" y="2"/>
                    <a:pt x="8" y="4"/>
                    <a:pt x="10" y="5"/>
                  </a:cubicBezTo>
                  <a:cubicBezTo>
                    <a:pt x="14" y="9"/>
                    <a:pt x="19" y="12"/>
                    <a:pt x="24" y="15"/>
                  </a:cubicBezTo>
                  <a:cubicBezTo>
                    <a:pt x="29" y="18"/>
                    <a:pt x="33" y="21"/>
                    <a:pt x="37" y="23"/>
                  </a:cubicBezTo>
                  <a:cubicBezTo>
                    <a:pt x="38" y="24"/>
                    <a:pt x="39" y="24"/>
                    <a:pt x="39" y="24"/>
                  </a:cubicBezTo>
                  <a:cubicBezTo>
                    <a:pt x="40" y="24"/>
                    <a:pt x="40" y="25"/>
                    <a:pt x="41" y="24"/>
                  </a:cubicBezTo>
                  <a:cubicBezTo>
                    <a:pt x="42" y="24"/>
                    <a:pt x="38" y="22"/>
                    <a:pt x="30" y="16"/>
                  </a:cubicBezTo>
                  <a:cubicBezTo>
                    <a:pt x="26" y="14"/>
                    <a:pt x="22" y="11"/>
                    <a:pt x="16" y="7"/>
                  </a:cubicBezTo>
                  <a:cubicBezTo>
                    <a:pt x="14" y="6"/>
                    <a:pt x="11" y="4"/>
                    <a:pt x="9" y="3"/>
                  </a:cubicBezTo>
                  <a:cubicBezTo>
                    <a:pt x="8" y="1"/>
                    <a:pt x="7" y="1"/>
                    <a:pt x="8" y="1"/>
                  </a:cubicBezTo>
                  <a:cubicBezTo>
                    <a:pt x="8" y="1"/>
                    <a:pt x="9" y="1"/>
                    <a:pt x="10" y="1"/>
                  </a:cubicBezTo>
                  <a:cubicBezTo>
                    <a:pt x="11" y="2"/>
                    <a:pt x="12" y="2"/>
                    <a:pt x="13" y="3"/>
                  </a:cubicBezTo>
                  <a:cubicBezTo>
                    <a:pt x="15" y="4"/>
                    <a:pt x="20" y="7"/>
                    <a:pt x="27" y="11"/>
                  </a:cubicBezTo>
                  <a:cubicBezTo>
                    <a:pt x="31" y="14"/>
                    <a:pt x="35" y="17"/>
                    <a:pt x="39" y="19"/>
                  </a:cubicBezTo>
                  <a:cubicBezTo>
                    <a:pt x="43" y="21"/>
                    <a:pt x="47" y="23"/>
                    <a:pt x="50" y="24"/>
                  </a:cubicBezTo>
                  <a:cubicBezTo>
                    <a:pt x="51" y="25"/>
                    <a:pt x="53" y="25"/>
                    <a:pt x="56" y="26"/>
                  </a:cubicBezTo>
                  <a:cubicBezTo>
                    <a:pt x="57" y="26"/>
                    <a:pt x="58" y="27"/>
                    <a:pt x="60" y="28"/>
                  </a:cubicBezTo>
                  <a:cubicBezTo>
                    <a:pt x="61" y="29"/>
                    <a:pt x="62" y="29"/>
                    <a:pt x="63" y="30"/>
                  </a:cubicBezTo>
                  <a:cubicBezTo>
                    <a:pt x="63" y="30"/>
                    <a:pt x="64" y="30"/>
                    <a:pt x="63" y="30"/>
                  </a:cubicBezTo>
                  <a:cubicBezTo>
                    <a:pt x="62" y="31"/>
                    <a:pt x="60" y="30"/>
                    <a:pt x="57" y="29"/>
                  </a:cubicBezTo>
                  <a:cubicBezTo>
                    <a:pt x="54" y="28"/>
                    <a:pt x="50" y="26"/>
                    <a:pt x="45" y="24"/>
                  </a:cubicBezTo>
                  <a:cubicBezTo>
                    <a:pt x="45" y="23"/>
                    <a:pt x="43" y="22"/>
                    <a:pt x="40" y="21"/>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6" name="Freeform 181"/>
            <p:cNvSpPr>
              <a:spLocks/>
            </p:cNvSpPr>
            <p:nvPr/>
          </p:nvSpPr>
          <p:spPr bwMode="auto">
            <a:xfrm>
              <a:off x="7945438" y="5408613"/>
              <a:ext cx="203200" cy="130175"/>
            </a:xfrm>
            <a:custGeom>
              <a:avLst/>
              <a:gdLst>
                <a:gd name="T0" fmla="*/ 23 w 54"/>
                <a:gd name="T1" fmla="*/ 15 h 35"/>
                <a:gd name="T2" fmla="*/ 10 w 54"/>
                <a:gd name="T3" fmla="*/ 4 h 35"/>
                <a:gd name="T4" fmla="*/ 6 w 54"/>
                <a:gd name="T5" fmla="*/ 1 h 35"/>
                <a:gd name="T6" fmla="*/ 6 w 54"/>
                <a:gd name="T7" fmla="*/ 0 h 35"/>
                <a:gd name="T8" fmla="*/ 9 w 54"/>
                <a:gd name="T9" fmla="*/ 1 h 35"/>
                <a:gd name="T10" fmla="*/ 11 w 54"/>
                <a:gd name="T11" fmla="*/ 2 h 35"/>
                <a:gd name="T12" fmla="*/ 14 w 54"/>
                <a:gd name="T13" fmla="*/ 4 h 35"/>
                <a:gd name="T14" fmla="*/ 23 w 54"/>
                <a:gd name="T15" fmla="*/ 11 h 35"/>
                <a:gd name="T16" fmla="*/ 26 w 54"/>
                <a:gd name="T17" fmla="*/ 12 h 35"/>
                <a:gd name="T18" fmla="*/ 23 w 54"/>
                <a:gd name="T19" fmla="*/ 8 h 35"/>
                <a:gd name="T20" fmla="*/ 23 w 54"/>
                <a:gd name="T21" fmla="*/ 7 h 35"/>
                <a:gd name="T22" fmla="*/ 24 w 54"/>
                <a:gd name="T23" fmla="*/ 7 h 35"/>
                <a:gd name="T24" fmla="*/ 26 w 54"/>
                <a:gd name="T25" fmla="*/ 8 h 35"/>
                <a:gd name="T26" fmla="*/ 32 w 54"/>
                <a:gd name="T27" fmla="*/ 13 h 35"/>
                <a:gd name="T28" fmla="*/ 34 w 54"/>
                <a:gd name="T29" fmla="*/ 17 h 35"/>
                <a:gd name="T30" fmla="*/ 31 w 54"/>
                <a:gd name="T31" fmla="*/ 16 h 35"/>
                <a:gd name="T32" fmla="*/ 25 w 54"/>
                <a:gd name="T33" fmla="*/ 14 h 35"/>
                <a:gd name="T34" fmla="*/ 21 w 54"/>
                <a:gd name="T35" fmla="*/ 11 h 35"/>
                <a:gd name="T36" fmla="*/ 34 w 54"/>
                <a:gd name="T37" fmla="*/ 21 h 35"/>
                <a:gd name="T38" fmla="*/ 50 w 54"/>
                <a:gd name="T39" fmla="*/ 32 h 35"/>
                <a:gd name="T40" fmla="*/ 53 w 54"/>
                <a:gd name="T41" fmla="*/ 35 h 35"/>
                <a:gd name="T42" fmla="*/ 49 w 54"/>
                <a:gd name="T43" fmla="*/ 33 h 35"/>
                <a:gd name="T44" fmla="*/ 33 w 54"/>
                <a:gd name="T45" fmla="*/ 24 h 35"/>
                <a:gd name="T46" fmla="*/ 5 w 54"/>
                <a:gd name="T47" fmla="*/ 6 h 35"/>
                <a:gd name="T48" fmla="*/ 1 w 54"/>
                <a:gd name="T49" fmla="*/ 2 h 35"/>
                <a:gd name="T50" fmla="*/ 2 w 54"/>
                <a:gd name="T51" fmla="*/ 2 h 35"/>
                <a:gd name="T52" fmla="*/ 5 w 54"/>
                <a:gd name="T53" fmla="*/ 3 h 35"/>
                <a:gd name="T54" fmla="*/ 9 w 54"/>
                <a:gd name="T55" fmla="*/ 6 h 35"/>
                <a:gd name="T56" fmla="*/ 13 w 54"/>
                <a:gd name="T57" fmla="*/ 9 h 35"/>
                <a:gd name="T58" fmla="*/ 23 w 54"/>
                <a:gd name="T5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 h="35">
                  <a:moveTo>
                    <a:pt x="23" y="15"/>
                  </a:moveTo>
                  <a:cubicBezTo>
                    <a:pt x="18" y="12"/>
                    <a:pt x="13" y="8"/>
                    <a:pt x="10" y="4"/>
                  </a:cubicBezTo>
                  <a:cubicBezTo>
                    <a:pt x="8" y="3"/>
                    <a:pt x="7" y="2"/>
                    <a:pt x="6" y="1"/>
                  </a:cubicBezTo>
                  <a:cubicBezTo>
                    <a:pt x="6" y="0"/>
                    <a:pt x="5" y="0"/>
                    <a:pt x="6" y="0"/>
                  </a:cubicBezTo>
                  <a:cubicBezTo>
                    <a:pt x="6" y="0"/>
                    <a:pt x="7" y="0"/>
                    <a:pt x="9" y="1"/>
                  </a:cubicBezTo>
                  <a:cubicBezTo>
                    <a:pt x="9" y="1"/>
                    <a:pt x="10" y="1"/>
                    <a:pt x="11" y="2"/>
                  </a:cubicBezTo>
                  <a:cubicBezTo>
                    <a:pt x="12" y="2"/>
                    <a:pt x="13" y="3"/>
                    <a:pt x="14" y="4"/>
                  </a:cubicBezTo>
                  <a:cubicBezTo>
                    <a:pt x="17" y="7"/>
                    <a:pt x="20" y="9"/>
                    <a:pt x="23" y="11"/>
                  </a:cubicBezTo>
                  <a:cubicBezTo>
                    <a:pt x="24" y="11"/>
                    <a:pt x="25" y="12"/>
                    <a:pt x="26" y="12"/>
                  </a:cubicBezTo>
                  <a:cubicBezTo>
                    <a:pt x="27" y="12"/>
                    <a:pt x="26" y="10"/>
                    <a:pt x="23" y="8"/>
                  </a:cubicBezTo>
                  <a:cubicBezTo>
                    <a:pt x="23" y="7"/>
                    <a:pt x="23" y="7"/>
                    <a:pt x="23" y="7"/>
                  </a:cubicBezTo>
                  <a:cubicBezTo>
                    <a:pt x="23" y="7"/>
                    <a:pt x="24" y="7"/>
                    <a:pt x="24" y="7"/>
                  </a:cubicBezTo>
                  <a:cubicBezTo>
                    <a:pt x="25" y="8"/>
                    <a:pt x="26" y="8"/>
                    <a:pt x="26" y="8"/>
                  </a:cubicBezTo>
                  <a:cubicBezTo>
                    <a:pt x="28" y="9"/>
                    <a:pt x="30" y="11"/>
                    <a:pt x="32" y="13"/>
                  </a:cubicBezTo>
                  <a:cubicBezTo>
                    <a:pt x="35" y="16"/>
                    <a:pt x="36" y="17"/>
                    <a:pt x="34" y="17"/>
                  </a:cubicBezTo>
                  <a:cubicBezTo>
                    <a:pt x="34" y="17"/>
                    <a:pt x="32" y="17"/>
                    <a:pt x="31" y="16"/>
                  </a:cubicBezTo>
                  <a:cubicBezTo>
                    <a:pt x="30" y="16"/>
                    <a:pt x="28" y="15"/>
                    <a:pt x="25" y="14"/>
                  </a:cubicBezTo>
                  <a:cubicBezTo>
                    <a:pt x="24" y="13"/>
                    <a:pt x="22" y="12"/>
                    <a:pt x="21" y="11"/>
                  </a:cubicBezTo>
                  <a:cubicBezTo>
                    <a:pt x="23" y="13"/>
                    <a:pt x="27" y="17"/>
                    <a:pt x="34" y="21"/>
                  </a:cubicBezTo>
                  <a:cubicBezTo>
                    <a:pt x="38" y="24"/>
                    <a:pt x="43" y="28"/>
                    <a:pt x="50" y="32"/>
                  </a:cubicBezTo>
                  <a:cubicBezTo>
                    <a:pt x="53" y="34"/>
                    <a:pt x="54" y="35"/>
                    <a:pt x="53" y="35"/>
                  </a:cubicBezTo>
                  <a:cubicBezTo>
                    <a:pt x="52" y="35"/>
                    <a:pt x="51" y="35"/>
                    <a:pt x="49" y="33"/>
                  </a:cubicBezTo>
                  <a:cubicBezTo>
                    <a:pt x="46" y="32"/>
                    <a:pt x="41" y="29"/>
                    <a:pt x="33" y="24"/>
                  </a:cubicBezTo>
                  <a:cubicBezTo>
                    <a:pt x="20" y="16"/>
                    <a:pt x="11" y="10"/>
                    <a:pt x="5" y="6"/>
                  </a:cubicBezTo>
                  <a:cubicBezTo>
                    <a:pt x="2" y="3"/>
                    <a:pt x="0" y="2"/>
                    <a:pt x="1" y="2"/>
                  </a:cubicBezTo>
                  <a:cubicBezTo>
                    <a:pt x="1" y="2"/>
                    <a:pt x="2" y="2"/>
                    <a:pt x="2" y="2"/>
                  </a:cubicBezTo>
                  <a:cubicBezTo>
                    <a:pt x="3" y="3"/>
                    <a:pt x="4" y="3"/>
                    <a:pt x="5" y="3"/>
                  </a:cubicBezTo>
                  <a:cubicBezTo>
                    <a:pt x="6" y="4"/>
                    <a:pt x="7" y="5"/>
                    <a:pt x="9" y="6"/>
                  </a:cubicBezTo>
                  <a:cubicBezTo>
                    <a:pt x="9" y="6"/>
                    <a:pt x="10" y="7"/>
                    <a:pt x="13" y="9"/>
                  </a:cubicBezTo>
                  <a:cubicBezTo>
                    <a:pt x="16" y="11"/>
                    <a:pt x="19" y="13"/>
                    <a:pt x="23" y="15"/>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sp>
          <p:nvSpPr>
            <p:cNvPr id="337" name="Freeform 182"/>
            <p:cNvSpPr>
              <a:spLocks noEditPoints="1"/>
            </p:cNvSpPr>
            <p:nvPr/>
          </p:nvSpPr>
          <p:spPr bwMode="auto">
            <a:xfrm>
              <a:off x="8008938" y="5400675"/>
              <a:ext cx="200025" cy="115887"/>
            </a:xfrm>
            <a:custGeom>
              <a:avLst/>
              <a:gdLst>
                <a:gd name="T0" fmla="*/ 33 w 53"/>
                <a:gd name="T1" fmla="*/ 22 h 31"/>
                <a:gd name="T2" fmla="*/ 34 w 53"/>
                <a:gd name="T3" fmla="*/ 23 h 31"/>
                <a:gd name="T4" fmla="*/ 38 w 53"/>
                <a:gd name="T5" fmla="*/ 25 h 31"/>
                <a:gd name="T6" fmla="*/ 44 w 53"/>
                <a:gd name="T7" fmla="*/ 26 h 31"/>
                <a:gd name="T8" fmla="*/ 34 w 53"/>
                <a:gd name="T9" fmla="*/ 16 h 31"/>
                <a:gd name="T10" fmla="*/ 32 w 53"/>
                <a:gd name="T11" fmla="*/ 14 h 31"/>
                <a:gd name="T12" fmla="*/ 33 w 53"/>
                <a:gd name="T13" fmla="*/ 15 h 31"/>
                <a:gd name="T14" fmla="*/ 35 w 53"/>
                <a:gd name="T15" fmla="*/ 15 h 31"/>
                <a:gd name="T16" fmla="*/ 45 w 53"/>
                <a:gd name="T17" fmla="*/ 22 h 31"/>
                <a:gd name="T18" fmla="*/ 52 w 53"/>
                <a:gd name="T19" fmla="*/ 28 h 31"/>
                <a:gd name="T20" fmla="*/ 52 w 53"/>
                <a:gd name="T21" fmla="*/ 31 h 31"/>
                <a:gd name="T22" fmla="*/ 44 w 53"/>
                <a:gd name="T23" fmla="*/ 29 h 31"/>
                <a:gd name="T24" fmla="*/ 34 w 53"/>
                <a:gd name="T25" fmla="*/ 25 h 31"/>
                <a:gd name="T26" fmla="*/ 7 w 53"/>
                <a:gd name="T27" fmla="*/ 8 h 31"/>
                <a:gd name="T28" fmla="*/ 1 w 53"/>
                <a:gd name="T29" fmla="*/ 1 h 31"/>
                <a:gd name="T30" fmla="*/ 4 w 53"/>
                <a:gd name="T31" fmla="*/ 1 h 31"/>
                <a:gd name="T32" fmla="*/ 10 w 53"/>
                <a:gd name="T33" fmla="*/ 4 h 31"/>
                <a:gd name="T34" fmla="*/ 20 w 53"/>
                <a:gd name="T35" fmla="*/ 10 h 31"/>
                <a:gd name="T36" fmla="*/ 33 w 53"/>
                <a:gd name="T37" fmla="*/ 22 h 31"/>
                <a:gd name="T38" fmla="*/ 26 w 53"/>
                <a:gd name="T39" fmla="*/ 18 h 31"/>
                <a:gd name="T40" fmla="*/ 24 w 53"/>
                <a:gd name="T41" fmla="*/ 15 h 31"/>
                <a:gd name="T42" fmla="*/ 16 w 53"/>
                <a:gd name="T43" fmla="*/ 9 h 31"/>
                <a:gd name="T44" fmla="*/ 12 w 53"/>
                <a:gd name="T45" fmla="*/ 7 h 31"/>
                <a:gd name="T46" fmla="*/ 10 w 53"/>
                <a:gd name="T47" fmla="*/ 6 h 31"/>
                <a:gd name="T48" fmla="*/ 11 w 53"/>
                <a:gd name="T49" fmla="*/ 8 h 31"/>
                <a:gd name="T50" fmla="*/ 26 w 53"/>
                <a:gd name="T51"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33" y="22"/>
                  </a:moveTo>
                  <a:cubicBezTo>
                    <a:pt x="34" y="23"/>
                    <a:pt x="34" y="23"/>
                    <a:pt x="34" y="23"/>
                  </a:cubicBezTo>
                  <a:cubicBezTo>
                    <a:pt x="36" y="24"/>
                    <a:pt x="37" y="24"/>
                    <a:pt x="38" y="25"/>
                  </a:cubicBezTo>
                  <a:cubicBezTo>
                    <a:pt x="41" y="26"/>
                    <a:pt x="43" y="26"/>
                    <a:pt x="44" y="26"/>
                  </a:cubicBezTo>
                  <a:cubicBezTo>
                    <a:pt x="46" y="26"/>
                    <a:pt x="43" y="22"/>
                    <a:pt x="34" y="16"/>
                  </a:cubicBezTo>
                  <a:cubicBezTo>
                    <a:pt x="32" y="15"/>
                    <a:pt x="32" y="14"/>
                    <a:pt x="32" y="14"/>
                  </a:cubicBezTo>
                  <a:cubicBezTo>
                    <a:pt x="32" y="14"/>
                    <a:pt x="33" y="14"/>
                    <a:pt x="33" y="15"/>
                  </a:cubicBezTo>
                  <a:cubicBezTo>
                    <a:pt x="34" y="15"/>
                    <a:pt x="35" y="15"/>
                    <a:pt x="35" y="15"/>
                  </a:cubicBezTo>
                  <a:cubicBezTo>
                    <a:pt x="37" y="16"/>
                    <a:pt x="41" y="19"/>
                    <a:pt x="45" y="22"/>
                  </a:cubicBezTo>
                  <a:cubicBezTo>
                    <a:pt x="48" y="24"/>
                    <a:pt x="50" y="27"/>
                    <a:pt x="52" y="28"/>
                  </a:cubicBezTo>
                  <a:cubicBezTo>
                    <a:pt x="53" y="30"/>
                    <a:pt x="53" y="31"/>
                    <a:pt x="52" y="31"/>
                  </a:cubicBezTo>
                  <a:cubicBezTo>
                    <a:pt x="50" y="31"/>
                    <a:pt x="48" y="31"/>
                    <a:pt x="44" y="29"/>
                  </a:cubicBezTo>
                  <a:cubicBezTo>
                    <a:pt x="41" y="28"/>
                    <a:pt x="38" y="27"/>
                    <a:pt x="34" y="25"/>
                  </a:cubicBezTo>
                  <a:cubicBezTo>
                    <a:pt x="23" y="19"/>
                    <a:pt x="14" y="13"/>
                    <a:pt x="7" y="8"/>
                  </a:cubicBezTo>
                  <a:cubicBezTo>
                    <a:pt x="2" y="3"/>
                    <a:pt x="0" y="1"/>
                    <a:pt x="1" y="1"/>
                  </a:cubicBezTo>
                  <a:cubicBezTo>
                    <a:pt x="2" y="0"/>
                    <a:pt x="3" y="1"/>
                    <a:pt x="4" y="1"/>
                  </a:cubicBezTo>
                  <a:cubicBezTo>
                    <a:pt x="6" y="2"/>
                    <a:pt x="8" y="3"/>
                    <a:pt x="10" y="4"/>
                  </a:cubicBezTo>
                  <a:cubicBezTo>
                    <a:pt x="13" y="5"/>
                    <a:pt x="17" y="8"/>
                    <a:pt x="20" y="10"/>
                  </a:cubicBezTo>
                  <a:cubicBezTo>
                    <a:pt x="28" y="16"/>
                    <a:pt x="33" y="20"/>
                    <a:pt x="33" y="22"/>
                  </a:cubicBezTo>
                  <a:close/>
                  <a:moveTo>
                    <a:pt x="26" y="18"/>
                  </a:moveTo>
                  <a:cubicBezTo>
                    <a:pt x="26" y="17"/>
                    <a:pt x="25" y="16"/>
                    <a:pt x="24" y="15"/>
                  </a:cubicBezTo>
                  <a:cubicBezTo>
                    <a:pt x="22" y="13"/>
                    <a:pt x="19" y="11"/>
                    <a:pt x="16" y="9"/>
                  </a:cubicBezTo>
                  <a:cubicBezTo>
                    <a:pt x="15" y="8"/>
                    <a:pt x="13" y="7"/>
                    <a:pt x="12" y="7"/>
                  </a:cubicBezTo>
                  <a:cubicBezTo>
                    <a:pt x="11" y="6"/>
                    <a:pt x="10" y="6"/>
                    <a:pt x="10" y="6"/>
                  </a:cubicBezTo>
                  <a:cubicBezTo>
                    <a:pt x="9" y="6"/>
                    <a:pt x="10" y="7"/>
                    <a:pt x="11" y="8"/>
                  </a:cubicBezTo>
                  <a:cubicBezTo>
                    <a:pt x="14" y="10"/>
                    <a:pt x="19" y="14"/>
                    <a:pt x="26" y="18"/>
                  </a:cubicBezTo>
                  <a:close/>
                </a:path>
              </a:pathLst>
            </a:custGeom>
            <a:grpFill/>
            <a:ln w="9525">
              <a:noFill/>
              <a:round/>
              <a:headEnd/>
              <a:tailEnd/>
            </a:ln>
          </p:spPr>
          <p:txBody>
            <a:bodyPr/>
            <a:lstStyle/>
            <a:p>
              <a:pPr fontAlgn="auto">
                <a:spcBef>
                  <a:spcPts val="0"/>
                </a:spcBef>
                <a:spcAft>
                  <a:spcPts val="0"/>
                </a:spcAft>
                <a:defRPr/>
              </a:pPr>
              <a:endParaRPr lang="zh-CN" altLang="en-US" b="0">
                <a:solidFill>
                  <a:schemeClr val="tx1"/>
                </a:solidFill>
                <a:latin typeface="+mn-lt"/>
                <a:ea typeface="+mn-ea"/>
              </a:endParaRPr>
            </a:p>
          </p:txBody>
        </p:sp>
      </p:grpSp>
      <p:pic>
        <p:nvPicPr>
          <p:cNvPr id="1056794" name="Picture 271" descr="E:\展讯通信\展讯logo [转换]-01.png"/>
          <p:cNvPicPr>
            <a:picLocks noChangeAspect="1" noChangeArrowheads="1"/>
          </p:cNvPicPr>
          <p:nvPr/>
        </p:nvPicPr>
        <p:blipFill>
          <a:blip r:embed="rId5" cstate="print"/>
          <a:srcRect/>
          <a:stretch>
            <a:fillRect/>
          </a:stretch>
        </p:blipFill>
        <p:spPr bwMode="auto">
          <a:xfrm>
            <a:off x="2179638" y="3165475"/>
            <a:ext cx="2528887" cy="1101725"/>
          </a:xfrm>
          <a:prstGeom prst="rect">
            <a:avLst/>
          </a:prstGeom>
          <a:noFill/>
          <a:ln w="9525">
            <a:noFill/>
            <a:miter lim="800000"/>
            <a:headEnd/>
            <a:tailEnd/>
          </a:ln>
          <a:effectLst>
            <a:outerShdw dist="56796" dir="3806097" algn="ctr" rotWithShape="0">
              <a:srgbClr val="808080"/>
            </a:outerShdw>
          </a:effectLst>
        </p:spPr>
      </p:pic>
      <p:sp>
        <p:nvSpPr>
          <p:cNvPr id="85018" name="矩形 34"/>
          <p:cNvSpPr>
            <a:spLocks noChangeArrowheads="1"/>
          </p:cNvSpPr>
          <p:nvPr/>
        </p:nvSpPr>
        <p:spPr bwMode="auto">
          <a:xfrm>
            <a:off x="2012950" y="6316663"/>
            <a:ext cx="4778375" cy="350837"/>
          </a:xfrm>
          <a:prstGeom prst="rect">
            <a:avLst/>
          </a:prstGeom>
          <a:noFill/>
          <a:ln w="9525">
            <a:noFill/>
            <a:miter lim="800000"/>
            <a:headEnd/>
            <a:tailEnd/>
          </a:ln>
        </p:spPr>
        <p:txBody>
          <a:bodyPr>
            <a:spAutoFit/>
          </a:bodyPr>
          <a:lstStyle/>
          <a:p>
            <a:pPr algn="ctr">
              <a:lnSpc>
                <a:spcPct val="140000"/>
              </a:lnSpc>
            </a:pPr>
            <a:r>
              <a:rPr lang="zh-CN" altLang="en-US" sz="1200" b="0">
                <a:solidFill>
                  <a:srgbClr val="008EDE"/>
                </a:solidFill>
                <a:latin typeface="Calibri" pitchFamily="34" charset="0"/>
              </a:rPr>
              <a:t>上海</a:t>
            </a:r>
            <a:r>
              <a:rPr lang="en-US" altLang="zh-CN" sz="1200" b="0">
                <a:solidFill>
                  <a:srgbClr val="008EDE"/>
                </a:solidFill>
                <a:latin typeface="Calibri" pitchFamily="34" charset="0"/>
              </a:rPr>
              <a:t>·</a:t>
            </a:r>
            <a:r>
              <a:rPr lang="zh-CN" altLang="en-US" sz="1200" b="0">
                <a:solidFill>
                  <a:srgbClr val="008EDE"/>
                </a:solidFill>
                <a:latin typeface="Calibri" pitchFamily="34" charset="0"/>
              </a:rPr>
              <a:t>北京</a:t>
            </a:r>
            <a:r>
              <a:rPr lang="en-US" altLang="zh-CN" sz="1200" b="0">
                <a:solidFill>
                  <a:srgbClr val="008EDE"/>
                </a:solidFill>
                <a:latin typeface="Calibri" pitchFamily="34" charset="0"/>
              </a:rPr>
              <a:t>·</a:t>
            </a:r>
            <a:r>
              <a:rPr lang="zh-CN" altLang="en-US" sz="1200" b="0">
                <a:solidFill>
                  <a:srgbClr val="008EDE"/>
                </a:solidFill>
                <a:latin typeface="Calibri" pitchFamily="34" charset="0"/>
              </a:rPr>
              <a:t>深圳</a:t>
            </a:r>
            <a:r>
              <a:rPr lang="en-US" altLang="zh-CN" sz="1200" b="0">
                <a:solidFill>
                  <a:srgbClr val="008EDE"/>
                </a:solidFill>
                <a:latin typeface="Calibri" pitchFamily="34" charset="0"/>
              </a:rPr>
              <a:t>·</a:t>
            </a:r>
            <a:r>
              <a:rPr lang="zh-CN" altLang="en-US" sz="1200" b="0">
                <a:solidFill>
                  <a:srgbClr val="008EDE"/>
                </a:solidFill>
                <a:latin typeface="Calibri" pitchFamily="34" charset="0"/>
              </a:rPr>
              <a:t>圣迭戈</a:t>
            </a:r>
            <a:r>
              <a:rPr lang="en-US" altLang="zh-CN" sz="1200" b="0">
                <a:solidFill>
                  <a:srgbClr val="008EDE"/>
                </a:solidFill>
                <a:latin typeface="Calibri" pitchFamily="34" charset="0"/>
              </a:rPr>
              <a:t>·</a:t>
            </a:r>
            <a:r>
              <a:rPr lang="zh-CN" altLang="en-US" sz="1200" b="0">
                <a:solidFill>
                  <a:srgbClr val="008EDE"/>
                </a:solidFill>
                <a:latin typeface="Calibri" pitchFamily="34" charset="0"/>
              </a:rPr>
              <a:t>韩国</a:t>
            </a:r>
            <a:r>
              <a:rPr lang="en-US" altLang="zh-CN" sz="1200" b="0">
                <a:solidFill>
                  <a:srgbClr val="008EDE"/>
                </a:solidFill>
                <a:latin typeface="Calibri" pitchFamily="34" charset="0"/>
              </a:rPr>
              <a:t>· </a:t>
            </a:r>
            <a:r>
              <a:rPr lang="zh-CN" altLang="en-US" sz="1200" b="0">
                <a:solidFill>
                  <a:srgbClr val="008EDE"/>
                </a:solidFill>
                <a:latin typeface="Calibri" pitchFamily="34" charset="0"/>
              </a:rPr>
              <a:t>印度</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lstStyle/>
          <a:p>
            <a:r>
              <a:rPr lang="zh-CN" altLang="en-US" smtClean="0"/>
              <a:t>名词解释</a:t>
            </a:r>
          </a:p>
        </p:txBody>
      </p:sp>
      <p:sp>
        <p:nvSpPr>
          <p:cNvPr id="49154" name="Rectangle 3"/>
          <p:cNvSpPr>
            <a:spLocks noGrp="1"/>
          </p:cNvSpPr>
          <p:nvPr>
            <p:ph type="body" idx="1"/>
          </p:nvPr>
        </p:nvSpPr>
        <p:spPr>
          <a:xfrm>
            <a:off x="179388" y="981075"/>
            <a:ext cx="8785225" cy="5616575"/>
          </a:xfrm>
        </p:spPr>
        <p:txBody>
          <a:bodyPr/>
          <a:lstStyle/>
          <a:p>
            <a:pPr>
              <a:lnSpc>
                <a:spcPct val="90000"/>
              </a:lnSpc>
            </a:pPr>
            <a:r>
              <a:rPr lang="en-US" altLang="zh-CN" sz="2400" dirty="0" smtClean="0">
                <a:ea typeface="宋体" charset="-122"/>
              </a:rPr>
              <a:t>WPA</a:t>
            </a:r>
            <a:r>
              <a:rPr lang="zh-CN" altLang="en-US" sz="2400" dirty="0" smtClean="0">
                <a:ea typeface="宋体" charset="-122"/>
              </a:rPr>
              <a:t>：</a:t>
            </a:r>
            <a:r>
              <a:rPr lang="en-US" altLang="zh-CN" sz="2400" dirty="0" smtClean="0">
                <a:ea typeface="宋体" charset="-122"/>
              </a:rPr>
              <a:t>Wi-Fi Protected Access </a:t>
            </a:r>
            <a:r>
              <a:rPr lang="en-US" altLang="zh-CN" sz="2400" dirty="0" smtClean="0"/>
              <a:t>Wi-Fi</a:t>
            </a:r>
            <a:r>
              <a:rPr lang="zh-CN" altLang="en-US" sz="2400" dirty="0" smtClean="0"/>
              <a:t>网络安全存取</a:t>
            </a:r>
            <a:endParaRPr lang="en-US" altLang="zh-CN" sz="2400" dirty="0" smtClean="0">
              <a:ea typeface="宋体" charset="-122"/>
            </a:endParaRPr>
          </a:p>
          <a:p>
            <a:pPr>
              <a:lnSpc>
                <a:spcPct val="90000"/>
              </a:lnSpc>
            </a:pPr>
            <a:r>
              <a:rPr lang="en-US" altLang="zh-CN" sz="2400" dirty="0" smtClean="0">
                <a:ea typeface="宋体" charset="-122"/>
              </a:rPr>
              <a:t>WEP</a:t>
            </a:r>
            <a:r>
              <a:rPr lang="zh-CN" altLang="en-US" sz="2400" dirty="0" smtClean="0">
                <a:ea typeface="宋体" charset="-122"/>
              </a:rPr>
              <a:t>：</a:t>
            </a:r>
            <a:r>
              <a:rPr lang="en-US" altLang="zh-CN" sz="2400" dirty="0" smtClean="0">
                <a:ea typeface="宋体" charset="-122"/>
              </a:rPr>
              <a:t>Wired Equivalent Privacy </a:t>
            </a:r>
            <a:r>
              <a:rPr lang="zh-CN" altLang="en-US" sz="2400" dirty="0" smtClean="0"/>
              <a:t>有线等效保密</a:t>
            </a:r>
            <a:endParaRPr lang="en-US" altLang="zh-CN" sz="2400" dirty="0" smtClean="0">
              <a:ea typeface="宋体"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a:lstStyle/>
          <a:p>
            <a:r>
              <a:rPr lang="en-US" altLang="zh-CN" dirty="0" smtClean="0"/>
              <a:t>WIFI</a:t>
            </a:r>
            <a:r>
              <a:rPr lang="zh-CN" altLang="en-US" dirty="0" smtClean="0"/>
              <a:t>简介</a:t>
            </a:r>
            <a:endParaRPr lang="en-US" altLang="zh-CN" dirty="0" smtClean="0"/>
          </a:p>
        </p:txBody>
      </p:sp>
      <p:sp>
        <p:nvSpPr>
          <p:cNvPr id="61442" name="Rectangle 3"/>
          <p:cNvSpPr>
            <a:spLocks noGrp="1"/>
          </p:cNvSpPr>
          <p:nvPr>
            <p:ph type="body" idx="1"/>
          </p:nvPr>
        </p:nvSpPr>
        <p:spPr>
          <a:xfrm>
            <a:off x="323850" y="1052513"/>
            <a:ext cx="8229600" cy="4752751"/>
          </a:xfrm>
        </p:spPr>
        <p:txBody>
          <a:bodyPr/>
          <a:lstStyle/>
          <a:p>
            <a:pPr>
              <a:buNone/>
            </a:pPr>
            <a:r>
              <a:rPr lang="en-US" altLang="zh-CN" sz="2400" dirty="0" smtClean="0">
                <a:ea typeface="宋体" charset="-122"/>
              </a:rPr>
              <a:t>Wi-Fi</a:t>
            </a:r>
            <a:r>
              <a:rPr lang="zh-CN" altLang="en-US" sz="2400" dirty="0" smtClean="0">
                <a:ea typeface="宋体" charset="-122"/>
              </a:rPr>
              <a:t>是一种可以将个人电脑、手持设备（如</a:t>
            </a:r>
            <a:r>
              <a:rPr lang="en-US" altLang="zh-CN" sz="2400" dirty="0" smtClean="0">
                <a:ea typeface="宋体" charset="-122"/>
              </a:rPr>
              <a:t>PDA</a:t>
            </a:r>
            <a:r>
              <a:rPr lang="zh-CN" altLang="en-US" sz="2400" dirty="0" smtClean="0">
                <a:ea typeface="宋体" charset="-122"/>
              </a:rPr>
              <a:t>、手机）等终端以无线方式互相连接的技术。</a:t>
            </a:r>
            <a:r>
              <a:rPr lang="en-US" altLang="zh-CN" sz="2400" dirty="0" smtClean="0">
                <a:ea typeface="宋体" charset="-122"/>
              </a:rPr>
              <a:t>Wi-Fi</a:t>
            </a:r>
            <a:r>
              <a:rPr lang="zh-CN" altLang="en-US" sz="2400" dirty="0" smtClean="0">
                <a:ea typeface="宋体" charset="-122"/>
              </a:rPr>
              <a:t>是一个无线网路通信技术的品牌，由</a:t>
            </a:r>
            <a:r>
              <a:rPr lang="en-US" altLang="zh-CN" sz="2400" dirty="0" smtClean="0">
                <a:ea typeface="宋体" charset="-122"/>
              </a:rPr>
              <a:t>Wi-Fi</a:t>
            </a:r>
            <a:r>
              <a:rPr lang="zh-CN" altLang="en-US" sz="2400" dirty="0" smtClean="0">
                <a:ea typeface="宋体" charset="-122"/>
              </a:rPr>
              <a:t>联盟</a:t>
            </a:r>
            <a:r>
              <a:rPr lang="en-US" altLang="zh-CN" sz="2400" dirty="0" smtClean="0">
                <a:ea typeface="宋体" charset="-122"/>
              </a:rPr>
              <a:t>(Wi-Fi Alliance)</a:t>
            </a:r>
            <a:r>
              <a:rPr lang="zh-CN" altLang="en-US" sz="2400" dirty="0" smtClean="0">
                <a:ea typeface="宋体" charset="-122"/>
              </a:rPr>
              <a:t>所持有。目的是改善基于</a:t>
            </a:r>
            <a:r>
              <a:rPr lang="en-US" altLang="zh-CN" sz="2400" dirty="0" smtClean="0">
                <a:ea typeface="宋体" charset="-122"/>
              </a:rPr>
              <a:t>IEEE 802.11</a:t>
            </a:r>
            <a:r>
              <a:rPr lang="zh-CN" altLang="en-US" sz="2400" dirty="0" smtClean="0">
                <a:ea typeface="宋体" charset="-122"/>
              </a:rPr>
              <a:t>标准的无线网路产品之间的互通性。现时一般人会把</a:t>
            </a:r>
            <a:r>
              <a:rPr lang="en-US" altLang="zh-CN" sz="2400" dirty="0" smtClean="0">
                <a:ea typeface="宋体" charset="-122"/>
              </a:rPr>
              <a:t>Wi-Fi</a:t>
            </a:r>
            <a:r>
              <a:rPr lang="zh-CN" altLang="en-US" sz="2400" dirty="0" smtClean="0">
                <a:ea typeface="宋体" charset="-122"/>
              </a:rPr>
              <a:t>及</a:t>
            </a:r>
            <a:r>
              <a:rPr lang="en-US" altLang="zh-CN" sz="2400" dirty="0" smtClean="0">
                <a:ea typeface="宋体" charset="-122"/>
              </a:rPr>
              <a:t>IEEE 802.11</a:t>
            </a:r>
            <a:r>
              <a:rPr lang="zh-CN" altLang="en-US" sz="2400" dirty="0" smtClean="0">
                <a:ea typeface="宋体" charset="-122"/>
              </a:rPr>
              <a:t>混为一谈。甚至把</a:t>
            </a:r>
            <a:r>
              <a:rPr lang="en-US" altLang="zh-CN" sz="2400" dirty="0" smtClean="0">
                <a:ea typeface="宋体" charset="-122"/>
              </a:rPr>
              <a:t>Wi-Fi</a:t>
            </a:r>
            <a:r>
              <a:rPr lang="zh-CN" altLang="en-US" sz="2400" dirty="0" smtClean="0">
                <a:ea typeface="宋体" charset="-122"/>
              </a:rPr>
              <a:t>等同于无线网际网路。</a:t>
            </a:r>
          </a:p>
          <a:p>
            <a:pPr>
              <a:buFont typeface="Calibri" pitchFamily="34" charset="0"/>
              <a:buNone/>
            </a:pPr>
            <a:endParaRPr lang="zh-CN" altLang="en-US" sz="2400" dirty="0" smtClean="0">
              <a:ea typeface="宋体"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a:lstStyle/>
          <a:p>
            <a:r>
              <a:rPr lang="en-US" altLang="zh-CN" dirty="0" smtClean="0"/>
              <a:t>WIFI</a:t>
            </a:r>
            <a:r>
              <a:rPr lang="zh-CN" altLang="en-US" dirty="0" smtClean="0"/>
              <a:t>四种标准比较</a:t>
            </a:r>
            <a:endParaRPr lang="en-US" altLang="zh-CN" dirty="0" smtClean="0"/>
          </a:p>
        </p:txBody>
      </p:sp>
      <p:sp>
        <p:nvSpPr>
          <p:cNvPr id="61442" name="Rectangle 3"/>
          <p:cNvSpPr>
            <a:spLocks noGrp="1"/>
          </p:cNvSpPr>
          <p:nvPr>
            <p:ph type="body" idx="1"/>
          </p:nvPr>
        </p:nvSpPr>
        <p:spPr>
          <a:xfrm>
            <a:off x="323850" y="1052513"/>
            <a:ext cx="8229600" cy="4752751"/>
          </a:xfrm>
        </p:spPr>
        <p:txBody>
          <a:bodyPr/>
          <a:lstStyle/>
          <a:p>
            <a:pPr>
              <a:buFont typeface="Arial" pitchFamily="34" charset="0"/>
              <a:buChar char="•"/>
            </a:pPr>
            <a:r>
              <a:rPr lang="en-US" altLang="zh-CN" sz="2400" dirty="0" smtClean="0">
                <a:ea typeface="宋体" charset="-122"/>
              </a:rPr>
              <a:t>802.11a </a:t>
            </a:r>
            <a:r>
              <a:rPr lang="zh-CN" altLang="en-US" sz="2400" dirty="0" smtClean="0">
                <a:ea typeface="宋体" charset="-122"/>
              </a:rPr>
              <a:t>：理论连接速度为</a:t>
            </a:r>
            <a:r>
              <a:rPr lang="en-US" altLang="zh-CN" sz="2400" dirty="0" smtClean="0">
                <a:ea typeface="宋体" charset="-122"/>
              </a:rPr>
              <a:t>54Mbps</a:t>
            </a:r>
            <a:r>
              <a:rPr lang="zh-CN" altLang="en-US" sz="2400" dirty="0" smtClean="0">
                <a:ea typeface="宋体" charset="-122"/>
              </a:rPr>
              <a:t>，最大数据的吞吐量为</a:t>
            </a:r>
            <a:r>
              <a:rPr lang="en-US" altLang="zh-CN" sz="2400" dirty="0" smtClean="0">
                <a:ea typeface="宋体" charset="-122"/>
              </a:rPr>
              <a:t>25Mbit/s</a:t>
            </a:r>
            <a:r>
              <a:rPr lang="zh-CN" altLang="en-US" sz="2400" dirty="0" smtClean="0">
                <a:ea typeface="宋体" charset="-122"/>
              </a:rPr>
              <a:t>。</a:t>
            </a:r>
            <a:r>
              <a:rPr lang="en-US" altLang="zh-CN" sz="2400" dirty="0" smtClean="0">
                <a:ea typeface="宋体" charset="-122"/>
              </a:rPr>
              <a:t>802.11a</a:t>
            </a:r>
            <a:r>
              <a:rPr lang="zh-CN" altLang="en-US" sz="2400" dirty="0" smtClean="0">
                <a:ea typeface="宋体" charset="-122"/>
              </a:rPr>
              <a:t>使用</a:t>
            </a:r>
            <a:r>
              <a:rPr lang="en-US" altLang="zh-CN" sz="2400" dirty="0" smtClean="0">
                <a:ea typeface="宋体" charset="-122"/>
              </a:rPr>
              <a:t>5GHz</a:t>
            </a:r>
            <a:r>
              <a:rPr lang="zh-CN" altLang="en-US" sz="2400" dirty="0" smtClean="0">
                <a:ea typeface="宋体" charset="-122"/>
              </a:rPr>
              <a:t>的高频载波来传送信号，</a:t>
            </a:r>
            <a:r>
              <a:rPr lang="en-US" altLang="zh-CN" sz="2400" dirty="0" smtClean="0">
                <a:ea typeface="宋体" charset="-122"/>
              </a:rPr>
              <a:t>802.11a</a:t>
            </a:r>
            <a:r>
              <a:rPr lang="zh-CN" altLang="en-US" sz="2400" dirty="0" smtClean="0">
                <a:ea typeface="宋体" charset="-122"/>
              </a:rPr>
              <a:t>的有效使用范围比较小</a:t>
            </a:r>
            <a:r>
              <a:rPr lang="en-US" altLang="zh-CN" sz="2400" dirty="0" smtClean="0">
                <a:ea typeface="宋体" charset="-122"/>
              </a:rPr>
              <a:t>.</a:t>
            </a:r>
          </a:p>
          <a:p>
            <a:pPr>
              <a:buFont typeface="Arial" pitchFamily="34" charset="0"/>
              <a:buChar char="•"/>
            </a:pPr>
            <a:r>
              <a:rPr lang="en-US" altLang="zh-CN" sz="2400" dirty="0" smtClean="0">
                <a:ea typeface="宋体" charset="-122"/>
              </a:rPr>
              <a:t>802.11b </a:t>
            </a:r>
            <a:r>
              <a:rPr lang="zh-CN" altLang="en-US" sz="2400" dirty="0" smtClean="0">
                <a:ea typeface="宋体" charset="-122"/>
              </a:rPr>
              <a:t>：</a:t>
            </a:r>
            <a:r>
              <a:rPr lang="en-US" altLang="zh-CN" sz="2400" dirty="0" smtClean="0">
                <a:ea typeface="宋体" charset="-122"/>
              </a:rPr>
              <a:t>802.11b</a:t>
            </a:r>
            <a:r>
              <a:rPr lang="zh-CN" altLang="en-US" sz="2400" dirty="0" smtClean="0">
                <a:ea typeface="宋体" charset="-122"/>
              </a:rPr>
              <a:t>的最大连接速率为</a:t>
            </a:r>
            <a:r>
              <a:rPr lang="en-US" altLang="zh-CN" sz="2400" dirty="0" smtClean="0">
                <a:ea typeface="宋体" charset="-122"/>
              </a:rPr>
              <a:t>11Mbps</a:t>
            </a:r>
            <a:r>
              <a:rPr lang="zh-CN" altLang="en-US" sz="2400" dirty="0" smtClean="0">
                <a:ea typeface="宋体" charset="-122"/>
              </a:rPr>
              <a:t>，它使用</a:t>
            </a:r>
            <a:r>
              <a:rPr lang="en-US" altLang="zh-CN" sz="2400" dirty="0" smtClean="0">
                <a:ea typeface="宋体" charset="-122"/>
              </a:rPr>
              <a:t>2.4GHz</a:t>
            </a:r>
            <a:r>
              <a:rPr lang="zh-CN" altLang="en-US" sz="2400" dirty="0" smtClean="0">
                <a:ea typeface="宋体" charset="-122"/>
              </a:rPr>
              <a:t>的载波信号，这个频率正好是微波炉和移动电话的工作频率的范围，这些设备都会对</a:t>
            </a:r>
            <a:r>
              <a:rPr lang="en-US" altLang="zh-CN" sz="2400" dirty="0" smtClean="0">
                <a:ea typeface="宋体" charset="-122"/>
              </a:rPr>
              <a:t>802.11b</a:t>
            </a:r>
            <a:r>
              <a:rPr lang="zh-CN" altLang="en-US" sz="2400" dirty="0" smtClean="0">
                <a:ea typeface="宋体" charset="-122"/>
              </a:rPr>
              <a:t>的实际使用产生影响，但是它的传输距离比</a:t>
            </a:r>
            <a:r>
              <a:rPr lang="en-US" altLang="zh-CN" sz="2400" dirty="0" smtClean="0">
                <a:ea typeface="宋体" charset="-122"/>
              </a:rPr>
              <a:t>802.11a</a:t>
            </a:r>
            <a:r>
              <a:rPr lang="zh-CN" altLang="en-US" sz="2400" dirty="0" smtClean="0">
                <a:ea typeface="宋体" charset="-122"/>
              </a:rPr>
              <a:t>长</a:t>
            </a:r>
            <a:r>
              <a:rPr lang="en-US" altLang="zh-CN" sz="2400" dirty="0" smtClean="0">
                <a:ea typeface="宋体" charset="-122"/>
              </a:rPr>
              <a:t>.</a:t>
            </a:r>
          </a:p>
          <a:p>
            <a:pPr>
              <a:buNone/>
            </a:pPr>
            <a:r>
              <a:rPr lang="en-US" altLang="zh-CN" sz="2400" dirty="0" smtClean="0">
                <a:ea typeface="宋体" charset="-122"/>
              </a:rPr>
              <a:t>  </a:t>
            </a:r>
            <a:endParaRPr lang="zh-CN" altLang="en-US" sz="2400" dirty="0" smtClean="0">
              <a:ea typeface="宋体"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a:lstStyle/>
          <a:p>
            <a:r>
              <a:rPr lang="en-US" altLang="zh-CN" dirty="0" smtClean="0"/>
              <a:t>WIFI</a:t>
            </a:r>
            <a:r>
              <a:rPr lang="zh-CN" altLang="en-US" dirty="0" smtClean="0"/>
              <a:t>四种标准比较</a:t>
            </a:r>
            <a:endParaRPr lang="en-US" altLang="zh-CN" dirty="0" smtClean="0"/>
          </a:p>
        </p:txBody>
      </p:sp>
      <p:sp>
        <p:nvSpPr>
          <p:cNvPr id="61442" name="Rectangle 3"/>
          <p:cNvSpPr>
            <a:spLocks noGrp="1"/>
          </p:cNvSpPr>
          <p:nvPr>
            <p:ph type="body" idx="1"/>
          </p:nvPr>
        </p:nvSpPr>
        <p:spPr>
          <a:xfrm>
            <a:off x="323850" y="1052513"/>
            <a:ext cx="8229600" cy="4752751"/>
          </a:xfrm>
        </p:spPr>
        <p:txBody>
          <a:bodyPr/>
          <a:lstStyle/>
          <a:p>
            <a:pPr>
              <a:buFont typeface="Arial" pitchFamily="34" charset="0"/>
              <a:buChar char="•"/>
            </a:pPr>
            <a:r>
              <a:rPr lang="en-US" altLang="zh-CN" sz="2400" dirty="0" smtClean="0">
                <a:ea typeface="宋体" charset="-122"/>
              </a:rPr>
              <a:t>802.11g </a:t>
            </a:r>
            <a:r>
              <a:rPr lang="zh-CN" altLang="en-US" sz="2400" dirty="0" smtClean="0">
                <a:ea typeface="宋体" charset="-122"/>
              </a:rPr>
              <a:t>：集合了</a:t>
            </a:r>
            <a:r>
              <a:rPr lang="en-US" altLang="zh-CN" sz="2400" dirty="0" smtClean="0">
                <a:ea typeface="宋体" charset="-122"/>
              </a:rPr>
              <a:t>802.11a</a:t>
            </a:r>
            <a:r>
              <a:rPr lang="zh-CN" altLang="en-US" sz="2400" dirty="0" smtClean="0">
                <a:ea typeface="宋体" charset="-122"/>
              </a:rPr>
              <a:t>与</a:t>
            </a:r>
            <a:r>
              <a:rPr lang="en-US" altLang="zh-CN" sz="2400" dirty="0" smtClean="0">
                <a:ea typeface="宋体" charset="-122"/>
              </a:rPr>
              <a:t>802.11b</a:t>
            </a:r>
            <a:r>
              <a:rPr lang="zh-CN" altLang="en-US" sz="2400" dirty="0" smtClean="0">
                <a:ea typeface="宋体" charset="-122"/>
              </a:rPr>
              <a:t>的多数优点。采用</a:t>
            </a:r>
            <a:r>
              <a:rPr lang="en-US" altLang="zh-CN" sz="2400" dirty="0" smtClean="0">
                <a:ea typeface="宋体" charset="-122"/>
              </a:rPr>
              <a:t>2.4GHz</a:t>
            </a:r>
            <a:r>
              <a:rPr lang="zh-CN" altLang="en-US" sz="2400" dirty="0" smtClean="0">
                <a:ea typeface="宋体" charset="-122"/>
              </a:rPr>
              <a:t>载波频段。在信号的编码方面却使用了</a:t>
            </a:r>
            <a:r>
              <a:rPr lang="en-US" altLang="zh-CN" sz="2400" dirty="0" smtClean="0">
                <a:ea typeface="宋体" charset="-122"/>
              </a:rPr>
              <a:t>802.11a</a:t>
            </a:r>
            <a:r>
              <a:rPr lang="zh-CN" altLang="en-US" sz="2400" dirty="0" smtClean="0">
                <a:ea typeface="宋体" charset="-122"/>
              </a:rPr>
              <a:t>的</a:t>
            </a:r>
            <a:r>
              <a:rPr lang="en-US" altLang="zh-CN" sz="2400" dirty="0" smtClean="0">
                <a:ea typeface="宋体" charset="-122"/>
              </a:rPr>
              <a:t>OFDM</a:t>
            </a:r>
            <a:r>
              <a:rPr lang="zh-CN" altLang="en-US" sz="2400" dirty="0" smtClean="0">
                <a:ea typeface="宋体" charset="-122"/>
              </a:rPr>
              <a:t>（直交频率分割复用技术），这使得</a:t>
            </a:r>
            <a:r>
              <a:rPr lang="en-US" altLang="zh-CN" sz="2400" dirty="0" smtClean="0">
                <a:ea typeface="宋体" charset="-122"/>
              </a:rPr>
              <a:t>802.11g</a:t>
            </a:r>
            <a:r>
              <a:rPr lang="zh-CN" altLang="en-US" sz="2400" dirty="0" smtClean="0">
                <a:ea typeface="宋体" charset="-122"/>
              </a:rPr>
              <a:t>的最大连接速度达到了</a:t>
            </a:r>
            <a:r>
              <a:rPr lang="en-US" altLang="zh-CN" sz="2400" dirty="0" smtClean="0">
                <a:ea typeface="宋体" charset="-122"/>
              </a:rPr>
              <a:t>54Mbps</a:t>
            </a:r>
            <a:r>
              <a:rPr lang="zh-CN" altLang="en-US" sz="2400" dirty="0" smtClean="0">
                <a:ea typeface="宋体" charset="-122"/>
              </a:rPr>
              <a:t>。虽然</a:t>
            </a:r>
            <a:r>
              <a:rPr lang="en-US" altLang="zh-CN" sz="2400" dirty="0" smtClean="0">
                <a:ea typeface="宋体" charset="-122"/>
              </a:rPr>
              <a:t>802.11g</a:t>
            </a:r>
            <a:r>
              <a:rPr lang="zh-CN" altLang="en-US" sz="2400" dirty="0" smtClean="0">
                <a:ea typeface="宋体" charset="-122"/>
              </a:rPr>
              <a:t>与</a:t>
            </a:r>
            <a:r>
              <a:rPr lang="en-US" altLang="zh-CN" sz="2400" dirty="0" smtClean="0">
                <a:ea typeface="宋体" charset="-122"/>
              </a:rPr>
              <a:t>802.11b</a:t>
            </a:r>
            <a:r>
              <a:rPr lang="zh-CN" altLang="en-US" sz="2400" dirty="0" smtClean="0">
                <a:ea typeface="宋体" charset="-122"/>
              </a:rPr>
              <a:t>使用了相同的频段，但</a:t>
            </a:r>
            <a:r>
              <a:rPr lang="en-US" altLang="zh-CN" sz="2400" dirty="0" smtClean="0">
                <a:ea typeface="宋体" charset="-122"/>
              </a:rPr>
              <a:t>OFDM</a:t>
            </a:r>
            <a:r>
              <a:rPr lang="zh-CN" altLang="en-US" sz="2400" dirty="0" smtClean="0">
                <a:ea typeface="宋体" charset="-122"/>
              </a:rPr>
              <a:t>技术足可以保证传输信号在受到微波炉和手机微波的干扰时，仍然能够持续的传输数据信号。</a:t>
            </a:r>
          </a:p>
          <a:p>
            <a:pPr>
              <a:buFont typeface="Arial" pitchFamily="34" charset="0"/>
              <a:buChar char="•"/>
            </a:pPr>
            <a:r>
              <a:rPr lang="en-US" altLang="zh-CN" sz="2400" dirty="0" smtClean="0">
                <a:ea typeface="宋体" charset="-122"/>
              </a:rPr>
              <a:t>802.11n </a:t>
            </a:r>
            <a:r>
              <a:rPr lang="zh-CN" altLang="en-US" sz="2400" dirty="0" smtClean="0">
                <a:ea typeface="宋体" charset="-122"/>
              </a:rPr>
              <a:t>：比</a:t>
            </a:r>
            <a:r>
              <a:rPr lang="en-US" altLang="zh-CN" sz="2400" dirty="0" smtClean="0">
                <a:ea typeface="宋体" charset="-122"/>
              </a:rPr>
              <a:t>802.11a/g</a:t>
            </a:r>
            <a:r>
              <a:rPr lang="zh-CN" altLang="en-US" sz="2400" dirty="0" smtClean="0">
                <a:ea typeface="宋体" charset="-122"/>
              </a:rPr>
              <a:t>规范的传输速率快上一倍，达到</a:t>
            </a:r>
            <a:r>
              <a:rPr lang="en-US" altLang="zh-CN" sz="2400" dirty="0" smtClean="0">
                <a:ea typeface="宋体" charset="-122"/>
              </a:rPr>
              <a:t>108Mbps</a:t>
            </a:r>
            <a:r>
              <a:rPr lang="zh-CN" altLang="en-US" sz="2400" dirty="0" smtClean="0">
                <a:ea typeface="宋体" charset="-122"/>
              </a:rPr>
              <a:t>，甚至数据传输速率将达到</a:t>
            </a:r>
            <a:r>
              <a:rPr lang="en-US" altLang="zh-CN" sz="2400" dirty="0" smtClean="0">
                <a:ea typeface="宋体" charset="-122"/>
              </a:rPr>
              <a:t>540Mbps</a:t>
            </a:r>
            <a:r>
              <a:rPr lang="zh-CN" altLang="en-US" sz="2400" dirty="0" smtClean="0">
                <a:ea typeface="宋体" charset="-122"/>
              </a:rPr>
              <a:t>。</a:t>
            </a:r>
            <a:r>
              <a:rPr lang="en-US" altLang="zh-CN" sz="2400" dirty="0" smtClean="0">
                <a:ea typeface="宋体" charset="-122"/>
              </a:rPr>
              <a:t>802.11n</a:t>
            </a:r>
            <a:r>
              <a:rPr lang="zh-CN" altLang="en-US" sz="2400" dirty="0" smtClean="0">
                <a:ea typeface="宋体" charset="-122"/>
              </a:rPr>
              <a:t>将把</a:t>
            </a:r>
            <a:r>
              <a:rPr lang="en-US" altLang="zh-CN" sz="2400" dirty="0" smtClean="0">
                <a:ea typeface="宋体" charset="-122"/>
              </a:rPr>
              <a:t>MIMO</a:t>
            </a:r>
            <a:r>
              <a:rPr lang="zh-CN" altLang="en-US" sz="2400" dirty="0" smtClean="0">
                <a:ea typeface="宋体" charset="-122"/>
              </a:rPr>
              <a:t>（多入多出）技术和</a:t>
            </a:r>
            <a:r>
              <a:rPr lang="en-US" altLang="zh-CN" sz="2400" dirty="0" smtClean="0">
                <a:ea typeface="宋体" charset="-122"/>
              </a:rPr>
              <a:t>OFDM</a:t>
            </a:r>
            <a:r>
              <a:rPr lang="zh-CN" altLang="en-US" sz="2400" dirty="0" smtClean="0">
                <a:ea typeface="宋体" charset="-122"/>
              </a:rPr>
              <a:t>技术优势相结合，组成先进的</a:t>
            </a:r>
            <a:r>
              <a:rPr lang="en-US" altLang="zh-CN" sz="2400" dirty="0" smtClean="0">
                <a:ea typeface="宋体" charset="-122"/>
              </a:rPr>
              <a:t>MIMO OFDM</a:t>
            </a:r>
            <a:r>
              <a:rPr lang="zh-CN" altLang="en-US" sz="2400" dirty="0" smtClean="0">
                <a:ea typeface="宋体" charset="-122"/>
              </a:rPr>
              <a:t>技术，可以加强信号的质量</a:t>
            </a:r>
            <a:r>
              <a:rPr lang="en-US" altLang="zh-CN" sz="2400" dirty="0" smtClean="0">
                <a:ea typeface="宋体" charset="-122"/>
              </a:rPr>
              <a:t>,</a:t>
            </a:r>
            <a:r>
              <a:rPr lang="zh-CN" altLang="en-US" sz="2400" dirty="0" smtClean="0">
                <a:ea typeface="宋体" charset="-122"/>
              </a:rPr>
              <a:t>提高数据传输的速度。</a:t>
            </a:r>
          </a:p>
          <a:p>
            <a:pPr>
              <a:buNone/>
            </a:pPr>
            <a:r>
              <a:rPr lang="en-US" altLang="zh-CN" sz="2400" dirty="0" smtClean="0">
                <a:ea typeface="宋体" charset="-122"/>
              </a:rPr>
              <a:t>  </a:t>
            </a:r>
            <a:endParaRPr lang="zh-CN" altLang="en-US" sz="2400" dirty="0" smtClean="0">
              <a:ea typeface="宋体"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a:lstStyle/>
          <a:p>
            <a:r>
              <a:rPr lang="en-US" altLang="zh-CN" dirty="0" smtClean="0"/>
              <a:t>WIFI</a:t>
            </a:r>
            <a:r>
              <a:rPr lang="zh-CN" altLang="en-US" dirty="0" smtClean="0"/>
              <a:t>模块的结构图</a:t>
            </a:r>
            <a:endParaRPr lang="en-US" altLang="zh-CN" dirty="0" smtClean="0"/>
          </a:p>
        </p:txBody>
      </p:sp>
      <p:pic>
        <p:nvPicPr>
          <p:cNvPr id="108545" name="Picture 1"/>
          <p:cNvPicPr>
            <a:picLocks noChangeAspect="1" noChangeArrowheads="1"/>
          </p:cNvPicPr>
          <p:nvPr/>
        </p:nvPicPr>
        <p:blipFill>
          <a:blip r:embed="rId3" cstate="print"/>
          <a:srcRect/>
          <a:stretch>
            <a:fillRect/>
          </a:stretch>
        </p:blipFill>
        <p:spPr bwMode="auto">
          <a:xfrm>
            <a:off x="1377270" y="764704"/>
            <a:ext cx="6435090" cy="572643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a:lstStyle/>
          <a:p>
            <a:r>
              <a:rPr lang="en-US" altLang="zh-CN" dirty="0" smtClean="0"/>
              <a:t>WIFI</a:t>
            </a:r>
            <a:r>
              <a:rPr lang="zh-CN" altLang="en-US" dirty="0" smtClean="0"/>
              <a:t>模块的代码结构</a:t>
            </a:r>
            <a:endParaRPr lang="en-US" altLang="zh-CN" dirty="0" smtClean="0"/>
          </a:p>
        </p:txBody>
      </p:sp>
      <p:sp>
        <p:nvSpPr>
          <p:cNvPr id="61442" name="Rectangle 3"/>
          <p:cNvSpPr>
            <a:spLocks noGrp="1"/>
          </p:cNvSpPr>
          <p:nvPr>
            <p:ph type="body" idx="1"/>
          </p:nvPr>
        </p:nvSpPr>
        <p:spPr>
          <a:xfrm>
            <a:off x="323850" y="764704"/>
            <a:ext cx="8229600" cy="5760639"/>
          </a:xfrm>
        </p:spPr>
        <p:txBody>
          <a:bodyPr/>
          <a:lstStyle/>
          <a:p>
            <a:pPr>
              <a:buFont typeface="Arial" pitchFamily="34" charset="0"/>
              <a:buChar char="•"/>
            </a:pPr>
            <a:r>
              <a:rPr lang="en-US" altLang="zh-CN" sz="2400" dirty="0" smtClean="0">
                <a:ea typeface="宋体" charset="-122"/>
              </a:rPr>
              <a:t>WIFI</a:t>
            </a:r>
            <a:r>
              <a:rPr lang="zh-CN" altLang="en-US" sz="2400" dirty="0" smtClean="0">
                <a:ea typeface="宋体" charset="-122"/>
              </a:rPr>
              <a:t>底层驱动</a:t>
            </a:r>
            <a:r>
              <a:rPr lang="en-US" altLang="zh-CN" sz="2400" dirty="0" smtClean="0">
                <a:ea typeface="宋体" charset="-122"/>
              </a:rPr>
              <a:t>3rdparty/UNIFI6027|UNIFI6030/* </a:t>
            </a:r>
          </a:p>
          <a:p>
            <a:pPr>
              <a:buFont typeface="Arial" pitchFamily="34" charset="0"/>
              <a:buChar char="•"/>
            </a:pPr>
            <a:r>
              <a:rPr lang="en-US" altLang="zh-CN" sz="2400" dirty="0" smtClean="0">
                <a:ea typeface="宋体" charset="-122"/>
              </a:rPr>
              <a:t>WIFI</a:t>
            </a:r>
            <a:r>
              <a:rPr lang="zh-CN" altLang="en-US" sz="2400" dirty="0" smtClean="0">
                <a:ea typeface="宋体" charset="-122"/>
              </a:rPr>
              <a:t>挂载的</a:t>
            </a:r>
            <a:r>
              <a:rPr lang="en-US" altLang="zh-CN" sz="2400" dirty="0" smtClean="0">
                <a:ea typeface="宋体" charset="-122"/>
              </a:rPr>
              <a:t>SDIO</a:t>
            </a:r>
            <a:r>
              <a:rPr lang="zh-CN" altLang="en-US" sz="2400" dirty="0" smtClean="0">
                <a:ea typeface="宋体" charset="-122"/>
              </a:rPr>
              <a:t>驱动</a:t>
            </a:r>
            <a:r>
              <a:rPr lang="en-US" altLang="zh-CN" sz="2400" dirty="0" smtClean="0">
                <a:ea typeface="宋体" charset="-122"/>
              </a:rPr>
              <a:t>kernel/drivers/</a:t>
            </a:r>
            <a:r>
              <a:rPr lang="en-US" altLang="zh-CN" sz="2400" dirty="0" err="1" smtClean="0">
                <a:ea typeface="宋体" charset="-122"/>
              </a:rPr>
              <a:t>mmc</a:t>
            </a:r>
            <a:r>
              <a:rPr lang="en-US" altLang="zh-CN" sz="2400" dirty="0" smtClean="0">
                <a:ea typeface="宋体" charset="-122"/>
              </a:rPr>
              <a:t>/host/sc8800g.c|sprdmci.c</a:t>
            </a:r>
          </a:p>
          <a:p>
            <a:pPr>
              <a:buFont typeface="Arial" pitchFamily="34" charset="0"/>
              <a:buChar char="•"/>
            </a:pPr>
            <a:r>
              <a:rPr lang="en-US" altLang="zh-CN" sz="2400" dirty="0" smtClean="0">
                <a:ea typeface="宋体" charset="-122"/>
              </a:rPr>
              <a:t>WPA_SUPPLICANT</a:t>
            </a:r>
            <a:r>
              <a:rPr lang="zh-CN" altLang="en-US" sz="2400" dirty="0" smtClean="0">
                <a:ea typeface="宋体" charset="-122"/>
              </a:rPr>
              <a:t>工具</a:t>
            </a:r>
            <a:r>
              <a:rPr lang="en-US" altLang="zh-CN" sz="2400" dirty="0" smtClean="0">
                <a:ea typeface="宋体" charset="-122"/>
              </a:rPr>
              <a:t>external/</a:t>
            </a:r>
            <a:r>
              <a:rPr lang="en-US" altLang="zh-CN" sz="2400" dirty="0" err="1" smtClean="0">
                <a:ea typeface="宋体" charset="-122"/>
              </a:rPr>
              <a:t>wpa_supplicant</a:t>
            </a:r>
            <a:r>
              <a:rPr lang="en-US" altLang="zh-CN" sz="2400" dirty="0" smtClean="0">
                <a:ea typeface="宋体" charset="-122"/>
              </a:rPr>
              <a:t>/*</a:t>
            </a:r>
          </a:p>
          <a:p>
            <a:pPr>
              <a:buFont typeface="Arial" pitchFamily="34" charset="0"/>
              <a:buChar char="•"/>
            </a:pPr>
            <a:r>
              <a:rPr lang="en-US" altLang="zh-CN" sz="2400" dirty="0" smtClean="0"/>
              <a:t>WIFI</a:t>
            </a:r>
            <a:r>
              <a:rPr lang="zh-CN" altLang="en-US" sz="2400" dirty="0" smtClean="0"/>
              <a:t>的</a:t>
            </a:r>
            <a:r>
              <a:rPr lang="en-US" altLang="zh-CN" sz="2400" dirty="0" smtClean="0"/>
              <a:t>WPA</a:t>
            </a:r>
            <a:r>
              <a:rPr lang="zh-CN" altLang="en-US" sz="2400" dirty="0" smtClean="0"/>
              <a:t>适配层</a:t>
            </a:r>
            <a:r>
              <a:rPr lang="en-US" altLang="zh-CN" sz="2400" dirty="0" smtClean="0"/>
              <a:t>hardware/</a:t>
            </a:r>
            <a:r>
              <a:rPr lang="en-US" altLang="zh-CN" sz="2400" dirty="0" err="1" smtClean="0"/>
              <a:t>libhardware_legacy</a:t>
            </a:r>
            <a:r>
              <a:rPr lang="en-US" altLang="zh-CN" sz="2400" dirty="0" smtClean="0"/>
              <a:t>/</a:t>
            </a:r>
            <a:r>
              <a:rPr lang="en-US" altLang="zh-CN" sz="2400" dirty="0" err="1" smtClean="0"/>
              <a:t>wifi</a:t>
            </a:r>
            <a:r>
              <a:rPr lang="en-US" altLang="zh-CN" sz="2400" dirty="0" smtClean="0"/>
              <a:t>/</a:t>
            </a:r>
            <a:r>
              <a:rPr lang="zh-CN" altLang="en-US" sz="2400" dirty="0" smtClean="0"/>
              <a:t>*</a:t>
            </a:r>
            <a:endParaRPr lang="en-US" altLang="zh-CN" sz="2400" dirty="0" smtClean="0"/>
          </a:p>
          <a:p>
            <a:pPr>
              <a:buFont typeface="Arial" pitchFamily="34" charset="0"/>
              <a:buChar char="•"/>
            </a:pPr>
            <a:r>
              <a:rPr lang="en-US" altLang="zh-CN" sz="2400" dirty="0" smtClean="0">
                <a:ea typeface="宋体" charset="-122"/>
              </a:rPr>
              <a:t>WIFI</a:t>
            </a:r>
            <a:r>
              <a:rPr lang="zh-CN" altLang="en-US" sz="2400" dirty="0" smtClean="0">
                <a:ea typeface="宋体" charset="-122"/>
              </a:rPr>
              <a:t>的</a:t>
            </a:r>
            <a:r>
              <a:rPr lang="en-US" altLang="zh-CN" sz="2400" dirty="0" smtClean="0">
                <a:ea typeface="宋体" charset="-122"/>
              </a:rPr>
              <a:t>JNI</a:t>
            </a:r>
          </a:p>
          <a:p>
            <a:pPr>
              <a:buNone/>
            </a:pPr>
            <a:r>
              <a:rPr lang="en-US" altLang="zh-CN" sz="2400" dirty="0" smtClean="0">
                <a:ea typeface="宋体" charset="-122"/>
              </a:rPr>
              <a:t>  frameworks/base/core/</a:t>
            </a:r>
            <a:r>
              <a:rPr lang="en-US" altLang="zh-CN" sz="2400" dirty="0" err="1" smtClean="0">
                <a:ea typeface="宋体" charset="-122"/>
              </a:rPr>
              <a:t>jni</a:t>
            </a:r>
            <a:r>
              <a:rPr lang="en-US" altLang="zh-CN" sz="2400" dirty="0" smtClean="0">
                <a:ea typeface="宋体" charset="-122"/>
              </a:rPr>
              <a:t>/android_net_wifi_Wifi.cpp</a:t>
            </a:r>
          </a:p>
          <a:p>
            <a:pPr>
              <a:buFont typeface="Arial" pitchFamily="34" charset="0"/>
              <a:buChar char="•"/>
            </a:pPr>
            <a:r>
              <a:rPr lang="en-US" altLang="zh-CN" sz="2400" dirty="0" smtClean="0">
                <a:ea typeface="宋体" charset="-122"/>
              </a:rPr>
              <a:t>JAVA</a:t>
            </a:r>
            <a:r>
              <a:rPr lang="zh-CN" altLang="en-US" sz="2400" dirty="0" smtClean="0">
                <a:ea typeface="宋体" charset="-122"/>
              </a:rPr>
              <a:t>框架层</a:t>
            </a:r>
            <a:r>
              <a:rPr lang="en-US" altLang="zh-CN" sz="2400" dirty="0" smtClean="0">
                <a:ea typeface="宋体" charset="-122"/>
              </a:rPr>
              <a:t>frameworks/base/</a:t>
            </a:r>
            <a:r>
              <a:rPr lang="en-US" altLang="zh-CN" sz="2400" dirty="0" err="1" smtClean="0">
                <a:ea typeface="宋体" charset="-122"/>
              </a:rPr>
              <a:t>wifi</a:t>
            </a:r>
            <a:r>
              <a:rPr lang="en-US" altLang="zh-CN" sz="2400" dirty="0" smtClean="0">
                <a:ea typeface="宋体" charset="-122"/>
              </a:rPr>
              <a:t>/java/android/net/</a:t>
            </a:r>
            <a:r>
              <a:rPr lang="en-US" altLang="zh-CN" sz="2400" dirty="0" err="1" smtClean="0">
                <a:ea typeface="宋体" charset="-122"/>
              </a:rPr>
              <a:t>wifi</a:t>
            </a:r>
            <a:r>
              <a:rPr lang="en-US" altLang="zh-CN" sz="2400" dirty="0" smtClean="0">
                <a:ea typeface="宋体" charset="-122"/>
              </a:rPr>
              <a:t>/*</a:t>
            </a:r>
          </a:p>
          <a:p>
            <a:pPr>
              <a:buNone/>
            </a:pPr>
            <a:r>
              <a:rPr lang="en-US" altLang="zh-CN" sz="2400" dirty="0" smtClean="0">
                <a:ea typeface="宋体" charset="-122"/>
              </a:rPr>
              <a:t>  </a:t>
            </a:r>
          </a:p>
          <a:p>
            <a:pPr>
              <a:buNone/>
            </a:pPr>
            <a:r>
              <a:rPr lang="en-US" altLang="zh-CN" sz="2400" dirty="0" smtClean="0">
                <a:ea typeface="宋体" charset="-122"/>
              </a:rPr>
              <a:t>  frameworks/base/services/java/com/android/server/</a:t>
            </a:r>
          </a:p>
          <a:p>
            <a:pPr>
              <a:buFont typeface="Arial" pitchFamily="34" charset="0"/>
              <a:buChar char="•"/>
            </a:pPr>
            <a:r>
              <a:rPr lang="en-US" altLang="zh-CN" sz="2400" dirty="0" smtClean="0">
                <a:ea typeface="宋体" charset="-122"/>
              </a:rPr>
              <a:t>JAVA</a:t>
            </a:r>
            <a:r>
              <a:rPr lang="zh-CN" altLang="en-US" sz="2400" dirty="0" smtClean="0">
                <a:ea typeface="宋体" charset="-122"/>
              </a:rPr>
              <a:t>应用层的</a:t>
            </a:r>
            <a:r>
              <a:rPr lang="en-US" altLang="zh-CN" sz="2400" dirty="0" smtClean="0">
                <a:ea typeface="宋体" charset="-122"/>
              </a:rPr>
              <a:t>WIFI</a:t>
            </a:r>
            <a:r>
              <a:rPr lang="zh-CN" altLang="en-US" sz="2400" dirty="0" smtClean="0">
                <a:ea typeface="宋体" charset="-122"/>
              </a:rPr>
              <a:t>设置 </a:t>
            </a:r>
            <a:endParaRPr lang="en-US" altLang="zh-CN" sz="2400" dirty="0" smtClean="0">
              <a:ea typeface="宋体" charset="-122"/>
            </a:endParaRPr>
          </a:p>
          <a:p>
            <a:pPr>
              <a:buNone/>
            </a:pPr>
            <a:r>
              <a:rPr lang="en-US" altLang="zh-CN" sz="2400" dirty="0" smtClean="0">
                <a:ea typeface="宋体" charset="-122"/>
              </a:rPr>
              <a:t>packages/apps/Settings/</a:t>
            </a:r>
            <a:r>
              <a:rPr lang="en-US" altLang="zh-CN" sz="2400" dirty="0" err="1" smtClean="0">
                <a:ea typeface="宋体" charset="-122"/>
              </a:rPr>
              <a:t>src</a:t>
            </a:r>
            <a:r>
              <a:rPr lang="en-US" altLang="zh-CN" sz="2400" dirty="0" smtClean="0">
                <a:ea typeface="宋体" charset="-122"/>
              </a:rPr>
              <a:t>/com/android/settings/</a:t>
            </a:r>
            <a:r>
              <a:rPr lang="en-US" altLang="zh-CN" sz="2400" dirty="0" err="1" smtClean="0">
                <a:ea typeface="宋体" charset="-122"/>
              </a:rPr>
              <a:t>wifi</a:t>
            </a:r>
            <a:endParaRPr lang="en-US" altLang="zh-CN" sz="2400" dirty="0" smtClean="0">
              <a:ea typeface="宋体" charset="-122"/>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ew template of spreadtrum">
  <a:themeElements>
    <a:clrScheme name="Spreadtrum PPT template(CH)2008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preadtrum PPT template(CH)200807">
      <a:majorFont>
        <a:latin typeface="Arial"/>
        <a:ea typeface="幼圆"/>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preadtrum PPT template(CH)2008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preadtrum PPT template(CH)2008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preadtrum PPT template(CH)2008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preadtrum PPT template(CH)2008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preadtrum PPT template(CH)2008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preadtrum PPT template(CH)2008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preadtrum PPT template(CH)2008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preadtrum PPT template(CH)2008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preadtrum PPT template(CH)2008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preadtrum PPT template(CH)2008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preadtrum PPT template(CH)2008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preadtrum PPT template(CH)2008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幼圆"/>
        <a:ea typeface="幼圆"/>
        <a:cs typeface=""/>
      </a:majorFont>
      <a:minorFont>
        <a:latin typeface="宋体"/>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template of spreadtrum</Template>
  <TotalTime>8997</TotalTime>
  <Words>3559</Words>
  <Application>Microsoft Office PowerPoint</Application>
  <PresentationFormat>全屏显示(4:3)</PresentationFormat>
  <Paragraphs>329</Paragraphs>
  <Slides>37</Slides>
  <Notes>27</Notes>
  <HiddenSlides>0</HiddenSlides>
  <MMClips>0</MMClips>
  <ScaleCrop>false</ScaleCrop>
  <HeadingPairs>
    <vt:vector size="4" baseType="variant">
      <vt:variant>
        <vt:lpstr>主题</vt:lpstr>
      </vt:variant>
      <vt:variant>
        <vt:i4>3</vt:i4>
      </vt:variant>
      <vt:variant>
        <vt:lpstr>幻灯片标题</vt:lpstr>
      </vt:variant>
      <vt:variant>
        <vt:i4>37</vt:i4>
      </vt:variant>
    </vt:vector>
  </HeadingPairs>
  <TitlesOfParts>
    <vt:vector size="40" baseType="lpstr">
      <vt:lpstr>new template of spreadtrum</vt:lpstr>
      <vt:lpstr>3_Office Theme</vt:lpstr>
      <vt:lpstr>1_自定义设计方案</vt:lpstr>
      <vt:lpstr>幻灯片 1</vt:lpstr>
      <vt:lpstr>课程名称：Android WIFI模块介绍  课程类别：通用课程</vt:lpstr>
      <vt:lpstr>主要内容</vt:lpstr>
      <vt:lpstr>名词解释</vt:lpstr>
      <vt:lpstr>WIFI简介</vt:lpstr>
      <vt:lpstr>WIFI四种标准比较</vt:lpstr>
      <vt:lpstr>WIFI四种标准比较</vt:lpstr>
      <vt:lpstr>WIFI模块的结构图</vt:lpstr>
      <vt:lpstr>WIFI模块的代码结构</vt:lpstr>
      <vt:lpstr>WIFI硬件接口</vt:lpstr>
      <vt:lpstr>注册SDIO流程</vt:lpstr>
      <vt:lpstr>SDIO驱动代码</vt:lpstr>
      <vt:lpstr>SDIO驱动代码</vt:lpstr>
      <vt:lpstr>SDIO驱动代码</vt:lpstr>
      <vt:lpstr>SDIO驱动代码</vt:lpstr>
      <vt:lpstr>SDIO驱动代码</vt:lpstr>
      <vt:lpstr>SDIO驱动代码</vt:lpstr>
      <vt:lpstr>主要内容</vt:lpstr>
      <vt:lpstr>WPA_SUPPLICANT代码结构</vt:lpstr>
      <vt:lpstr>WPA_SUPPLICANT结构图</vt:lpstr>
      <vt:lpstr>WPA_SUPPLICANT启动命令</vt:lpstr>
      <vt:lpstr>WPA_SUPPLICANT初始化流程</vt:lpstr>
      <vt:lpstr>WPA_SUPPLICANT代码介绍</vt:lpstr>
      <vt:lpstr>WPA_SUPPLICANT代码结构</vt:lpstr>
      <vt:lpstr>WPA_SUPPLICANT代码结构</vt:lpstr>
      <vt:lpstr>WPA_SUPPLICANT代码结构</vt:lpstr>
      <vt:lpstr>WPA_SUPPLICANT代码结构</vt:lpstr>
      <vt:lpstr>WPA_SUPPLICANT代码结构</vt:lpstr>
      <vt:lpstr>主要内容</vt:lpstr>
      <vt:lpstr>WIFI执行过程示意图</vt:lpstr>
      <vt:lpstr>从Settings中启动WIFI</vt:lpstr>
      <vt:lpstr>查找Access Point (AP)</vt:lpstr>
      <vt:lpstr>配置IP地址</vt:lpstr>
      <vt:lpstr>主要内容</vt:lpstr>
      <vt:lpstr>中移入库测试WLAN相关case--WLAN射频测试 </vt:lpstr>
      <vt:lpstr>中移入库测试WLAN相关case—WLAN功能测试</vt:lpstr>
      <vt:lpstr>幻灯片 37</vt:lpstr>
    </vt:vector>
  </TitlesOfParts>
  <Company>spreadtrum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Shaly.Sun</dc:creator>
  <cp:lastModifiedBy>joseph.zhang</cp:lastModifiedBy>
  <cp:revision>284</cp:revision>
  <dcterms:created xsi:type="dcterms:W3CDTF">2011-05-30T07:05:57Z</dcterms:created>
  <dcterms:modified xsi:type="dcterms:W3CDTF">2013-02-06T05:28:49Z</dcterms:modified>
</cp:coreProperties>
</file>