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4" r:id="rId5"/>
    <p:sldId id="265" r:id="rId6"/>
    <p:sldId id="266" r:id="rId7"/>
    <p:sldId id="267" r:id="rId8"/>
    <p:sldId id="268" r:id="rId9"/>
    <p:sldId id="269" r:id="rId10"/>
    <p:sldId id="270" r:id="rId11"/>
    <p:sldId id="273" r:id="rId12"/>
    <p:sldId id="271" r:id="rId13"/>
    <p:sldId id="274" r:id="rId14"/>
    <p:sldId id="259" r:id="rId15"/>
    <p:sldId id="275" r:id="rId1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D47E9-84A5-44D8-8260-484607DAAB31}" type="datetimeFigureOut">
              <a:rPr lang="vi-VN" smtClean="0"/>
              <a:t>2/13/2020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D4B82-D5CA-41A6-B5CC-DF4B5D2C612A}" type="slidenum">
              <a:rPr lang="vi-VN" smtClean="0"/>
              <a:t>‹#›</a:t>
            </a:fld>
            <a:endParaRPr lang="vi-VN"/>
          </a:p>
        </p:txBody>
      </p:sp>
    </p:spTree>
    <p:extLst>
      <p:ext uri="{BB962C8B-B14F-4D97-AF65-F5344CB8AC3E}">
        <p14:creationId xmlns:p14="http://schemas.microsoft.com/office/powerpoint/2010/main" val="17421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B72D09-18CA-4C9E-82A7-F6458304B0D2}" type="datetime1">
              <a:rPr lang="vi-VN" smtClean="0"/>
              <a:t>2/13/2020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210528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B1D65F-8A94-49DA-97AF-CA8FAE353FAB}" type="datetime1">
              <a:rPr lang="vi-VN" smtClean="0"/>
              <a:t>2/13/2020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277249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3BBF219-397A-4DE1-8030-5CD203526FD3}" type="datetime1">
              <a:rPr lang="vi-VN" smtClean="0"/>
              <a:t>2/13/2020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3136236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84C3ACE-7323-4857-85F3-8A8BA4788263}" type="datetime1">
              <a:rPr lang="vi-VN" smtClean="0"/>
              <a:t>2/13/2020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0150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EA405D-0C50-4FF0-BA01-4D9510160F92}" type="datetime1">
              <a:rPr lang="vi-VN" smtClean="0"/>
              <a:t>2/13/2020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3758012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9EF196-3292-4CC2-8E1B-8800757BE9AF}" type="datetime1">
              <a:rPr lang="vi-VN" smtClean="0"/>
              <a:t>2/13/2020</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129864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756992-1C5D-4557-8FC4-CB1F6B869225}" type="datetime1">
              <a:rPr lang="vi-VN" smtClean="0"/>
              <a:t>2/13/2020</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2319401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FC2DE-DD5B-4029-AF35-F5A0EED7B178}" type="datetime1">
              <a:rPr lang="vi-VN" smtClean="0"/>
              <a:t>2/13/2020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3001035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CA654D-6CD7-42E3-BDFF-1CEAB25D27B5}" type="datetime1">
              <a:rPr lang="vi-VN" smtClean="0"/>
              <a:t>2/13/2020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375757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9CA8D45-85A7-4CC6-8C99-7767E34155F0}" type="datetime1">
              <a:rPr lang="vi-VN" smtClean="0"/>
              <a:t>2/13/2020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2858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E350B-4684-455E-A7BB-12546CD44E01}" type="datetime1">
              <a:rPr lang="vi-VN" smtClean="0"/>
              <a:t>2/13/2020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395431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3B37F9-C802-4178-9AA8-54870E7DF8ED}" type="datetime1">
              <a:rPr lang="vi-VN" smtClean="0"/>
              <a:t>2/13/2020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81955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DCD5BD-71D0-4730-8A4C-1135AF05D221}" type="datetime1">
              <a:rPr lang="vi-VN" smtClean="0"/>
              <a:t>2/13/2020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179561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99C9780-B73E-450A-89CA-7C6DD6FF4910}" type="datetime1">
              <a:rPr lang="vi-VN" smtClean="0"/>
              <a:t>2/13/2020</a:t>
            </a:fld>
            <a:endParaRPr lang="vi-VN"/>
          </a:p>
        </p:txBody>
      </p:sp>
      <p:sp>
        <p:nvSpPr>
          <p:cNvPr id="5" name="Footer Placeholder 3"/>
          <p:cNvSpPr>
            <a:spLocks noGrp="1"/>
          </p:cNvSpPr>
          <p:nvPr>
            <p:ph type="ftr" sz="quarter" idx="11"/>
          </p:nvPr>
        </p:nvSpPr>
        <p:spPr/>
        <p:txBody>
          <a:bodyPr/>
          <a:lstStyle/>
          <a:p>
            <a:endParaRPr lang="vi-VN"/>
          </a:p>
        </p:txBody>
      </p:sp>
      <p:sp>
        <p:nvSpPr>
          <p:cNvPr id="6" name="Slide Number Placeholder 4"/>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355371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A833D8-6E87-47BA-AFC9-8EB2C7B36ECC}" type="datetime1">
              <a:rPr lang="vi-VN" smtClean="0"/>
              <a:t>2/13/2020</a:t>
            </a:fld>
            <a:endParaRPr lang="vi-VN"/>
          </a:p>
        </p:txBody>
      </p:sp>
      <p:sp>
        <p:nvSpPr>
          <p:cNvPr id="5" name="Footer Placeholder 2"/>
          <p:cNvSpPr>
            <a:spLocks noGrp="1"/>
          </p:cNvSpPr>
          <p:nvPr>
            <p:ph type="ftr" sz="quarter" idx="11"/>
          </p:nvPr>
        </p:nvSpPr>
        <p:spPr/>
        <p:txBody>
          <a:bodyPr/>
          <a:lstStyle/>
          <a:p>
            <a:endParaRPr lang="vi-VN"/>
          </a:p>
        </p:txBody>
      </p:sp>
      <p:sp>
        <p:nvSpPr>
          <p:cNvPr id="6" name="Slide Number Placeholder 3"/>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151341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2223737-2B54-4273-BF85-37EECED615D2}" type="datetime1">
              <a:rPr lang="vi-VN" smtClean="0"/>
              <a:t>2/13/2020</a:t>
            </a:fld>
            <a:endParaRPr lang="vi-VN"/>
          </a:p>
        </p:txBody>
      </p:sp>
      <p:sp>
        <p:nvSpPr>
          <p:cNvPr id="5" name="Footer Placeholder 5"/>
          <p:cNvSpPr>
            <a:spLocks noGrp="1"/>
          </p:cNvSpPr>
          <p:nvPr>
            <p:ph type="ftr" sz="quarter" idx="11"/>
          </p:nvPr>
        </p:nvSpPr>
        <p:spPr/>
        <p:txBody>
          <a:bodyPr/>
          <a:lstStyle/>
          <a:p>
            <a:endParaRPr lang="vi-VN"/>
          </a:p>
        </p:txBody>
      </p:sp>
      <p:sp>
        <p:nvSpPr>
          <p:cNvPr id="6" name="Slide Number Placeholder 6"/>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158433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321B6-B6A0-4765-BF67-CB3CF412E612}" type="datetime1">
              <a:rPr lang="vi-VN" smtClean="0"/>
              <a:t>2/13/2020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FFE3D60-84E8-48D8-A4B4-6242EE7BBEEF}" type="slidenum">
              <a:rPr lang="vi-VN" smtClean="0"/>
              <a:t>‹#›</a:t>
            </a:fld>
            <a:endParaRPr lang="vi-VN"/>
          </a:p>
        </p:txBody>
      </p:sp>
    </p:spTree>
    <p:extLst>
      <p:ext uri="{BB962C8B-B14F-4D97-AF65-F5344CB8AC3E}">
        <p14:creationId xmlns:p14="http://schemas.microsoft.com/office/powerpoint/2010/main" val="306623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80FCBB-80DF-4E37-AE1F-B8D7640BDEB9}" type="datetime1">
              <a:rPr lang="vi-VN" smtClean="0"/>
              <a:t>2/13/2020</a:t>
            </a:fld>
            <a:endParaRPr lang="vi-V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vi-V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FE3D60-84E8-48D8-A4B4-6242EE7BBEEF}" type="slidenum">
              <a:rPr lang="vi-VN" smtClean="0"/>
              <a:t>‹#›</a:t>
            </a:fld>
            <a:endParaRPr lang="vi-VN"/>
          </a:p>
        </p:txBody>
      </p:sp>
    </p:spTree>
    <p:extLst>
      <p:ext uri="{BB962C8B-B14F-4D97-AF65-F5344CB8AC3E}">
        <p14:creationId xmlns:p14="http://schemas.microsoft.com/office/powerpoint/2010/main" val="2038020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log.daovanhung.com/post/giai-thich-ban-chat-cua-dao-ham-tich-phan-va-vi-phan" TargetMode="External"/><Relationship Id="rId2" Type="http://schemas.openxmlformats.org/officeDocument/2006/relationships/hyperlink" Target="https://vi.wikipedia.org/wiki/%C4%90%E1%BA%A1o_h%C3%A0m" TargetMode="External"/><Relationship Id="rId1" Type="http://schemas.openxmlformats.org/officeDocument/2006/relationships/slideLayout" Target="../slideLayouts/slideLayout2.xml"/><Relationship Id="rId4" Type="http://schemas.openxmlformats.org/officeDocument/2006/relationships/hyperlink" Target="https://www.mathsisfun.com/calculu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6882" y="679572"/>
            <a:ext cx="8825658" cy="3329581"/>
          </a:xfrm>
        </p:spPr>
        <p:txBody>
          <a:bodyPr/>
          <a:lstStyle/>
          <a:p>
            <a:r>
              <a:rPr lang="en-US" sz="9600" smtClean="0">
                <a:latin typeface="Times New Roman" panose="02020603050405020304" pitchFamily="18" charset="0"/>
                <a:cs typeface="Times New Roman" panose="02020603050405020304" pitchFamily="18" charset="0"/>
              </a:rPr>
              <a:t>Đạo hàm</a:t>
            </a:r>
            <a:endParaRPr lang="vi-VN" sz="96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6882" y="4118474"/>
            <a:ext cx="8825658" cy="861420"/>
          </a:xfrm>
        </p:spPr>
        <p:txBody>
          <a:bodyPr/>
          <a:lstStyle/>
          <a:p>
            <a:r>
              <a:rPr lang="en-US" smtClean="0"/>
              <a:t>Phạm Quang Huy</a:t>
            </a:r>
            <a:endParaRPr lang="vi-VN"/>
          </a:p>
        </p:txBody>
      </p:sp>
      <p:sp>
        <p:nvSpPr>
          <p:cNvPr id="4" name="Slide Number Placeholder 3"/>
          <p:cNvSpPr>
            <a:spLocks noGrp="1"/>
          </p:cNvSpPr>
          <p:nvPr>
            <p:ph type="sldNum" sz="quarter" idx="12"/>
          </p:nvPr>
        </p:nvSpPr>
        <p:spPr/>
        <p:txBody>
          <a:bodyPr/>
          <a:lstStyle/>
          <a:p>
            <a:fld id="{EFFE3D60-84E8-48D8-A4B4-6242EE7BBEEF}" type="slidenum">
              <a:rPr lang="vi-VN" smtClean="0"/>
              <a:t>1</a:t>
            </a:fld>
            <a:endParaRPr lang="vi-VN"/>
          </a:p>
        </p:txBody>
      </p:sp>
    </p:spTree>
    <p:extLst>
      <p:ext uri="{BB962C8B-B14F-4D97-AF65-F5344CB8AC3E}">
        <p14:creationId xmlns:p14="http://schemas.microsoft.com/office/powerpoint/2010/main" val="406513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IV. Đạo hàm một phần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marL="0" indent="0">
              <a:buNone/>
            </a:pPr>
            <a:r>
              <a:rPr lang="vi-VN" smtClean="0">
                <a:cs typeface="Times New Roman" panose="02020603050405020304" pitchFamily="18" charset="0"/>
              </a:rPr>
              <a:t>4.2. Một số ví dụ đạo hàm một phần</a:t>
            </a:r>
          </a:p>
          <a:p>
            <a:pPr marL="0" indent="0">
              <a:buNone/>
            </a:pPr>
            <a:endParaRPr lang="vi-VN" smtClean="0">
              <a:cs typeface="Times New Roman" panose="02020603050405020304" pitchFamily="18" charset="0"/>
            </a:endParaRPr>
          </a:p>
          <a:p>
            <a:pPr marL="0" indent="0">
              <a:buNone/>
            </a:pPr>
            <a:endParaRPr lang="vi-VN">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vi-VN">
              <a:cs typeface="Times New Roman" panose="02020603050405020304" pitchFamily="18" charset="0"/>
            </a:endParaRPr>
          </a:p>
          <a:p>
            <a:pPr>
              <a:buFontTx/>
              <a:buChar char="-"/>
            </a:pPr>
            <a:endParaRPr lang="vi-VN" smtClean="0">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67813" y="1624856"/>
            <a:ext cx="7583021" cy="5138808"/>
          </a:xfrm>
          <a:prstGeom prst="rect">
            <a:avLst/>
          </a:prstGeom>
        </p:spPr>
      </p:pic>
      <p:sp>
        <p:nvSpPr>
          <p:cNvPr id="5" name="Slide Number Placeholder 4"/>
          <p:cNvSpPr>
            <a:spLocks noGrp="1"/>
          </p:cNvSpPr>
          <p:nvPr>
            <p:ph type="sldNum" sz="quarter" idx="12"/>
          </p:nvPr>
        </p:nvSpPr>
        <p:spPr/>
        <p:txBody>
          <a:bodyPr/>
          <a:lstStyle/>
          <a:p>
            <a:fld id="{EFFE3D60-84E8-48D8-A4B4-6242EE7BBEEF}" type="slidenum">
              <a:rPr lang="vi-VN" smtClean="0"/>
              <a:t>10</a:t>
            </a:fld>
            <a:endParaRPr lang="vi-VN"/>
          </a:p>
        </p:txBody>
      </p:sp>
    </p:spTree>
    <p:extLst>
      <p:ext uri="{BB962C8B-B14F-4D97-AF65-F5344CB8AC3E}">
        <p14:creationId xmlns:p14="http://schemas.microsoft.com/office/powerpoint/2010/main" val="358190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IV. Đạo hàm một phần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marL="0" indent="0">
              <a:buNone/>
            </a:pPr>
            <a:r>
              <a:rPr lang="vi-VN" smtClean="0">
                <a:cs typeface="Times New Roman" panose="02020603050405020304" pitchFamily="18" charset="0"/>
              </a:rPr>
              <a:t>4.2. Một số ví dụ đạo hàm một phần</a:t>
            </a:r>
          </a:p>
          <a:p>
            <a:pPr marL="0" indent="0">
              <a:buNone/>
            </a:pPr>
            <a:endParaRPr lang="vi-VN" smtClean="0">
              <a:cs typeface="Times New Roman" panose="02020603050405020304" pitchFamily="18" charset="0"/>
            </a:endParaRPr>
          </a:p>
          <a:p>
            <a:pPr marL="0" indent="0">
              <a:buNone/>
            </a:pPr>
            <a:endParaRPr lang="vi-VN">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vi-VN">
              <a:cs typeface="Times New Roman" panose="02020603050405020304" pitchFamily="18" charset="0"/>
            </a:endParaRPr>
          </a:p>
          <a:p>
            <a:pPr>
              <a:buFontTx/>
              <a:buChar char="-"/>
            </a:pPr>
            <a:endParaRPr lang="vi-VN" smtClean="0">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82638" y="1467410"/>
            <a:ext cx="7600950" cy="5286694"/>
          </a:xfrm>
          <a:prstGeom prst="rect">
            <a:avLst/>
          </a:prstGeom>
        </p:spPr>
      </p:pic>
      <p:sp>
        <p:nvSpPr>
          <p:cNvPr id="6" name="Slide Number Placeholder 5"/>
          <p:cNvSpPr>
            <a:spLocks noGrp="1"/>
          </p:cNvSpPr>
          <p:nvPr>
            <p:ph type="sldNum" sz="quarter" idx="12"/>
          </p:nvPr>
        </p:nvSpPr>
        <p:spPr/>
        <p:txBody>
          <a:bodyPr/>
          <a:lstStyle/>
          <a:p>
            <a:fld id="{EFFE3D60-84E8-48D8-A4B4-6242EE7BBEEF}" type="slidenum">
              <a:rPr lang="vi-VN" smtClean="0"/>
              <a:t>11</a:t>
            </a:fld>
            <a:endParaRPr lang="vi-VN"/>
          </a:p>
        </p:txBody>
      </p:sp>
    </p:spTree>
    <p:extLst>
      <p:ext uri="{BB962C8B-B14F-4D97-AF65-F5344CB8AC3E}">
        <p14:creationId xmlns:p14="http://schemas.microsoft.com/office/powerpoint/2010/main" val="271316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V</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Ứng dụng đạo hàm</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marL="0" indent="0">
              <a:buNone/>
            </a:pPr>
            <a:r>
              <a:rPr lang="vi-VN">
                <a:cs typeface="Times New Roman" panose="02020603050405020304" pitchFamily="18" charset="0"/>
              </a:rPr>
              <a:t>5.1. Tìm </a:t>
            </a:r>
            <a:r>
              <a:rPr lang="vi-VN" smtClean="0">
                <a:cs typeface="Times New Roman" panose="02020603050405020304" pitchFamily="18" charset="0"/>
              </a:rPr>
              <a:t>Maximum, Minimum của hàm số</a:t>
            </a:r>
          </a:p>
          <a:p>
            <a:pPr marL="0" indent="0">
              <a:buNone/>
            </a:pPr>
            <a:endParaRPr lang="vi-VN">
              <a:cs typeface="Times New Roman" panose="02020603050405020304" pitchFamily="18" charset="0"/>
            </a:endParaRPr>
          </a:p>
          <a:p>
            <a:pPr marL="0" indent="0">
              <a:buNone/>
            </a:pPr>
            <a:endParaRPr lang="vi-VN">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vi-VN">
              <a:cs typeface="Times New Roman" panose="02020603050405020304" pitchFamily="18" charset="0"/>
            </a:endParaRPr>
          </a:p>
          <a:p>
            <a:pPr>
              <a:buFontTx/>
              <a:buChar char="-"/>
            </a:pPr>
            <a:endParaRPr lang="vi-VN" smtClean="0">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80222" y="1567982"/>
            <a:ext cx="10088570" cy="4563877"/>
          </a:xfrm>
          <a:prstGeom prst="rect">
            <a:avLst/>
          </a:prstGeom>
        </p:spPr>
      </p:pic>
      <p:sp>
        <p:nvSpPr>
          <p:cNvPr id="6" name="Slide Number Placeholder 5"/>
          <p:cNvSpPr>
            <a:spLocks noGrp="1"/>
          </p:cNvSpPr>
          <p:nvPr>
            <p:ph type="sldNum" sz="quarter" idx="12"/>
          </p:nvPr>
        </p:nvSpPr>
        <p:spPr/>
        <p:txBody>
          <a:bodyPr/>
          <a:lstStyle/>
          <a:p>
            <a:fld id="{EFFE3D60-84E8-48D8-A4B4-6242EE7BBEEF}" type="slidenum">
              <a:rPr lang="vi-VN" smtClean="0"/>
              <a:t>12</a:t>
            </a:fld>
            <a:endParaRPr lang="vi-VN"/>
          </a:p>
        </p:txBody>
      </p:sp>
    </p:spTree>
    <p:extLst>
      <p:ext uri="{BB962C8B-B14F-4D97-AF65-F5344CB8AC3E}">
        <p14:creationId xmlns:p14="http://schemas.microsoft.com/office/powerpoint/2010/main" val="148151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V</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Ứng dụng đạo hàm</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marL="0" indent="0">
              <a:buNone/>
            </a:pPr>
            <a:r>
              <a:rPr lang="vi-VN">
                <a:cs typeface="Times New Roman" panose="02020603050405020304" pitchFamily="18" charset="0"/>
              </a:rPr>
              <a:t>5.1. Tìm </a:t>
            </a:r>
            <a:r>
              <a:rPr lang="vi-VN" smtClean="0">
                <a:cs typeface="Times New Roman" panose="02020603050405020304" pitchFamily="18" charset="0"/>
              </a:rPr>
              <a:t>Maximum, Minimum của hàm số</a:t>
            </a:r>
          </a:p>
          <a:p>
            <a:pPr marL="0" indent="0">
              <a:buNone/>
            </a:pPr>
            <a:endParaRPr lang="vi-VN">
              <a:cs typeface="Times New Roman" panose="02020603050405020304" pitchFamily="18" charset="0"/>
            </a:endParaRPr>
          </a:p>
          <a:p>
            <a:pPr marL="0" indent="0">
              <a:buNone/>
            </a:pPr>
            <a:endParaRPr lang="vi-VN">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vi-VN">
              <a:cs typeface="Times New Roman" panose="02020603050405020304" pitchFamily="18" charset="0"/>
            </a:endParaRPr>
          </a:p>
          <a:p>
            <a:pPr>
              <a:buFontTx/>
              <a:buChar char="-"/>
            </a:pPr>
            <a:endParaRPr lang="vi-VN" smtClean="0">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81150" y="1531845"/>
            <a:ext cx="8768380" cy="5003426"/>
          </a:xfrm>
          <a:prstGeom prst="rect">
            <a:avLst/>
          </a:prstGeom>
        </p:spPr>
      </p:pic>
      <p:sp>
        <p:nvSpPr>
          <p:cNvPr id="6" name="Slide Number Placeholder 5"/>
          <p:cNvSpPr>
            <a:spLocks noGrp="1"/>
          </p:cNvSpPr>
          <p:nvPr>
            <p:ph type="sldNum" sz="quarter" idx="12"/>
          </p:nvPr>
        </p:nvSpPr>
        <p:spPr/>
        <p:txBody>
          <a:bodyPr/>
          <a:lstStyle/>
          <a:p>
            <a:fld id="{EFFE3D60-84E8-48D8-A4B4-6242EE7BBEEF}" type="slidenum">
              <a:rPr lang="vi-VN" smtClean="0"/>
              <a:t>13</a:t>
            </a:fld>
            <a:endParaRPr lang="vi-VN"/>
          </a:p>
        </p:txBody>
      </p:sp>
    </p:spTree>
    <p:extLst>
      <p:ext uri="{BB962C8B-B14F-4D97-AF65-F5344CB8AC3E}">
        <p14:creationId xmlns:p14="http://schemas.microsoft.com/office/powerpoint/2010/main" val="401968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Tài liệu tham khảo</a:t>
            </a:r>
            <a:endParaRPr lang="vi-VN"/>
          </a:p>
        </p:txBody>
      </p:sp>
      <p:sp>
        <p:nvSpPr>
          <p:cNvPr id="3" name="Content Placeholder 2"/>
          <p:cNvSpPr>
            <a:spLocks noGrp="1"/>
          </p:cNvSpPr>
          <p:nvPr>
            <p:ph idx="1"/>
          </p:nvPr>
        </p:nvSpPr>
        <p:spPr/>
        <p:txBody>
          <a:bodyPr/>
          <a:lstStyle/>
          <a:p>
            <a:r>
              <a:rPr lang="vi-VN">
                <a:hlinkClick r:id="rId2"/>
              </a:rPr>
              <a:t>https://vi.wikipedia.org/wiki/%</a:t>
            </a:r>
            <a:r>
              <a:rPr lang="vi-VN" smtClean="0">
                <a:hlinkClick r:id="rId2"/>
              </a:rPr>
              <a:t>C4%90%E1%BA%A1o_h%C3%A0m</a:t>
            </a:r>
            <a:endParaRPr lang="vi-VN" smtClean="0"/>
          </a:p>
          <a:p>
            <a:r>
              <a:rPr lang="vi-VN">
                <a:hlinkClick r:id="rId3"/>
              </a:rPr>
              <a:t>https://</a:t>
            </a:r>
            <a:r>
              <a:rPr lang="vi-VN" smtClean="0">
                <a:hlinkClick r:id="rId3"/>
              </a:rPr>
              <a:t>blog.daovanhung.com/post/giai-thich-ban-chat-cua-dao-ham-tich-phan-va-vi-phan</a:t>
            </a:r>
            <a:endParaRPr lang="vi-VN" smtClean="0"/>
          </a:p>
          <a:p>
            <a:r>
              <a:rPr lang="vi-VN">
                <a:hlinkClick r:id="rId4"/>
              </a:rPr>
              <a:t>https://www.mathsisfun.com/calculus/</a:t>
            </a:r>
            <a:endParaRPr lang="vi-VN"/>
          </a:p>
        </p:txBody>
      </p:sp>
      <p:sp>
        <p:nvSpPr>
          <p:cNvPr id="4" name="Slide Number Placeholder 3"/>
          <p:cNvSpPr>
            <a:spLocks noGrp="1"/>
          </p:cNvSpPr>
          <p:nvPr>
            <p:ph type="sldNum" sz="quarter" idx="12"/>
          </p:nvPr>
        </p:nvSpPr>
        <p:spPr/>
        <p:txBody>
          <a:bodyPr/>
          <a:lstStyle/>
          <a:p>
            <a:fld id="{EFFE3D60-84E8-48D8-A4B4-6242EE7BBEEF}" type="slidenum">
              <a:rPr lang="vi-VN" smtClean="0"/>
              <a:t>14</a:t>
            </a:fld>
            <a:endParaRPr lang="vi-VN"/>
          </a:p>
        </p:txBody>
      </p:sp>
    </p:spTree>
    <p:extLst>
      <p:ext uri="{BB962C8B-B14F-4D97-AF65-F5344CB8AC3E}">
        <p14:creationId xmlns:p14="http://schemas.microsoft.com/office/powerpoint/2010/main" val="2884245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5459" y="2877672"/>
            <a:ext cx="8946541" cy="4195481"/>
          </a:xfrm>
        </p:spPr>
        <p:txBody>
          <a:bodyPr>
            <a:normAutofit/>
          </a:bodyPr>
          <a:lstStyle/>
          <a:p>
            <a:pPr marL="0" indent="0">
              <a:buNone/>
            </a:pPr>
            <a:r>
              <a:rPr lang="vi-VN" sz="7200" smtClean="0"/>
              <a:t>KẾT THÚC</a:t>
            </a:r>
            <a:endParaRPr lang="vi-VN" sz="7200"/>
          </a:p>
        </p:txBody>
      </p:sp>
      <p:sp>
        <p:nvSpPr>
          <p:cNvPr id="4" name="Slide Number Placeholder 3"/>
          <p:cNvSpPr>
            <a:spLocks noGrp="1"/>
          </p:cNvSpPr>
          <p:nvPr>
            <p:ph type="sldNum" sz="quarter" idx="12"/>
          </p:nvPr>
        </p:nvSpPr>
        <p:spPr/>
        <p:txBody>
          <a:bodyPr/>
          <a:lstStyle/>
          <a:p>
            <a:fld id="{EFFE3D60-84E8-48D8-A4B4-6242EE7BBEEF}" type="slidenum">
              <a:rPr lang="vi-VN" smtClean="0"/>
              <a:t>15</a:t>
            </a:fld>
            <a:endParaRPr lang="vi-VN"/>
          </a:p>
        </p:txBody>
      </p:sp>
    </p:spTree>
    <p:extLst>
      <p:ext uri="{BB962C8B-B14F-4D97-AF65-F5344CB8AC3E}">
        <p14:creationId xmlns:p14="http://schemas.microsoft.com/office/powerpoint/2010/main" val="151819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lục</a:t>
            </a:r>
            <a:endParaRPr lang="vi-VN"/>
          </a:p>
        </p:txBody>
      </p:sp>
      <p:sp>
        <p:nvSpPr>
          <p:cNvPr id="3" name="Content Placeholder 2"/>
          <p:cNvSpPr>
            <a:spLocks noGrp="1"/>
          </p:cNvSpPr>
          <p:nvPr>
            <p:ph idx="1"/>
          </p:nvPr>
        </p:nvSpPr>
        <p:spPr>
          <a:xfrm>
            <a:off x="1104293" y="1385048"/>
            <a:ext cx="8946541" cy="4663682"/>
          </a:xfrm>
        </p:spPr>
        <p:txBody>
          <a:bodyPr>
            <a:normAutofit lnSpcReduction="10000"/>
          </a:bodyPr>
          <a:lstStyle/>
          <a:p>
            <a:pPr marL="0" indent="0">
              <a:buNone/>
            </a:pPr>
            <a:r>
              <a:rPr lang="vi-VN" smtClean="0"/>
              <a:t>I. Định nghĩa đạo hàm</a:t>
            </a:r>
          </a:p>
          <a:p>
            <a:pPr marL="0" indent="0">
              <a:buNone/>
            </a:pPr>
            <a:r>
              <a:rPr lang="vi-VN" smtClean="0"/>
              <a:t>	1.1. Giới thiệu</a:t>
            </a:r>
          </a:p>
          <a:p>
            <a:pPr marL="0" indent="0">
              <a:buNone/>
            </a:pPr>
            <a:r>
              <a:rPr lang="vi-VN"/>
              <a:t>	</a:t>
            </a:r>
            <a:r>
              <a:rPr lang="vi-VN" smtClean="0"/>
              <a:t>1.2. Định nghĩa</a:t>
            </a:r>
          </a:p>
          <a:p>
            <a:pPr marL="0" indent="0">
              <a:buNone/>
            </a:pPr>
            <a:r>
              <a:rPr lang="vi-VN" smtClean="0"/>
              <a:t>II. Các công thức tính đạo hàm</a:t>
            </a:r>
          </a:p>
          <a:p>
            <a:pPr marL="0" indent="0">
              <a:buNone/>
            </a:pPr>
            <a:r>
              <a:rPr lang="vi-VN" smtClean="0"/>
              <a:t>III. Đạo hàm cấp 2</a:t>
            </a:r>
          </a:p>
          <a:p>
            <a:pPr marL="0" indent="0">
              <a:buNone/>
            </a:pPr>
            <a:r>
              <a:rPr lang="vi-VN"/>
              <a:t>	</a:t>
            </a:r>
            <a:r>
              <a:rPr lang="vi-VN" smtClean="0"/>
              <a:t>3.1. Định nghĩa</a:t>
            </a:r>
          </a:p>
          <a:p>
            <a:pPr marL="0" indent="0">
              <a:buNone/>
            </a:pPr>
            <a:r>
              <a:rPr lang="vi-VN"/>
              <a:t>	</a:t>
            </a:r>
            <a:r>
              <a:rPr lang="vi-VN" smtClean="0"/>
              <a:t>3.2. Cách tính</a:t>
            </a:r>
          </a:p>
          <a:p>
            <a:pPr marL="0" indent="0">
              <a:buNone/>
            </a:pPr>
            <a:r>
              <a:rPr lang="vi-VN" smtClean="0"/>
              <a:t>IV. Đạo hàm một phần</a:t>
            </a:r>
          </a:p>
          <a:p>
            <a:pPr marL="0" indent="0">
              <a:buNone/>
            </a:pPr>
            <a:r>
              <a:rPr lang="vi-VN"/>
              <a:t>	</a:t>
            </a:r>
            <a:r>
              <a:rPr lang="vi-VN" smtClean="0"/>
              <a:t>4.1. Định nghĩa</a:t>
            </a:r>
          </a:p>
          <a:p>
            <a:pPr marL="0" indent="0">
              <a:buNone/>
            </a:pPr>
            <a:r>
              <a:rPr lang="vi-VN"/>
              <a:t>	</a:t>
            </a:r>
            <a:r>
              <a:rPr lang="vi-VN" smtClean="0"/>
              <a:t>4.2. Một số ví dụ</a:t>
            </a:r>
          </a:p>
          <a:p>
            <a:pPr marL="0" indent="0">
              <a:buNone/>
            </a:pPr>
            <a:r>
              <a:rPr lang="vi-VN" smtClean="0"/>
              <a:t>V. Ứng dụng đạo hàm</a:t>
            </a:r>
          </a:p>
          <a:p>
            <a:pPr marL="0" indent="0">
              <a:buNone/>
            </a:pPr>
            <a:endParaRPr lang="vi-VN"/>
          </a:p>
        </p:txBody>
      </p:sp>
      <p:sp>
        <p:nvSpPr>
          <p:cNvPr id="4" name="Slide Number Placeholder 3"/>
          <p:cNvSpPr>
            <a:spLocks noGrp="1"/>
          </p:cNvSpPr>
          <p:nvPr>
            <p:ph type="sldNum" sz="quarter" idx="12"/>
          </p:nvPr>
        </p:nvSpPr>
        <p:spPr/>
        <p:txBody>
          <a:bodyPr/>
          <a:lstStyle/>
          <a:p>
            <a:fld id="{EFFE3D60-84E8-48D8-A4B4-6242EE7BBEEF}" type="slidenum">
              <a:rPr lang="vi-VN" smtClean="0"/>
              <a:t>2</a:t>
            </a:fld>
            <a:endParaRPr lang="vi-VN"/>
          </a:p>
        </p:txBody>
      </p:sp>
    </p:spTree>
    <p:extLst>
      <p:ext uri="{BB962C8B-B14F-4D97-AF65-F5344CB8AC3E}">
        <p14:creationId xmlns:p14="http://schemas.microsoft.com/office/powerpoint/2010/main" val="311265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 Định nghĩa đạo hàm</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marL="0" indent="0">
              <a:buNone/>
            </a:pPr>
            <a:r>
              <a:rPr lang="en-US" smtClean="0">
                <a:latin typeface="Times New Roman" panose="02020603050405020304" pitchFamily="18" charset="0"/>
                <a:cs typeface="Times New Roman" panose="02020603050405020304" pitchFamily="18" charset="0"/>
              </a:rPr>
              <a:t>1.1. Giới </a:t>
            </a:r>
            <a:r>
              <a:rPr lang="en-US" smtClean="0">
                <a:latin typeface="Times New Roman" panose="02020603050405020304" pitchFamily="18" charset="0"/>
                <a:cs typeface="Times New Roman" panose="02020603050405020304" pitchFamily="18" charset="0"/>
              </a:rPr>
              <a:t>thiệu</a:t>
            </a:r>
          </a:p>
          <a:p>
            <a:pPr marL="0" indent="0">
              <a:buNone/>
            </a:pP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a:t>
            </a:r>
            <a:r>
              <a:rPr lang="vi-VN" smtClean="0">
                <a:cs typeface="Times New Roman" panose="02020603050405020304" pitchFamily="18" charset="0"/>
              </a:rPr>
              <a:t>Theo </a:t>
            </a:r>
            <a:r>
              <a:rPr lang="vi-VN">
                <a:cs typeface="Times New Roman" panose="02020603050405020304" pitchFamily="18" charset="0"/>
              </a:rPr>
              <a:t>tiếng hán đạo là con đường, hàm là hàm số nên đạo hàm chỉ sự biến đổi của hàm số </a:t>
            </a:r>
            <a:r>
              <a:rPr lang="vi-VN">
                <a:cs typeface="Times New Roman" panose="02020603050405020304" pitchFamily="18" charset="0"/>
              </a:rPr>
              <a:t>hay </a:t>
            </a:r>
            <a:r>
              <a:rPr lang="vi-VN" smtClean="0">
                <a:cs typeface="Times New Roman" panose="02020603050405020304" pitchFamily="18" charset="0"/>
              </a:rPr>
              <a:t>gọi là </a:t>
            </a:r>
            <a:r>
              <a:rPr lang="vi-VN">
                <a:cs typeface="Times New Roman" panose="02020603050405020304" pitchFamily="18" charset="0"/>
              </a:rPr>
              <a:t>độ </a:t>
            </a:r>
            <a:r>
              <a:rPr lang="vi-VN" smtClean="0">
                <a:cs typeface="Times New Roman" panose="02020603050405020304" pitchFamily="18" charset="0"/>
              </a:rPr>
              <a:t>	dốc </a:t>
            </a:r>
            <a:r>
              <a:rPr lang="vi-VN">
                <a:cs typeface="Times New Roman" panose="02020603050405020304" pitchFamily="18" charset="0"/>
              </a:rPr>
              <a:t>của đồ </a:t>
            </a:r>
            <a:r>
              <a:rPr lang="vi-VN">
                <a:cs typeface="Times New Roman" panose="02020603050405020304" pitchFamily="18" charset="0"/>
              </a:rPr>
              <a:t>thị</a:t>
            </a:r>
            <a:r>
              <a:rPr lang="vi-VN" smtClean="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a:buFontTx/>
              <a:buChar char="-"/>
            </a:pPr>
            <a:r>
              <a:rPr lang="vi-VN" smtClean="0">
                <a:cs typeface="Times New Roman" panose="02020603050405020304" pitchFamily="18" charset="0"/>
              </a:rPr>
              <a:t>Trong </a:t>
            </a:r>
            <a:r>
              <a:rPr lang="vi-VN">
                <a:cs typeface="Times New Roman" panose="02020603050405020304" pitchFamily="18" charset="0"/>
              </a:rPr>
              <a:t>giải tích toán học, đạo hàm của một hàm số thực chất là sự mô tả sự biến thiên của hàm số f(x) là sẽ tăng hay giảm và tăng hay giảm nhanh hay chậm.</a:t>
            </a:r>
          </a:p>
          <a:p>
            <a:pPr>
              <a:buFontTx/>
              <a:buChar char="-"/>
            </a:pPr>
            <a:r>
              <a:rPr lang="vi-VN">
                <a:cs typeface="Times New Roman" panose="02020603050405020304" pitchFamily="18" charset="0"/>
              </a:rPr>
              <a:t>Trong hình học, đ</a:t>
            </a:r>
            <a:r>
              <a:rPr lang="vi-VN" smtClean="0">
                <a:cs typeface="Times New Roman" panose="02020603050405020304" pitchFamily="18" charset="0"/>
              </a:rPr>
              <a:t>ạo </a:t>
            </a:r>
            <a:r>
              <a:rPr lang="vi-VN">
                <a:cs typeface="Times New Roman" panose="02020603050405020304" pitchFamily="18" charset="0"/>
              </a:rPr>
              <a:t>hàm có biểu diễn trong hình học là hệ số góc của tiếp tuyến với đồ thị biểu diễn hàm số</a:t>
            </a:r>
            <a:r>
              <a:rPr lang="vi-VN" smtClean="0">
                <a:cs typeface="Times New Roman" panose="02020603050405020304" pitchFamily="18" charset="0"/>
              </a:rPr>
              <a:t>.</a:t>
            </a:r>
          </a:p>
          <a:p>
            <a:pPr>
              <a:buFontTx/>
              <a:buChar char="-"/>
            </a:pPr>
            <a:r>
              <a:rPr lang="vi-VN">
                <a:cs typeface="Times New Roman" panose="02020603050405020304" pitchFamily="18" charset="0"/>
              </a:rPr>
              <a:t>Trong vật lý, đạo hàm biểu diễn vận tốc tức thời của một chất điểm chuyển động hoặc cường độ dòng điện tức thời tại một điểm </a:t>
            </a:r>
            <a:r>
              <a:rPr lang="vi-VN" smtClean="0">
                <a:cs typeface="Times New Roman" panose="02020603050405020304" pitchFamily="18" charset="0"/>
              </a:rPr>
              <a:t>trên </a:t>
            </a:r>
            <a:r>
              <a:rPr lang="vi-VN">
                <a:cs typeface="Times New Roman" panose="02020603050405020304" pitchFamily="18" charset="0"/>
              </a:rPr>
              <a:t>dây dẫn</a:t>
            </a:r>
            <a:r>
              <a:rPr lang="vi-VN" smtClean="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FFE3D60-84E8-48D8-A4B4-6242EE7BBEEF}" type="slidenum">
              <a:rPr lang="vi-VN" smtClean="0"/>
              <a:t>3</a:t>
            </a:fld>
            <a:endParaRPr lang="vi-VN"/>
          </a:p>
        </p:txBody>
      </p:sp>
    </p:spTree>
    <p:extLst>
      <p:ext uri="{BB962C8B-B14F-4D97-AF65-F5344CB8AC3E}">
        <p14:creationId xmlns:p14="http://schemas.microsoft.com/office/powerpoint/2010/main" val="277011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 Định nghĩa đạo hàm</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marL="0" indent="0">
              <a:buNone/>
            </a:pPr>
            <a:r>
              <a:rPr lang="en-US" smtClean="0">
                <a:latin typeface="Times New Roman" panose="02020603050405020304" pitchFamily="18" charset="0"/>
                <a:cs typeface="Times New Roman" panose="02020603050405020304" pitchFamily="18" charset="0"/>
              </a:rPr>
              <a:t>1.2. Định nghĩa</a:t>
            </a:r>
          </a:p>
          <a:p>
            <a:pPr>
              <a:buFontTx/>
              <a:buChar char="-"/>
            </a:pPr>
            <a:r>
              <a:rPr lang="en-US" smtClean="0">
                <a:latin typeface="Times New Roman" panose="02020603050405020304" pitchFamily="18" charset="0"/>
                <a:cs typeface="Times New Roman" panose="02020603050405020304" pitchFamily="18" charset="0"/>
              </a:rPr>
              <a:t>Đạo </a:t>
            </a:r>
            <a:r>
              <a:rPr lang="en-US">
                <a:latin typeface="Times New Roman" panose="02020603050405020304" pitchFamily="18" charset="0"/>
                <a:cs typeface="Times New Roman" panose="02020603050405020304" pitchFamily="18" charset="0"/>
              </a:rPr>
              <a:t>hàm của f(x) là một thứ (ký hiệu </a:t>
            </a:r>
            <a:r>
              <a:rPr lang="en-US" smtClean="0">
                <a:latin typeface="Times New Roman" panose="02020603050405020304" pitchFamily="18" charset="0"/>
                <a:cs typeface="Times New Roman" panose="02020603050405020304" pitchFamily="18" charset="0"/>
              </a:rPr>
              <a:t>là f’(x)) </a:t>
            </a:r>
            <a:r>
              <a:rPr lang="vi-VN">
                <a:cs typeface="Times New Roman" panose="02020603050405020304" pitchFamily="18" charset="0"/>
              </a:rPr>
              <a:t>nhằm mô tả sự biến thiên tức thời của hàm f(x) tại một điểm x xác định nào đó. Giá trị của đạo hàm tại x0 chính là giá trị của độ dốc (hay hệ số góc) của đường tiếp tuyến với hàm số f(x) tại </a:t>
            </a:r>
            <a:r>
              <a:rPr lang="vi-VN" smtClean="0">
                <a:cs typeface="Times New Roman" panose="02020603050405020304" pitchFamily="18" charset="0"/>
              </a:rPr>
              <a:t>x0.</a:t>
            </a:r>
          </a:p>
          <a:p>
            <a:pPr marL="0" indent="0">
              <a:buNone/>
            </a:pPr>
            <a:r>
              <a:rPr lang="vi-VN" smtClean="0">
                <a:latin typeface="Times New Roman" panose="02020603050405020304" pitchFamily="18" charset="0"/>
                <a:cs typeface="Times New Roman" panose="02020603050405020304" pitchFamily="18" charset="0"/>
              </a:rPr>
              <a:t>+  </a:t>
            </a:r>
            <a:r>
              <a:rPr lang="vi-VN"/>
              <a:t>Nếu tại điểm </a:t>
            </a:r>
            <a:r>
              <a:rPr lang="vi-VN" b="1"/>
              <a:t>x0 </a:t>
            </a:r>
            <a:r>
              <a:rPr lang="vi-VN"/>
              <a:t>giá trị hàm số đang tăng thì </a:t>
            </a:r>
            <a:r>
              <a:rPr lang="vi-VN" b="1"/>
              <a:t>f'(x0) &gt; 0</a:t>
            </a:r>
            <a:r>
              <a:rPr lang="vi-VN"/>
              <a:t>, đang giảm thì </a:t>
            </a:r>
            <a:r>
              <a:rPr lang="vi-VN" b="1"/>
              <a:t>f'(x0) &lt; 0</a:t>
            </a:r>
            <a:r>
              <a:rPr lang="vi-VN"/>
              <a:t>, còn nếu </a:t>
            </a:r>
            <a:r>
              <a:rPr lang="vi-VN" b="1"/>
              <a:t>f'(x0) = 0</a:t>
            </a:r>
            <a:r>
              <a:rPr lang="vi-VN"/>
              <a:t> thì hàm số đang tại chóp ở </a:t>
            </a:r>
            <a:r>
              <a:rPr lang="vi-VN" b="1"/>
              <a:t>x0</a:t>
            </a:r>
            <a:r>
              <a:rPr lang="vi-VN"/>
              <a:t> và chuẩn bị đổi chiều, nhưng muốn biết là đổi từ chiều nào sang chiều nào thì phải xét </a:t>
            </a:r>
            <a:r>
              <a:rPr lang="vi-VN" b="1"/>
              <a:t>đạo hàm cấp 2</a:t>
            </a:r>
            <a:r>
              <a:rPr lang="vi-VN"/>
              <a:t> </a:t>
            </a:r>
            <a:r>
              <a:rPr lang="vi-VN" smtClean="0"/>
              <a:t>.</a:t>
            </a:r>
          </a:p>
          <a:p>
            <a:pPr marL="0" indent="0">
              <a:buNone/>
            </a:pPr>
            <a:r>
              <a:rPr lang="vi-VN" smtClean="0"/>
              <a:t>+ Nếu </a:t>
            </a:r>
            <a:r>
              <a:rPr lang="vi-VN"/>
              <a:t>tại điểm </a:t>
            </a:r>
            <a:r>
              <a:rPr lang="vi-VN" b="1"/>
              <a:t>x0</a:t>
            </a:r>
            <a:r>
              <a:rPr lang="vi-VN"/>
              <a:t> mà </a:t>
            </a:r>
            <a:r>
              <a:rPr lang="vi-VN" b="1"/>
              <a:t>|f'(x0)|</a:t>
            </a:r>
            <a:r>
              <a:rPr lang="vi-VN"/>
              <a:t> lớn thì hàm số đang tăng (hoặc giảm) </a:t>
            </a:r>
            <a:r>
              <a:rPr lang="vi-VN" b="1"/>
              <a:t>nhanh</a:t>
            </a:r>
            <a:r>
              <a:rPr lang="vi-VN"/>
              <a:t>, còn nếu </a:t>
            </a:r>
            <a:r>
              <a:rPr lang="vi-VN" b="1"/>
              <a:t>|f'(x0)|</a:t>
            </a:r>
            <a:r>
              <a:rPr lang="vi-VN"/>
              <a:t> nhỏ thì hàm số đang tăng (hoặc giảm) </a:t>
            </a:r>
            <a:r>
              <a:rPr lang="vi-VN" b="1"/>
              <a:t>chậm.</a:t>
            </a:r>
            <a:endParaRPr lang="vi-VN"/>
          </a:p>
          <a:p>
            <a:pPr marL="0" indent="0">
              <a:buNone/>
            </a:pPr>
            <a:r>
              <a:rPr lang="vi-VN" smtClean="0">
                <a:latin typeface="Times New Roman" panose="02020603050405020304" pitchFamily="18" charset="0"/>
                <a:cs typeface="Times New Roman" panose="02020603050405020304" pitchFamily="18" charset="0"/>
              </a:rPr>
              <a:t>- Công thức tính đạo hàm: </a:t>
            </a:r>
            <a:endParaRPr lang="en-US"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803301" y="4938933"/>
            <a:ext cx="6050061" cy="1363394"/>
          </a:xfrm>
          <a:prstGeom prst="rect">
            <a:avLst/>
          </a:prstGeom>
        </p:spPr>
      </p:pic>
      <p:sp>
        <p:nvSpPr>
          <p:cNvPr id="9" name="Slide Number Placeholder 8"/>
          <p:cNvSpPr>
            <a:spLocks noGrp="1"/>
          </p:cNvSpPr>
          <p:nvPr>
            <p:ph type="sldNum" sz="quarter" idx="12"/>
          </p:nvPr>
        </p:nvSpPr>
        <p:spPr/>
        <p:txBody>
          <a:bodyPr/>
          <a:lstStyle/>
          <a:p>
            <a:fld id="{EFFE3D60-84E8-48D8-A4B4-6242EE7BBEEF}" type="slidenum">
              <a:rPr lang="vi-VN" smtClean="0"/>
              <a:t>4</a:t>
            </a:fld>
            <a:endParaRPr lang="vi-VN"/>
          </a:p>
        </p:txBody>
      </p:sp>
    </p:spTree>
    <p:extLst>
      <p:ext uri="{BB962C8B-B14F-4D97-AF65-F5344CB8AC3E}">
        <p14:creationId xmlns:p14="http://schemas.microsoft.com/office/powerpoint/2010/main" val="245497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Các công thức tính đạo hàm</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a:buFontTx/>
              <a:buChar char="-"/>
            </a:pPr>
            <a:r>
              <a:rPr lang="en-US" smtClean="0">
                <a:latin typeface="Times New Roman" panose="02020603050405020304" pitchFamily="18" charset="0"/>
                <a:cs typeface="Times New Roman" panose="02020603050405020304" pitchFamily="18" charset="0"/>
              </a:rPr>
              <a:t>Một số các cách tính đạo hàm cơ bản:</a:t>
            </a:r>
          </a:p>
          <a:p>
            <a:pPr>
              <a:buFontTx/>
              <a:buChar char="-"/>
            </a:pP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05301" y="1143000"/>
            <a:ext cx="4829175" cy="5486400"/>
          </a:xfrm>
          <a:prstGeom prst="rect">
            <a:avLst/>
          </a:prstGeom>
        </p:spPr>
      </p:pic>
      <p:sp>
        <p:nvSpPr>
          <p:cNvPr id="5" name="Slide Number Placeholder 4"/>
          <p:cNvSpPr>
            <a:spLocks noGrp="1"/>
          </p:cNvSpPr>
          <p:nvPr>
            <p:ph type="sldNum" sz="quarter" idx="12"/>
          </p:nvPr>
        </p:nvSpPr>
        <p:spPr/>
        <p:txBody>
          <a:bodyPr/>
          <a:lstStyle/>
          <a:p>
            <a:fld id="{EFFE3D60-84E8-48D8-A4B4-6242EE7BBEEF}" type="slidenum">
              <a:rPr lang="vi-VN" smtClean="0"/>
              <a:t>5</a:t>
            </a:fld>
            <a:endParaRPr lang="vi-VN"/>
          </a:p>
        </p:txBody>
      </p:sp>
    </p:spTree>
    <p:extLst>
      <p:ext uri="{BB962C8B-B14F-4D97-AF65-F5344CB8AC3E}">
        <p14:creationId xmlns:p14="http://schemas.microsoft.com/office/powerpoint/2010/main" val="237662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Các công thức tính đạo hàm</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a:buFontTx/>
              <a:buChar char="-"/>
            </a:pPr>
            <a:r>
              <a:rPr lang="en-US" smtClean="0">
                <a:latin typeface="Times New Roman" panose="02020603050405020304" pitchFamily="18" charset="0"/>
                <a:cs typeface="Times New Roman" panose="02020603050405020304" pitchFamily="18" charset="0"/>
              </a:rPr>
              <a:t>Một số các cách tính đạo hàm cơ bản:</a:t>
            </a:r>
          </a:p>
          <a:p>
            <a:pPr>
              <a:buFontTx/>
              <a:buChar char="-"/>
            </a:pPr>
            <a:endParaRPr lang="en-US"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692339" y="1534989"/>
            <a:ext cx="5867240" cy="5104961"/>
          </a:xfrm>
          <a:prstGeom prst="rect">
            <a:avLst/>
          </a:prstGeom>
        </p:spPr>
      </p:pic>
      <p:sp>
        <p:nvSpPr>
          <p:cNvPr id="6" name="Slide Number Placeholder 5"/>
          <p:cNvSpPr>
            <a:spLocks noGrp="1"/>
          </p:cNvSpPr>
          <p:nvPr>
            <p:ph type="sldNum" sz="quarter" idx="12"/>
          </p:nvPr>
        </p:nvSpPr>
        <p:spPr/>
        <p:txBody>
          <a:bodyPr/>
          <a:lstStyle/>
          <a:p>
            <a:fld id="{EFFE3D60-84E8-48D8-A4B4-6242EE7BBEEF}" type="slidenum">
              <a:rPr lang="vi-VN" smtClean="0"/>
              <a:t>6</a:t>
            </a:fld>
            <a:endParaRPr lang="vi-VN"/>
          </a:p>
        </p:txBody>
      </p:sp>
    </p:spTree>
    <p:extLst>
      <p:ext uri="{BB962C8B-B14F-4D97-AF65-F5344CB8AC3E}">
        <p14:creationId xmlns:p14="http://schemas.microsoft.com/office/powerpoint/2010/main" val="38705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III. Đạo hàm cấp 2</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marL="0" indent="0">
              <a:buNone/>
            </a:pPr>
            <a:r>
              <a:rPr lang="vi-VN" smtClean="0">
                <a:cs typeface="Times New Roman" panose="02020603050405020304" pitchFamily="18" charset="0"/>
              </a:rPr>
              <a:t>3.1. Định nghĩa</a:t>
            </a:r>
          </a:p>
          <a:p>
            <a:pPr>
              <a:buFontTx/>
              <a:buChar char="-"/>
            </a:pPr>
            <a:r>
              <a:rPr lang="vi-VN" smtClean="0">
                <a:cs typeface="Times New Roman" panose="02020603050405020304" pitchFamily="18" charset="0"/>
              </a:rPr>
              <a:t>Đạo </a:t>
            </a:r>
            <a:r>
              <a:rPr lang="vi-VN">
                <a:cs typeface="Times New Roman" panose="02020603050405020304" pitchFamily="18" charset="0"/>
              </a:rPr>
              <a:t>hàm cấp 2 tại một điểm x0 trên đồ thị f(x) cho biết là đường cong của f(x) tại điểm x0 đó đang "cong" hướng lên trên hay xuống dưới. Điều này có ý nghĩa trong việc tìm giá trị nhỏ nhất hay lớn nhất của đồ thị</a:t>
            </a:r>
            <a:r>
              <a:rPr lang="vi-VN" smtClean="0">
                <a:cs typeface="Times New Roman" panose="02020603050405020304" pitchFamily="18" charset="0"/>
              </a:rPr>
              <a:t>.</a:t>
            </a:r>
            <a:endParaRPr lang="en-US" smtClean="0">
              <a:cs typeface="Times New Roman" panose="02020603050405020304" pitchFamily="18" charset="0"/>
            </a:endParaRPr>
          </a:p>
          <a:p>
            <a:pPr marL="0" indent="0">
              <a:buNone/>
            </a:pPr>
            <a:r>
              <a:rPr lang="vi-VN" smtClean="0"/>
              <a:t>+ Nếu </a:t>
            </a:r>
            <a:r>
              <a:rPr lang="vi-VN"/>
              <a:t>đồ thị f(x) đang đổi từ đi xuống sang đi lên nghĩa là đường cong của đồ thị tại chóp đang "cong" hướng lên và giá trị tại </a:t>
            </a:r>
            <a:r>
              <a:rPr lang="vi-VN" b="1" smtClean="0"/>
              <a:t>chóp</a:t>
            </a:r>
            <a:r>
              <a:rPr lang="vi-VN"/>
              <a:t> chính là giá trị nhỏ nhất.</a:t>
            </a:r>
          </a:p>
          <a:p>
            <a:pPr marL="0" indent="0">
              <a:buNone/>
            </a:pPr>
            <a:r>
              <a:rPr lang="vi-VN" smtClean="0"/>
              <a:t>+ Ngược </a:t>
            </a:r>
            <a:r>
              <a:rPr lang="vi-VN"/>
              <a:t>lại, nếu đồ thị f(x) đang đổi từ đi lên sang đi xuống nghĩa là đường cong của đồ thị tại chóp đang "cong" hướng xuống và giá trị tại </a:t>
            </a:r>
            <a:r>
              <a:rPr lang="vi-VN" b="1"/>
              <a:t>chóp</a:t>
            </a:r>
            <a:r>
              <a:rPr lang="vi-VN"/>
              <a:t> chính là giá trị lớn nhất.</a:t>
            </a:r>
          </a:p>
          <a:p>
            <a:pPr>
              <a:buFontTx/>
              <a:buChar char="-"/>
            </a:pPr>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FFE3D60-84E8-48D8-A4B4-6242EE7BBEEF}" type="slidenum">
              <a:rPr lang="vi-VN" smtClean="0"/>
              <a:t>7</a:t>
            </a:fld>
            <a:endParaRPr lang="vi-VN"/>
          </a:p>
        </p:txBody>
      </p:sp>
    </p:spTree>
    <p:extLst>
      <p:ext uri="{BB962C8B-B14F-4D97-AF65-F5344CB8AC3E}">
        <p14:creationId xmlns:p14="http://schemas.microsoft.com/office/powerpoint/2010/main" val="377471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III. Đạo hàm cấp 2</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marL="0" indent="0">
              <a:buNone/>
            </a:pPr>
            <a:r>
              <a:rPr lang="vi-VN" smtClean="0">
                <a:cs typeface="Times New Roman" panose="02020603050405020304" pitchFamily="18" charset="0"/>
              </a:rPr>
              <a:t>3.2. Cách tính đạo hàm cấp 2</a:t>
            </a:r>
          </a:p>
          <a:p>
            <a:pPr marL="0" indent="0">
              <a:buNone/>
            </a:pPr>
            <a:endParaRPr lang="vi-VN">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vi-VN">
              <a:cs typeface="Times New Roman" panose="02020603050405020304" pitchFamily="18" charset="0"/>
            </a:endParaRPr>
          </a:p>
          <a:p>
            <a:pPr>
              <a:buFontTx/>
              <a:buChar char="-"/>
            </a:pPr>
            <a:endParaRPr lang="vi-VN" smtClean="0">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09569" y="1534160"/>
            <a:ext cx="6221937" cy="1009370"/>
          </a:xfrm>
          <a:prstGeom prst="rect">
            <a:avLst/>
          </a:prstGeom>
        </p:spPr>
      </p:pic>
      <p:pic>
        <p:nvPicPr>
          <p:cNvPr id="5" name="Picture 4"/>
          <p:cNvPicPr>
            <a:picLocks noChangeAspect="1"/>
          </p:cNvPicPr>
          <p:nvPr/>
        </p:nvPicPr>
        <p:blipFill>
          <a:blip r:embed="rId3"/>
          <a:stretch>
            <a:fillRect/>
          </a:stretch>
        </p:blipFill>
        <p:spPr>
          <a:xfrm>
            <a:off x="2221286" y="3080852"/>
            <a:ext cx="7366724" cy="2580359"/>
          </a:xfrm>
          <a:prstGeom prst="rect">
            <a:avLst/>
          </a:prstGeom>
        </p:spPr>
      </p:pic>
      <p:sp>
        <p:nvSpPr>
          <p:cNvPr id="7" name="Slide Number Placeholder 6"/>
          <p:cNvSpPr>
            <a:spLocks noGrp="1"/>
          </p:cNvSpPr>
          <p:nvPr>
            <p:ph type="sldNum" sz="quarter" idx="12"/>
          </p:nvPr>
        </p:nvSpPr>
        <p:spPr/>
        <p:txBody>
          <a:bodyPr/>
          <a:lstStyle/>
          <a:p>
            <a:fld id="{EFFE3D60-84E8-48D8-A4B4-6242EE7BBEEF}" type="slidenum">
              <a:rPr lang="vi-VN" smtClean="0"/>
              <a:t>8</a:t>
            </a:fld>
            <a:endParaRPr lang="vi-VN"/>
          </a:p>
        </p:txBody>
      </p:sp>
    </p:spTree>
    <p:extLst>
      <p:ext uri="{BB962C8B-B14F-4D97-AF65-F5344CB8AC3E}">
        <p14:creationId xmlns:p14="http://schemas.microsoft.com/office/powerpoint/2010/main" val="19975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IV. Đạo hàm một phần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754" y="1143000"/>
            <a:ext cx="11335870" cy="5392271"/>
          </a:xfrm>
        </p:spPr>
        <p:txBody>
          <a:bodyPr/>
          <a:lstStyle/>
          <a:p>
            <a:pPr marL="0" indent="0">
              <a:buNone/>
            </a:pPr>
            <a:r>
              <a:rPr lang="vi-VN" smtClean="0">
                <a:cs typeface="Times New Roman" panose="02020603050405020304" pitchFamily="18" charset="0"/>
              </a:rPr>
              <a:t>4.1. Đĩnh nghĩa</a:t>
            </a:r>
          </a:p>
          <a:p>
            <a:pPr>
              <a:buFontTx/>
              <a:buChar char="-"/>
            </a:pPr>
            <a:r>
              <a:rPr lang="vi-VN" smtClean="0"/>
              <a:t>Đạo </a:t>
            </a:r>
            <a:r>
              <a:rPr lang="vi-VN"/>
              <a:t>hàm một phần là một đạo hàm trong đó chúng ta giữ một số biến không </a:t>
            </a:r>
            <a:r>
              <a:rPr lang="vi-VN" smtClean="0"/>
              <a:t>đổi</a:t>
            </a:r>
          </a:p>
          <a:p>
            <a:pPr>
              <a:buFontTx/>
              <a:buChar char="-"/>
            </a:pPr>
            <a:endParaRPr lang="vi-VN">
              <a:cs typeface="Times New Roman" panose="02020603050405020304" pitchFamily="18" charset="0"/>
            </a:endParaRPr>
          </a:p>
          <a:p>
            <a:pPr marL="0" indent="0">
              <a:buNone/>
            </a:pPr>
            <a:r>
              <a:rPr lang="vi-VN">
                <a:cs typeface="Times New Roman" panose="02020603050405020304" pitchFamily="18" charset="0"/>
              </a:rPr>
              <a:t> </a:t>
            </a:r>
            <a:endParaRPr lang="vi-VN" smtClean="0">
              <a:cs typeface="Times New Roman" panose="02020603050405020304" pitchFamily="18" charset="0"/>
            </a:endParaRPr>
          </a:p>
          <a:p>
            <a:pPr marL="0" indent="0">
              <a:buNone/>
            </a:pPr>
            <a:endParaRPr lang="vi-VN" smtClean="0">
              <a:cs typeface="Times New Roman" panose="02020603050405020304" pitchFamily="18" charset="0"/>
            </a:endParaRPr>
          </a:p>
          <a:p>
            <a:pPr>
              <a:buFontTx/>
              <a:buChar char="-"/>
            </a:pPr>
            <a:r>
              <a:rPr lang="vi-VN" smtClean="0">
                <a:cs typeface="Times New Roman" panose="02020603050405020304" pitchFamily="18" charset="0"/>
              </a:rPr>
              <a:t>Để </a:t>
            </a:r>
            <a:r>
              <a:rPr lang="vi-VN">
                <a:cs typeface="Times New Roman" panose="02020603050405020304" pitchFamily="18" charset="0"/>
              </a:rPr>
              <a:t>tìm đạo hàm riêng của </a:t>
            </a:r>
            <a:r>
              <a:rPr lang="vi-VN" smtClean="0">
                <a:cs typeface="Times New Roman" panose="02020603050405020304" pitchFamily="18" charset="0"/>
              </a:rPr>
              <a:t>f(x,y) </a:t>
            </a:r>
            <a:r>
              <a:rPr lang="vi-VN">
                <a:cs typeface="Times New Roman" panose="02020603050405020304" pitchFamily="18" charset="0"/>
              </a:rPr>
              <a:t>đối với x, chúng ta coi y là một hằng số </a:t>
            </a:r>
            <a:r>
              <a:rPr lang="vi-VN" smtClean="0">
                <a:cs typeface="Times New Roman" panose="02020603050405020304" pitchFamily="18" charset="0"/>
              </a:rPr>
              <a:t>=&gt;</a:t>
            </a:r>
            <a:endParaRPr lang="vi-VN">
              <a:cs typeface="Times New Roman" panose="02020603050405020304" pitchFamily="18" charset="0"/>
            </a:endParaRPr>
          </a:p>
          <a:p>
            <a:pPr>
              <a:buFontTx/>
              <a:buChar char="-"/>
            </a:pPr>
            <a:endParaRPr lang="vi-VN" smtClean="0">
              <a:cs typeface="Times New Roman" panose="02020603050405020304" pitchFamily="18" charset="0"/>
            </a:endParaRPr>
          </a:p>
          <a:p>
            <a:pPr marL="0" indent="0">
              <a:buNone/>
            </a:pPr>
            <a:r>
              <a:rPr lang="vi-VN">
                <a:cs typeface="Times New Roman" panose="02020603050405020304" pitchFamily="18" charset="0"/>
              </a:rPr>
              <a:t>- Để tìm đạo hàm riêng của f(x,y) đối với </a:t>
            </a:r>
            <a:r>
              <a:rPr lang="vi-VN" smtClean="0">
                <a:cs typeface="Times New Roman" panose="02020603050405020304" pitchFamily="18" charset="0"/>
              </a:rPr>
              <a:t>y, </a:t>
            </a:r>
            <a:r>
              <a:rPr lang="vi-VN">
                <a:cs typeface="Times New Roman" panose="02020603050405020304" pitchFamily="18" charset="0"/>
              </a:rPr>
              <a:t>chúng ta coi </a:t>
            </a:r>
            <a:r>
              <a:rPr lang="vi-VN" smtClean="0">
                <a:cs typeface="Times New Roman" panose="02020603050405020304" pitchFamily="18" charset="0"/>
              </a:rPr>
              <a:t>x </a:t>
            </a:r>
            <a:r>
              <a:rPr lang="vi-VN">
                <a:cs typeface="Times New Roman" panose="02020603050405020304" pitchFamily="18" charset="0"/>
              </a:rPr>
              <a:t>là một hằng số =&gt;</a:t>
            </a:r>
          </a:p>
          <a:p>
            <a:pPr marL="0" indent="0">
              <a:buNone/>
            </a:pPr>
            <a:endParaRPr lang="vi-VN" smtClean="0">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vi-VN">
              <a:cs typeface="Times New Roman" panose="02020603050405020304" pitchFamily="18" charset="0"/>
            </a:endParaRPr>
          </a:p>
          <a:p>
            <a:pPr>
              <a:buFontTx/>
              <a:buChar char="-"/>
            </a:pPr>
            <a:endParaRPr lang="vi-VN" smtClean="0">
              <a:cs typeface="Times New Roman" panose="02020603050405020304" pitchFamily="18" charset="0"/>
            </a:endParaRPr>
          </a:p>
          <a:p>
            <a:pPr marL="0" indent="0">
              <a:buNone/>
            </a:pPr>
            <a:endParaRPr lang="vi-VN" smtClean="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693923" y="2156322"/>
            <a:ext cx="2653088" cy="774415"/>
          </a:xfrm>
          <a:prstGeom prst="rect">
            <a:avLst/>
          </a:prstGeom>
        </p:spPr>
      </p:pic>
      <p:pic>
        <p:nvPicPr>
          <p:cNvPr id="8" name="Picture 7"/>
          <p:cNvPicPr>
            <a:picLocks noChangeAspect="1"/>
          </p:cNvPicPr>
          <p:nvPr/>
        </p:nvPicPr>
        <p:blipFill>
          <a:blip r:embed="rId3"/>
          <a:stretch>
            <a:fillRect/>
          </a:stretch>
        </p:blipFill>
        <p:spPr>
          <a:xfrm>
            <a:off x="8703608" y="3103344"/>
            <a:ext cx="2811648" cy="755962"/>
          </a:xfrm>
          <a:prstGeom prst="rect">
            <a:avLst/>
          </a:prstGeom>
        </p:spPr>
      </p:pic>
      <p:pic>
        <p:nvPicPr>
          <p:cNvPr id="9" name="Picture 8"/>
          <p:cNvPicPr>
            <a:picLocks noChangeAspect="1"/>
          </p:cNvPicPr>
          <p:nvPr/>
        </p:nvPicPr>
        <p:blipFill>
          <a:blip r:embed="rId4"/>
          <a:stretch>
            <a:fillRect/>
          </a:stretch>
        </p:blipFill>
        <p:spPr>
          <a:xfrm>
            <a:off x="8703608" y="4025713"/>
            <a:ext cx="2766398" cy="721099"/>
          </a:xfrm>
          <a:prstGeom prst="rect">
            <a:avLst/>
          </a:prstGeom>
        </p:spPr>
      </p:pic>
      <p:sp>
        <p:nvSpPr>
          <p:cNvPr id="10" name="Slide Number Placeholder 9"/>
          <p:cNvSpPr>
            <a:spLocks noGrp="1"/>
          </p:cNvSpPr>
          <p:nvPr>
            <p:ph type="sldNum" sz="quarter" idx="12"/>
          </p:nvPr>
        </p:nvSpPr>
        <p:spPr/>
        <p:txBody>
          <a:bodyPr/>
          <a:lstStyle/>
          <a:p>
            <a:fld id="{EFFE3D60-84E8-48D8-A4B4-6242EE7BBEEF}" type="slidenum">
              <a:rPr lang="vi-VN" smtClean="0"/>
              <a:t>9</a:t>
            </a:fld>
            <a:endParaRPr lang="vi-VN"/>
          </a:p>
        </p:txBody>
      </p:sp>
    </p:spTree>
    <p:extLst>
      <p:ext uri="{BB962C8B-B14F-4D97-AF65-F5344CB8AC3E}">
        <p14:creationId xmlns:p14="http://schemas.microsoft.com/office/powerpoint/2010/main" val="3714072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TotalTime>
  <Words>422</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vt:lpstr>
      <vt:lpstr>Đạo hàm</vt:lpstr>
      <vt:lpstr>Mục lục</vt:lpstr>
      <vt:lpstr>I. Định nghĩa đạo hàm</vt:lpstr>
      <vt:lpstr>I. Định nghĩa đạo hàm</vt:lpstr>
      <vt:lpstr>II. Các công thức tính đạo hàm</vt:lpstr>
      <vt:lpstr>II. Các công thức tính đạo hàm</vt:lpstr>
      <vt:lpstr>III. Đạo hàm cấp 2</vt:lpstr>
      <vt:lpstr>III. Đạo hàm cấp 2</vt:lpstr>
      <vt:lpstr>IV. Đạo hàm một phần</vt:lpstr>
      <vt:lpstr>IV. Đạo hàm một phần</vt:lpstr>
      <vt:lpstr>IV. Đạo hàm một phần</vt:lpstr>
      <vt:lpstr>V. Ứng dụng đạo hàm</vt:lpstr>
      <vt:lpstr>V. Ứng dụng đạo hàm</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Phép tính vi phân</dc:title>
  <dc:creator>huy pham</dc:creator>
  <cp:lastModifiedBy>huy pham</cp:lastModifiedBy>
  <cp:revision>16</cp:revision>
  <dcterms:created xsi:type="dcterms:W3CDTF">2020-02-11T15:43:19Z</dcterms:created>
  <dcterms:modified xsi:type="dcterms:W3CDTF">2020-02-13T13:41:51Z</dcterms:modified>
</cp:coreProperties>
</file>