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4F718-446F-440B-96F2-7DDC781A3E15}" type="datetimeFigureOut">
              <a:rPr lang="vi-VN" smtClean="0"/>
              <a:t>2/28/2020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1846-6ACA-4C0D-8AAC-CEBE5B8C0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49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1B51-6189-4985-9EEC-F76784490EC3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481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3783-1BB5-449E-AE15-F082B9BE4A5A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51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98D6-2EAD-4754-8E46-59343A9B5207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10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AAFB-AC5B-41AD-8C96-78F66ADF5E0B}" type="datetime1">
              <a:rPr lang="vi-VN" smtClean="0"/>
              <a:t>2/28/2020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954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635-2990-4D1E-AFCF-0FFC1B7C1641}" type="datetime1">
              <a:rPr lang="vi-VN" smtClean="0"/>
              <a:t>2/28/2020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62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761B-6BEF-4117-86D7-69EBD556BCA3}" type="datetime1">
              <a:rPr lang="vi-VN" smtClean="0"/>
              <a:t>2/28/2020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89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3B9-439D-415A-948B-5EE8A6CCA095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98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AAB4-1A8D-44F9-B4DA-9CE4D2391D02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92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B80-C214-4DCF-888E-499C64B44221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24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FD7-B92C-4486-8C86-E9847089DA8D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70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694-95FA-4840-934B-4245FC5E110F}" type="datetime1">
              <a:rPr lang="vi-VN" smtClean="0"/>
              <a:t>2/28/2020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4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9EAD-BF4A-4079-A6EE-45FD361612B3}" type="datetime1">
              <a:rPr lang="vi-VN" smtClean="0"/>
              <a:t>2/28/2020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279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9136-8D75-4DFD-A5BF-C7A0C0F627C1}" type="datetime1">
              <a:rPr lang="vi-VN" smtClean="0"/>
              <a:t>2/28/2020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993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FA80-E013-429A-818D-1BDFCB157E7F}" type="datetime1">
              <a:rPr lang="vi-VN" smtClean="0"/>
              <a:t>2/28/2020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0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294-E266-4D63-A77E-D1E69C42EA3D}" type="datetime1">
              <a:rPr lang="vi-VN" smtClean="0"/>
              <a:t>2/28/2020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53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EBE-0AE6-439B-AAAC-3D1F36542BE8}" type="datetime1">
              <a:rPr lang="vi-VN" smtClean="0"/>
              <a:t>2/28/2020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08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D305-CC11-42BC-A87E-F28C527C6992}" type="datetime1">
              <a:rPr lang="vi-VN" smtClean="0"/>
              <a:t>2/28/2020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9BCAF4-8E5D-41DB-9B72-725841BA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5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95082"/>
            <a:ext cx="8915399" cy="2262781"/>
          </a:xfrm>
        </p:spPr>
        <p:txBody>
          <a:bodyPr>
            <a:normAutofit/>
          </a:bodyPr>
          <a:lstStyle/>
          <a:p>
            <a:r>
              <a:rPr lang="vi-VN" sz="6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vi-VN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Quang Huy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983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KẾT THÚC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15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UcPeriod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</a:p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1.1 Khái niệm Logistic regression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Ứng dụng của Logistic regression</a:t>
            </a:r>
          </a:p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Thuật toán Logistic regression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Mô hình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Xây dựng hàm mất mát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Nghiệm của thuật toán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Tổng kết về Logistic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621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Khái niệm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0541"/>
            <a:ext cx="8915400" cy="4270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Khái niệm Logistic regression</a:t>
            </a: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pháp hồi quy logistic là một mô hình hồi quy nhằm dự đoán giá trị đầu ra rời rạc (discrete target variable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ứng với một véc-tơ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X.</a:t>
            </a:r>
          </a:p>
          <a:p>
            <a:pPr>
              <a:buFontTx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Dự đoán xác suất thi đỗ dựa trên số giờ học của sinh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11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Khái niệm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0541"/>
            <a:ext cx="8915400" cy="4270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Tính ứng dụng</a:t>
            </a: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được sử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dụng trong bài toán phân loại (Classification) trong đó 02 lớp class dưới dạng tuyến tính cách nhau (linear separable)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trước tỷ lệ ủng hộ bỏ phiếu, thành công của sản phẩm, dự đoán đội bóng thắng/thua, mã chứng khoán tăng hay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giảm…v.v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414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Thuật toán Logistic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98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Mô hình</a:t>
            </a: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số g(z) bên dưới có tên gọi là 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hàm Sigmoid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hoặc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vi-V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</a:p>
          <a:p>
            <a:pPr>
              <a:buFontTx/>
              <a:buChar char="-"/>
            </a:pP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sử dụng hàm Sigmoid được gọi là Logistic Regression.</a:t>
            </a:r>
          </a:p>
          <a:p>
            <a:pPr marL="0" indent="0">
              <a:buNone/>
            </a:pP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60" y="2270950"/>
            <a:ext cx="2030505" cy="11720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2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Thuật toán Logistic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98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Mô hình</a:t>
            </a: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đây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 của hàm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58" y="2296645"/>
            <a:ext cx="6253442" cy="39429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Thuật toán Logistic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98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Xây dựng hàm mất mát</a:t>
            </a: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không thể sử dụng hàm mất mát giống như thuật toán Linear Regression cho Logistic Regression. Lý do là bởi phương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mô hình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thay đổi và sẽ tồn tại nhiều cực tiểu địa phương dẫn đến khó khăn trong việc tìm nghiệm tại đó hàm mất mát đạt giá trị nhỏ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 cần chọn hàm mất mát sao cho nó chỉ có 1 cực tiểu. Có nhiều cách chọn thỏa mãn điều này, song trong thực tế, người ta hay chọn hàm mất mát như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dưới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</a:p>
          <a:p>
            <a:pPr>
              <a:buFontTx/>
              <a:buChar char="-"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đó: m là kích thước của tập dữ liệu,           là lớp dữ liệu thứ i trong tập dữ liệu,                                 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xác suất tương ứng khi tính với mô hình cho dữ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 i</a:t>
            </a:r>
            <a:endParaRPr lang="vi-V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43" y="3839134"/>
            <a:ext cx="5351434" cy="1028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041" y="5131230"/>
            <a:ext cx="524436" cy="524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767" y="5534642"/>
            <a:ext cx="1961643" cy="54342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37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Thuật toán Logistic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98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Nghiệm của thuật toán Logistic</a:t>
            </a: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tìm điểm cực tiểu của hàm mất mát bằng thuật toán Gradient Descent với các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biến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18" y="2509664"/>
            <a:ext cx="6051175" cy="20681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8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Thuật toán Logistic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988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Tổng kết về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cầu: Cho trước m bộ dữ liệu để đào tạo thuật toán. Bộ dữ liệu thứ i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        và          thuộc một trong hai giá trị 0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Nhiệm vụ là tìm ra các hệ số w0, w1,..., wn của của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toán:</a:t>
            </a:r>
          </a:p>
          <a:p>
            <a:pPr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một điểm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bất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 (w0, w1, ..., wn) và learning rate</a:t>
            </a:r>
          </a:p>
          <a:p>
            <a:pPr>
              <a:buFontTx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Liên tiếp lặp lại các phép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biến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</a:p>
          <a:p>
            <a:pPr>
              <a:buFontTx/>
              <a:buChar char="-"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dừng lại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mất mát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rất nhỏ hoặc trị tuyệt đối các đạo hàm riêng rất nhỏ. Nếu thuật toán không thể kết thúc thì chọn giá trị 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nhỏ hơn rồi quay lại bước 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43" y="2174781"/>
            <a:ext cx="463199" cy="407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11" y="2174781"/>
            <a:ext cx="421592" cy="407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79" y="3148852"/>
            <a:ext cx="455239" cy="546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25" y="3618660"/>
            <a:ext cx="4686487" cy="151139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CAF4-8E5D-41DB-9B72-725841BA8BA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66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512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Logistic Regression</vt:lpstr>
      <vt:lpstr>MỤC LỤC</vt:lpstr>
      <vt:lpstr>I. Khái niệm</vt:lpstr>
      <vt:lpstr>I. Khái niệm</vt:lpstr>
      <vt:lpstr>II. Thuật toán Logistic regression</vt:lpstr>
      <vt:lpstr>II. Thuật toán Logistic regression</vt:lpstr>
      <vt:lpstr>II. Thuật toán Logistic regression</vt:lpstr>
      <vt:lpstr>II. Thuật toán Logistic regression</vt:lpstr>
      <vt:lpstr>II. Thuật toán Logistic regression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huy pham</dc:creator>
  <cp:lastModifiedBy>huy pham</cp:lastModifiedBy>
  <cp:revision>12</cp:revision>
  <dcterms:created xsi:type="dcterms:W3CDTF">2020-02-28T14:18:49Z</dcterms:created>
  <dcterms:modified xsi:type="dcterms:W3CDTF">2020-02-28T15:03:09Z</dcterms:modified>
</cp:coreProperties>
</file>