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E82D-7612-46E8-8264-2225CB39FE8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298-96F4-4084-9D80-7D662899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E82D-7612-46E8-8264-2225CB39FE8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298-96F4-4084-9D80-7D662899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6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E82D-7612-46E8-8264-2225CB39FE8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298-96F4-4084-9D80-7D662899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1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E82D-7612-46E8-8264-2225CB39FE8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298-96F4-4084-9D80-7D662899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6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E82D-7612-46E8-8264-2225CB39FE8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298-96F4-4084-9D80-7D662899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8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E82D-7612-46E8-8264-2225CB39FE8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298-96F4-4084-9D80-7D662899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E82D-7612-46E8-8264-2225CB39FE8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298-96F4-4084-9D80-7D662899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9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E82D-7612-46E8-8264-2225CB39FE8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298-96F4-4084-9D80-7D662899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E82D-7612-46E8-8264-2225CB39FE8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298-96F4-4084-9D80-7D662899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1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E82D-7612-46E8-8264-2225CB39FE8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298-96F4-4084-9D80-7D662899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5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E82D-7612-46E8-8264-2225CB39FE8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E298-96F4-4084-9D80-7D662899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AE82D-7612-46E8-8264-2225CB39FE8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7E298-96F4-4084-9D80-7D662899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1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856" y="1037375"/>
            <a:ext cx="1328035" cy="99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70" y="2417580"/>
            <a:ext cx="1008491" cy="100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267" y="4993933"/>
            <a:ext cx="1025059" cy="1025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708" y="5039282"/>
            <a:ext cx="818520" cy="81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31" y="1187386"/>
            <a:ext cx="1019063" cy="721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44" y="4995358"/>
            <a:ext cx="988488" cy="98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52" y="1098769"/>
            <a:ext cx="775238" cy="77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373" y="2464976"/>
            <a:ext cx="1213578" cy="91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99" y="1127384"/>
            <a:ext cx="648288" cy="64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54" y="2722291"/>
            <a:ext cx="462913" cy="25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667" y="4016531"/>
            <a:ext cx="734506" cy="41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80" y="4720960"/>
            <a:ext cx="1841912" cy="48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98" y="991762"/>
            <a:ext cx="244875" cy="21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482" y="3555724"/>
            <a:ext cx="746072" cy="746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180" y="2572677"/>
            <a:ext cx="690563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746" y="2439634"/>
            <a:ext cx="866146" cy="87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03297" y="3484861"/>
            <a:ext cx="96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547395" y="2789370"/>
            <a:ext cx="264319" cy="12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296611" y="2816451"/>
            <a:ext cx="427644" cy="15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4643537" y="1519306"/>
            <a:ext cx="378259" cy="12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308101" y="2029997"/>
            <a:ext cx="152400" cy="402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52180">
            <a:off x="6129726" y="3358763"/>
            <a:ext cx="694306" cy="13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5407856" y="2158859"/>
            <a:ext cx="416945" cy="12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4113308" y="2591727"/>
            <a:ext cx="753542" cy="16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45219" y="922422"/>
            <a:ext cx="105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4122833" y="2967927"/>
            <a:ext cx="753542" cy="16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999" y="1037375"/>
            <a:ext cx="1221038" cy="122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ight Arrow 12"/>
          <p:cNvSpPr/>
          <p:nvPr/>
        </p:nvSpPr>
        <p:spPr>
          <a:xfrm rot="19059948" flipV="1">
            <a:off x="5897114" y="2267398"/>
            <a:ext cx="848967" cy="180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9003664">
            <a:off x="6186773" y="2280550"/>
            <a:ext cx="5060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I2C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64431" y="2066645"/>
            <a:ext cx="6086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UART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323146" y="1240978"/>
            <a:ext cx="1027096" cy="121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3101191" y="1955071"/>
            <a:ext cx="152400" cy="402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6200000">
            <a:off x="2672865" y="2102786"/>
            <a:ext cx="416945" cy="12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0800000">
            <a:off x="1323146" y="1487537"/>
            <a:ext cx="1027096" cy="160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8015712">
            <a:off x="1518821" y="2036841"/>
            <a:ext cx="920124" cy="14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8838560">
            <a:off x="1676827" y="2138114"/>
            <a:ext cx="920124" cy="14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21" y="2572677"/>
            <a:ext cx="1864267" cy="221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200652" y="2625570"/>
            <a:ext cx="8137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WEB APP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77391" y="202779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88054" y="236713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09075" y="304857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94863" y="202779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</a:t>
            </a:r>
          </a:p>
        </p:txBody>
      </p:sp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775" y="3709364"/>
            <a:ext cx="1073770" cy="107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ight Arrow 21"/>
          <p:cNvSpPr/>
          <p:nvPr/>
        </p:nvSpPr>
        <p:spPr>
          <a:xfrm rot="17089510">
            <a:off x="4989361" y="3440912"/>
            <a:ext cx="562894" cy="167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4077404" y="5399166"/>
            <a:ext cx="327336" cy="15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4098433" y="5592688"/>
            <a:ext cx="327336" cy="15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983267" y="5106778"/>
            <a:ext cx="6086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UART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207" y="834996"/>
            <a:ext cx="8504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Database</a:t>
            </a:r>
          </a:p>
        </p:txBody>
      </p:sp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283" y="3928760"/>
            <a:ext cx="763453" cy="763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ight Arrow 25"/>
          <p:cNvSpPr/>
          <p:nvPr/>
        </p:nvSpPr>
        <p:spPr>
          <a:xfrm rot="4151619">
            <a:off x="5556110" y="3565208"/>
            <a:ext cx="729702" cy="134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0800000">
            <a:off x="5516166" y="5436070"/>
            <a:ext cx="327336" cy="15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5400000">
            <a:off x="2440193" y="4458811"/>
            <a:ext cx="1152620" cy="143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 rot="16222848">
            <a:off x="2707022" y="4435220"/>
            <a:ext cx="1176949" cy="16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329791" y="4419244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546250" y="4427128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</a:t>
            </a:r>
          </a:p>
        </p:txBody>
      </p:sp>
    </p:spTree>
    <p:extLst>
      <p:ext uri="{BB962C8B-B14F-4D97-AF65-F5344CB8AC3E}">
        <p14:creationId xmlns:p14="http://schemas.microsoft.com/office/powerpoint/2010/main" val="12131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3953" y="381000"/>
            <a:ext cx="5100890" cy="4254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4800600"/>
            <a:ext cx="48006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375" y="887364"/>
            <a:ext cx="1328035" cy="99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889" y="2267569"/>
            <a:ext cx="1008491" cy="100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86" y="4843922"/>
            <a:ext cx="1025059" cy="1025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227" y="4889271"/>
            <a:ext cx="818520" cy="81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250" y="1037375"/>
            <a:ext cx="1019063" cy="721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363" y="4845347"/>
            <a:ext cx="988488" cy="98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71" y="948758"/>
            <a:ext cx="775238" cy="77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892" y="2314965"/>
            <a:ext cx="1213578" cy="91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18" y="977373"/>
            <a:ext cx="648288" cy="64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573" y="2572280"/>
            <a:ext cx="462913" cy="25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86" y="3866520"/>
            <a:ext cx="734506" cy="41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99" y="4570949"/>
            <a:ext cx="1841912" cy="48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17" y="841751"/>
            <a:ext cx="244875" cy="21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01" y="3405713"/>
            <a:ext cx="746072" cy="746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699" y="2422666"/>
            <a:ext cx="690563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265" y="2289623"/>
            <a:ext cx="866146" cy="87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630816" y="3334850"/>
            <a:ext cx="96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7574914" y="2639359"/>
            <a:ext cx="264319" cy="12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324130" y="2666440"/>
            <a:ext cx="427644" cy="15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671056" y="1369295"/>
            <a:ext cx="378259" cy="12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5335620" y="1879986"/>
            <a:ext cx="152400" cy="402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952180">
            <a:off x="6157245" y="3208752"/>
            <a:ext cx="694306" cy="13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5435375" y="2008848"/>
            <a:ext cx="416945" cy="12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4140827" y="2441716"/>
            <a:ext cx="753542" cy="16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72738" y="772411"/>
            <a:ext cx="105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4150352" y="2817916"/>
            <a:ext cx="753542" cy="16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18" y="887364"/>
            <a:ext cx="1221038" cy="122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ight Arrow 32"/>
          <p:cNvSpPr/>
          <p:nvPr/>
        </p:nvSpPr>
        <p:spPr>
          <a:xfrm rot="19059948" flipV="1">
            <a:off x="5924633" y="2117387"/>
            <a:ext cx="848967" cy="180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9003664">
            <a:off x="6214292" y="2130539"/>
            <a:ext cx="5060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I2C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91950" y="1916634"/>
            <a:ext cx="6086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UART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1350665" y="1090967"/>
            <a:ext cx="1027096" cy="121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3128710" y="1805060"/>
            <a:ext cx="152400" cy="402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6200000">
            <a:off x="2700384" y="1952775"/>
            <a:ext cx="416945" cy="12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0800000">
            <a:off x="1350665" y="1337526"/>
            <a:ext cx="1027096" cy="160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8015712">
            <a:off x="1546340" y="1886830"/>
            <a:ext cx="920124" cy="14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8838560">
            <a:off x="1704346" y="1988103"/>
            <a:ext cx="920124" cy="14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3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40" y="2422666"/>
            <a:ext cx="1864267" cy="221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228171" y="2475559"/>
            <a:ext cx="8137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WEB APP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04910" y="187777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15573" y="221712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36594" y="2898564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22382" y="187778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</a:t>
            </a:r>
          </a:p>
        </p:txBody>
      </p:sp>
      <p:pic>
        <p:nvPicPr>
          <p:cNvPr id="48" name="Picture 3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294" y="3559353"/>
            <a:ext cx="1073770" cy="99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Right Arrow 48"/>
          <p:cNvSpPr/>
          <p:nvPr/>
        </p:nvSpPr>
        <p:spPr>
          <a:xfrm rot="17089510">
            <a:off x="5016880" y="3290901"/>
            <a:ext cx="562894" cy="167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0800000">
            <a:off x="4104923" y="5249155"/>
            <a:ext cx="327336" cy="15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4125952" y="5442677"/>
            <a:ext cx="327336" cy="15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010786" y="4956767"/>
            <a:ext cx="6086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UART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726" y="684985"/>
            <a:ext cx="8504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Database</a:t>
            </a:r>
          </a:p>
        </p:txBody>
      </p:sp>
      <p:pic>
        <p:nvPicPr>
          <p:cNvPr id="54" name="Picture 3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802" y="3778749"/>
            <a:ext cx="763453" cy="763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ight Arrow 54"/>
          <p:cNvSpPr/>
          <p:nvPr/>
        </p:nvSpPr>
        <p:spPr>
          <a:xfrm rot="4151619">
            <a:off x="5583629" y="3415197"/>
            <a:ext cx="729702" cy="134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0800000">
            <a:off x="5543685" y="5286059"/>
            <a:ext cx="327336" cy="15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5400000">
            <a:off x="2467712" y="4308800"/>
            <a:ext cx="1152620" cy="143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6222848">
            <a:off x="2734541" y="4285209"/>
            <a:ext cx="1176949" cy="16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357310" y="426923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73769" y="427711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21781" y="454166"/>
            <a:ext cx="113118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Bộ</a:t>
            </a:r>
            <a:r>
              <a:rPr lang="en-US" dirty="0"/>
              <a:t> Check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90710" y="5830910"/>
            <a:ext cx="151107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9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28600"/>
            <a:ext cx="8991600" cy="6477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83044" y="587595"/>
            <a:ext cx="5164133" cy="4254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78334" y="5007195"/>
            <a:ext cx="48006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709" y="1093959"/>
            <a:ext cx="1328035" cy="99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23" y="2474164"/>
            <a:ext cx="1008491" cy="100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0" y="5050517"/>
            <a:ext cx="1025059" cy="1025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61" y="5095866"/>
            <a:ext cx="818520" cy="81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584" y="1243970"/>
            <a:ext cx="1019063" cy="721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97" y="5051942"/>
            <a:ext cx="988488" cy="98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185" y="1155353"/>
            <a:ext cx="695358" cy="77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226" y="2521560"/>
            <a:ext cx="1213578" cy="91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52" y="1183968"/>
            <a:ext cx="648288" cy="64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907" y="2778875"/>
            <a:ext cx="462913" cy="25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5" y="4073115"/>
            <a:ext cx="578523" cy="41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" y="4777544"/>
            <a:ext cx="1841912" cy="48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51" y="1048346"/>
            <a:ext cx="244875" cy="21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35" y="3612308"/>
            <a:ext cx="746072" cy="746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33" y="2629261"/>
            <a:ext cx="690563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599" y="2496218"/>
            <a:ext cx="866146" cy="87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523150" y="3541445"/>
            <a:ext cx="96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467248" y="2845954"/>
            <a:ext cx="264319" cy="12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216464" y="2873035"/>
            <a:ext cx="427644" cy="15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4563390" y="1575890"/>
            <a:ext cx="378259" cy="12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5227954" y="2086581"/>
            <a:ext cx="152400" cy="402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952180">
            <a:off x="6049579" y="3415347"/>
            <a:ext cx="694306" cy="13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6200000">
            <a:off x="5327709" y="2215443"/>
            <a:ext cx="416945" cy="12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4033161" y="2648311"/>
            <a:ext cx="753542" cy="16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365072" y="979006"/>
            <a:ext cx="105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4042686" y="3024511"/>
            <a:ext cx="753542" cy="16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852" y="1093959"/>
            <a:ext cx="1221038" cy="122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ight Arrow 33"/>
          <p:cNvSpPr/>
          <p:nvPr/>
        </p:nvSpPr>
        <p:spPr>
          <a:xfrm rot="19059948" flipV="1">
            <a:off x="5816967" y="2323982"/>
            <a:ext cx="848967" cy="180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19003664">
            <a:off x="6106626" y="2337134"/>
            <a:ext cx="5060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I2C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84284" y="2123229"/>
            <a:ext cx="6086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UART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1242999" y="1297562"/>
            <a:ext cx="1027096" cy="121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21044" y="2011655"/>
            <a:ext cx="152400" cy="402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6200000">
            <a:off x="2592718" y="2159370"/>
            <a:ext cx="416945" cy="12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0800000">
            <a:off x="1242999" y="1544121"/>
            <a:ext cx="1027096" cy="160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8015712">
            <a:off x="1438674" y="2093425"/>
            <a:ext cx="920124" cy="14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8838560">
            <a:off x="1596680" y="2194698"/>
            <a:ext cx="920124" cy="14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3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4" y="2629261"/>
            <a:ext cx="1864267" cy="221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120505" y="2682154"/>
            <a:ext cx="8137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WEB APP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97244" y="2084374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07907" y="242372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28928" y="310515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14716" y="208437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</a:t>
            </a:r>
          </a:p>
        </p:txBody>
      </p:sp>
      <p:pic>
        <p:nvPicPr>
          <p:cNvPr id="49" name="Picture 3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628" y="3765948"/>
            <a:ext cx="1073770" cy="99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Right Arrow 49"/>
          <p:cNvSpPr/>
          <p:nvPr/>
        </p:nvSpPr>
        <p:spPr>
          <a:xfrm rot="17089510">
            <a:off x="4909214" y="3497496"/>
            <a:ext cx="562894" cy="167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0800000">
            <a:off x="3997257" y="5455750"/>
            <a:ext cx="327336" cy="15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4018286" y="5649272"/>
            <a:ext cx="327336" cy="15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903120" y="5163362"/>
            <a:ext cx="6086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UART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6060" y="891580"/>
            <a:ext cx="8504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Database</a:t>
            </a:r>
          </a:p>
        </p:txBody>
      </p:sp>
      <p:pic>
        <p:nvPicPr>
          <p:cNvPr id="55" name="Picture 3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136" y="3985344"/>
            <a:ext cx="763453" cy="763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Right Arrow 55"/>
          <p:cNvSpPr/>
          <p:nvPr/>
        </p:nvSpPr>
        <p:spPr>
          <a:xfrm rot="4151619">
            <a:off x="5475963" y="3621792"/>
            <a:ext cx="729702" cy="134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0800000">
            <a:off x="5436019" y="5492654"/>
            <a:ext cx="327336" cy="15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5400000">
            <a:off x="2360046" y="4515395"/>
            <a:ext cx="1152620" cy="143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6222848">
            <a:off x="2626875" y="4491804"/>
            <a:ext cx="1176949" cy="16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249644" y="4475828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66103" y="448371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4115" y="660761"/>
            <a:ext cx="113118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Bộ</a:t>
            </a:r>
            <a:r>
              <a:rPr lang="en-US" dirty="0"/>
              <a:t> Check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83044" y="6037505"/>
            <a:ext cx="151107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715320" y="5802728"/>
            <a:ext cx="151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374217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53</Words>
  <Application>Microsoft Office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Hoàng Khang</cp:lastModifiedBy>
  <cp:revision>13</cp:revision>
  <dcterms:created xsi:type="dcterms:W3CDTF">2020-11-09T13:28:46Z</dcterms:created>
  <dcterms:modified xsi:type="dcterms:W3CDTF">2020-11-12T14:47:26Z</dcterms:modified>
</cp:coreProperties>
</file>