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F97-8F46-4C3C-B3AD-350001D2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2417F-8EEB-456F-86D7-B98C93760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D7D8-3F47-44FC-A846-2101FDD0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3B68-127D-4E20-AABE-5361D7CE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E9EC-0B92-40AA-910D-BB83B21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0D69-3533-4B5C-9199-AD4E8F9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E45A-DD5C-40A2-958A-F9EBCE5C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6DC-0B51-447A-9040-0F6DC5FB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DF34-9399-4263-A38B-2A1211F3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0EDC-E4DC-4EBB-928E-BD63C287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59FEB-FD06-4B43-92E6-97B6BB4C9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CC68E-5B6C-4902-9889-05BCFD3D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D4E0-B825-4EF4-8BFD-D8CDA55B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CEE4-4E2B-45E7-B596-8ABD6D48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E261-4C76-44BF-A9BE-5D6EB6F8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D7F7-4BD5-4485-A34F-290FD8A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0C24-1C45-4341-A970-96A6C57F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A491-1BEF-49B9-AC61-C6BB80F5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31A5-916E-47E9-8287-BC71B56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C0CA-E4F5-4B86-9467-5C826F3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E8AF-2A16-446C-B5F5-86C0657F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075E-BD22-4444-B31F-8D2FF228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30BD-6399-4A04-8D20-58118653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0DFB-3627-405F-AEAA-D203C7C0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E883-A709-4B57-B78A-272DC543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10E5-53AC-45CD-9870-7B159009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3C5A-36E9-4975-AD30-16F4D3874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3A89-2CD7-4E97-9DE6-7B365769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AC75-54CE-4E37-8B49-8CCFE4B0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C82C-AFEC-46EF-BD08-C7973A23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8142-7375-443B-A1F7-A9CFD21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7A89-FB98-4539-8AFB-30D3106A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0478-5D32-446C-92E8-BF7E6723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DC4B6-6A01-4C33-9A27-ECA58209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A5C22-03D8-4D94-92B2-3B184DD46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DF141-6C18-447F-A590-B39511DA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5F538-4020-4CDF-A713-E1724358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E6FDD-B324-4052-9D03-EDF74F86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50F4A-85C8-4457-854B-DAD92D6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FE67-4E48-46C4-B67D-4AA9A4D7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38813-C5EA-4700-9BA1-8C3DF73F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E787A-1A35-4841-A5EA-C290DD74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65C8-7896-4E3A-9516-C9E3C66D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48C79-3238-4918-B9E8-FF54C1EC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7CE0B-C4E1-4192-B231-33C913D3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8AF6-81AA-485C-B412-ABEC7B79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0DCA-49BF-4BDD-BC7F-FECB0B4C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CE00-7E85-4B86-9E5E-D55EC9DE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42FA-4207-478D-B510-B429FA4C9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B2D8-E3B5-4F55-951D-4B2406DC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B3B51-EE12-4311-8E47-0828D98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37A0-41C1-4C2F-A8CB-FF1FB9C4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A3FE-D518-437C-8FEF-FAD2C1DB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CD346-8C47-4BD1-A6B1-1892C13CD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93D3E-F200-488F-A85D-494EC718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3B05A-6628-4E15-B4F5-82D6FDE6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CCCF-D84A-4F56-B5F1-8F03D1D8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62A0F-0A0A-4F67-9CB8-2F478FFD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7A423-01D9-43E6-A8CC-04090589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5394-A673-42F2-97A7-F5DCA18E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3FE-7D87-4426-928E-930197CDB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AEC8-6679-4954-B105-FE8A21E470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DE6F-70A1-4680-B2F0-B96E896EC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8FC1-CFA4-4599-AF39-021FEEABF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CE30-9A3A-4AA1-82FB-90A45212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DC88-ECDF-411F-AAF7-ACA94EA39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and Strategies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3ADA0-7B9D-490B-8B24-271FF7E57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research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6849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7B99-B0E2-402C-BF56-05F97AA9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CBCE-CFA6-4F2D-A05C-43C2ACA1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and place with obstacles</a:t>
            </a:r>
          </a:p>
          <a:p>
            <a:pPr lvl="1"/>
            <a:r>
              <a:rPr lang="en-US" dirty="0"/>
              <a:t>Targets - 1.5” Wooden cubes</a:t>
            </a:r>
          </a:p>
          <a:p>
            <a:pPr lvl="2"/>
            <a:r>
              <a:rPr lang="en-US" dirty="0"/>
              <a:t>Single letter – A, B, C, D, E, or F on each side </a:t>
            </a:r>
          </a:p>
          <a:p>
            <a:pPr lvl="1"/>
            <a:r>
              <a:rPr lang="en-US" dirty="0"/>
              <a:t>Obstacles – 1.5” dowels with tennis balls</a:t>
            </a:r>
          </a:p>
          <a:p>
            <a:pPr lvl="2"/>
            <a:r>
              <a:rPr lang="en-US" dirty="0"/>
              <a:t>5 point penalty if tennis balls falls off of dowel</a:t>
            </a:r>
          </a:p>
          <a:p>
            <a:pPr lvl="1"/>
            <a:r>
              <a:rPr lang="en-US" dirty="0"/>
              <a:t>Drop – off – 2” square holes in mothership</a:t>
            </a:r>
          </a:p>
          <a:p>
            <a:pPr lvl="2"/>
            <a:r>
              <a:rPr lang="en-US" dirty="0"/>
              <a:t>Ramp access to top of mothership </a:t>
            </a:r>
          </a:p>
          <a:p>
            <a:pPr lvl="2"/>
            <a:r>
              <a:rPr lang="en-US" dirty="0"/>
              <a:t>Side access over 2” wall</a:t>
            </a:r>
          </a:p>
          <a:p>
            <a:pPr lvl="2"/>
            <a:r>
              <a:rPr lang="en-US" dirty="0"/>
              <a:t>6 – lettered drop off walled squares on sides of mothership</a:t>
            </a:r>
          </a:p>
        </p:txBody>
      </p:sp>
    </p:spTree>
    <p:extLst>
      <p:ext uri="{BB962C8B-B14F-4D97-AF65-F5344CB8AC3E}">
        <p14:creationId xmlns:p14="http://schemas.microsoft.com/office/powerpoint/2010/main" val="109503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9289-0BA5-4000-968F-E6AD54C4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03E-C86E-490E-9628-3EDCBCF6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Locating obstacles</a:t>
            </a:r>
          </a:p>
          <a:p>
            <a:r>
              <a:rPr lang="en-US" dirty="0"/>
              <a:t>Locating Mothership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Orientation</a:t>
            </a:r>
          </a:p>
          <a:p>
            <a:r>
              <a:rPr lang="en-US" dirty="0"/>
              <a:t>Reading JSON map of target locations</a:t>
            </a:r>
          </a:p>
          <a:p>
            <a:r>
              <a:rPr lang="en-US" dirty="0"/>
              <a:t>Maneuvering to pick up position</a:t>
            </a:r>
          </a:p>
          <a:p>
            <a:r>
              <a:rPr lang="en-US" dirty="0"/>
              <a:t>Picking up target</a:t>
            </a:r>
          </a:p>
          <a:p>
            <a:r>
              <a:rPr lang="en-US" dirty="0"/>
              <a:t>Reading target letter</a:t>
            </a:r>
          </a:p>
          <a:p>
            <a:r>
              <a:rPr lang="en-US" dirty="0"/>
              <a:t>Positional fixing</a:t>
            </a:r>
          </a:p>
          <a:p>
            <a:r>
              <a:rPr lang="en-US" dirty="0"/>
              <a:t>Maneuvering to drop-off point</a:t>
            </a:r>
          </a:p>
          <a:p>
            <a:r>
              <a:rPr lang="en-US" dirty="0"/>
              <a:t>Delivering target</a:t>
            </a:r>
          </a:p>
          <a:p>
            <a:r>
              <a:rPr lang="en-US" dirty="0"/>
              <a:t>Returning home (4,4)</a:t>
            </a:r>
          </a:p>
        </p:txBody>
      </p:sp>
    </p:spTree>
    <p:extLst>
      <p:ext uri="{BB962C8B-B14F-4D97-AF65-F5344CB8AC3E}">
        <p14:creationId xmlns:p14="http://schemas.microsoft.com/office/powerpoint/2010/main" val="262602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0AC-385F-4374-8EFF-2780E559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D2D2-9462-4C6D-9A2F-6AD27BF8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obstacles</a:t>
            </a:r>
          </a:p>
          <a:p>
            <a:pPr lvl="1"/>
            <a:r>
              <a:rPr lang="en-US" dirty="0"/>
              <a:t>Visible to UT or IR</a:t>
            </a:r>
          </a:p>
          <a:p>
            <a:pPr lvl="1"/>
            <a:r>
              <a:rPr lang="en-US" dirty="0"/>
              <a:t>Possible to read with cameras</a:t>
            </a:r>
          </a:p>
          <a:p>
            <a:r>
              <a:rPr lang="en-US" dirty="0"/>
              <a:t>Locating Mothership</a:t>
            </a:r>
          </a:p>
          <a:p>
            <a:pPr lvl="1"/>
            <a:r>
              <a:rPr lang="en-US" dirty="0"/>
              <a:t>Cameras</a:t>
            </a:r>
          </a:p>
          <a:p>
            <a:pPr lvl="1"/>
            <a:r>
              <a:rPr lang="en-US" dirty="0"/>
              <a:t>IR</a:t>
            </a:r>
          </a:p>
          <a:p>
            <a:r>
              <a:rPr lang="en-US" dirty="0"/>
              <a:t>Target location</a:t>
            </a:r>
          </a:p>
          <a:p>
            <a:pPr lvl="1"/>
            <a:r>
              <a:rPr lang="en-US" dirty="0"/>
              <a:t>JSON file</a:t>
            </a:r>
          </a:p>
          <a:p>
            <a:pPr lvl="1"/>
            <a:r>
              <a:rPr lang="en-US" dirty="0"/>
              <a:t>Must read, parse, and map</a:t>
            </a:r>
          </a:p>
        </p:txBody>
      </p:sp>
    </p:spTree>
    <p:extLst>
      <p:ext uri="{BB962C8B-B14F-4D97-AF65-F5344CB8AC3E}">
        <p14:creationId xmlns:p14="http://schemas.microsoft.com/office/powerpoint/2010/main" val="376559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C42C-7D2E-42BB-B817-884995B7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4720-6606-4B41-84AB-740B373B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Maneuvering to pick-up position</a:t>
            </a:r>
          </a:p>
          <a:p>
            <a:pPr lvl="1"/>
            <a:r>
              <a:rPr lang="en-US" dirty="0"/>
              <a:t>Read JSON map</a:t>
            </a:r>
          </a:p>
          <a:p>
            <a:pPr lvl="1"/>
            <a:r>
              <a:rPr lang="en-US" dirty="0"/>
              <a:t>Plot route to neighbor square</a:t>
            </a:r>
          </a:p>
          <a:p>
            <a:pPr lvl="1"/>
            <a:r>
              <a:rPr lang="en-US" dirty="0"/>
              <a:t>Scan for exact target location</a:t>
            </a:r>
          </a:p>
          <a:p>
            <a:pPr lvl="1"/>
            <a:r>
              <a:rPr lang="en-US" dirty="0"/>
              <a:t>Turn, move to pick-up position</a:t>
            </a:r>
          </a:p>
          <a:p>
            <a:pPr lvl="1"/>
            <a:r>
              <a:rPr lang="en-US" dirty="0"/>
              <a:t>Pivot to pick-up angle</a:t>
            </a:r>
          </a:p>
          <a:p>
            <a:r>
              <a:rPr lang="en-US" dirty="0"/>
              <a:t>Picking up target</a:t>
            </a:r>
          </a:p>
          <a:p>
            <a:pPr lvl="1"/>
            <a:r>
              <a:rPr lang="en-US" dirty="0"/>
              <a:t>Rotational positioning</a:t>
            </a:r>
          </a:p>
          <a:p>
            <a:pPr lvl="1"/>
            <a:r>
              <a:rPr lang="en-US" dirty="0"/>
              <a:t>Approach </a:t>
            </a:r>
          </a:p>
          <a:p>
            <a:pPr lvl="1"/>
            <a:r>
              <a:rPr lang="en-US" dirty="0"/>
              <a:t>Grasp</a:t>
            </a:r>
          </a:p>
          <a:p>
            <a:pPr lvl="1"/>
            <a:r>
              <a:rPr lang="en-US" dirty="0"/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39216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6D4-43F0-405D-8DC3-E945622B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9EB5-F402-4471-BB70-F7E1F7C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Maneuvering to drop-off point</a:t>
            </a:r>
          </a:p>
          <a:p>
            <a:pPr lvl="1"/>
            <a:r>
              <a:rPr lang="en-US" dirty="0"/>
              <a:t>Side approach preferred</a:t>
            </a:r>
          </a:p>
          <a:p>
            <a:pPr lvl="2"/>
            <a:r>
              <a:rPr lang="en-US" dirty="0"/>
              <a:t>Navigate to side of mothership</a:t>
            </a:r>
          </a:p>
          <a:p>
            <a:pPr lvl="2"/>
            <a:r>
              <a:rPr lang="en-US" dirty="0"/>
              <a:t>Use cameras to locate and center on letter</a:t>
            </a:r>
          </a:p>
          <a:p>
            <a:pPr lvl="2"/>
            <a:r>
              <a:rPr lang="en-US" dirty="0"/>
              <a:t>Strafe for lateral alignment</a:t>
            </a:r>
          </a:p>
          <a:p>
            <a:pPr lvl="1"/>
            <a:r>
              <a:rPr lang="en-US" dirty="0"/>
              <a:t>Ramp approach if necessary</a:t>
            </a:r>
          </a:p>
          <a:p>
            <a:pPr lvl="2"/>
            <a:r>
              <a:rPr lang="en-US" dirty="0"/>
              <a:t>Navigate to side of ramp</a:t>
            </a:r>
          </a:p>
          <a:p>
            <a:pPr lvl="2"/>
            <a:r>
              <a:rPr lang="en-US" dirty="0"/>
              <a:t>Use camera or IR or UT sensors to align laterally</a:t>
            </a:r>
          </a:p>
          <a:p>
            <a:pPr lvl="2"/>
            <a:r>
              <a:rPr lang="en-US" dirty="0"/>
              <a:t>Rotate to align to ramp</a:t>
            </a:r>
          </a:p>
          <a:p>
            <a:pPr lvl="2"/>
            <a:r>
              <a:rPr lang="en-US" dirty="0"/>
              <a:t>Move forward and use tilt sensor to detect ramp position</a:t>
            </a:r>
          </a:p>
          <a:p>
            <a:pPr lvl="2"/>
            <a:r>
              <a:rPr lang="en-US" dirty="0"/>
              <a:t>Use distance travelled to determine stopping position</a:t>
            </a:r>
          </a:p>
          <a:p>
            <a:pPr lvl="2"/>
            <a:r>
              <a:rPr lang="en-US" dirty="0"/>
              <a:t>Verify proper slot with camera</a:t>
            </a:r>
          </a:p>
          <a:p>
            <a:pPr lvl="2"/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67782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28E8-E9EF-43E0-B61C-4DDD945A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02C8-DE49-425F-9CB5-3457F524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Delivering target</a:t>
            </a:r>
          </a:p>
          <a:p>
            <a:pPr lvl="1"/>
            <a:r>
              <a:rPr lang="en-US" dirty="0"/>
              <a:t>Verify letter on target with camera</a:t>
            </a:r>
          </a:p>
          <a:p>
            <a:pPr lvl="1"/>
            <a:r>
              <a:rPr lang="en-US" dirty="0"/>
              <a:t>Verify drop slot with camera</a:t>
            </a:r>
          </a:p>
          <a:p>
            <a:pPr lvl="1"/>
            <a:r>
              <a:rPr lang="en-US" dirty="0"/>
              <a:t>Adjust lifter to appropriate height</a:t>
            </a:r>
          </a:p>
          <a:p>
            <a:pPr lvl="1"/>
            <a:r>
              <a:rPr lang="en-US" dirty="0"/>
              <a:t>Open jaws</a:t>
            </a:r>
          </a:p>
          <a:p>
            <a:r>
              <a:rPr lang="en-US" dirty="0"/>
              <a:t>Maneuvering home</a:t>
            </a:r>
          </a:p>
          <a:p>
            <a:pPr lvl="1"/>
            <a:r>
              <a:rPr lang="en-US" dirty="0"/>
              <a:t>Exit ramp or back away from side</a:t>
            </a:r>
          </a:p>
          <a:p>
            <a:pPr lvl="1"/>
            <a:r>
              <a:rPr lang="en-US" dirty="0"/>
              <a:t>Perform triangulation of sensors to determine exact position</a:t>
            </a:r>
          </a:p>
          <a:p>
            <a:pPr lvl="1"/>
            <a:r>
              <a:rPr lang="en-US" dirty="0"/>
              <a:t>Map route home to avoid obstacles</a:t>
            </a:r>
          </a:p>
        </p:txBody>
      </p:sp>
    </p:spTree>
    <p:extLst>
      <p:ext uri="{BB962C8B-B14F-4D97-AF65-F5344CB8AC3E}">
        <p14:creationId xmlns:p14="http://schemas.microsoft.com/office/powerpoint/2010/main" val="421806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9645-8016-49DC-B487-68CBED58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695B-A07E-414B-B5D0-C0C117F5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position</a:t>
            </a:r>
          </a:p>
          <a:p>
            <a:pPr lvl="1"/>
            <a:r>
              <a:rPr lang="en-US" dirty="0"/>
              <a:t>Only fixed object on board are corner posts</a:t>
            </a:r>
          </a:p>
          <a:p>
            <a:pPr lvl="1"/>
            <a:r>
              <a:rPr lang="en-US" dirty="0"/>
              <a:t>Corner posts can possibly be read </a:t>
            </a:r>
          </a:p>
          <a:p>
            <a:pPr lvl="2"/>
            <a:r>
              <a:rPr lang="en-US" dirty="0"/>
              <a:t>Test IR possibly limited by range</a:t>
            </a:r>
          </a:p>
          <a:p>
            <a:pPr lvl="2"/>
            <a:r>
              <a:rPr lang="en-US" dirty="0"/>
              <a:t>Test UT on built structure</a:t>
            </a:r>
          </a:p>
          <a:p>
            <a:pPr lvl="1"/>
            <a:r>
              <a:rPr lang="en-US" dirty="0"/>
              <a:t>Spin robot and read sensors in real time</a:t>
            </a:r>
          </a:p>
          <a:p>
            <a:pPr lvl="2"/>
            <a:r>
              <a:rPr lang="en-US" dirty="0"/>
              <a:t>Correlate rotational position to object </a:t>
            </a:r>
            <a:r>
              <a:rPr lang="en-US"/>
              <a:t>distance measurements.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0864-384E-4213-9A69-9B59E8D2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06F4-7B71-4199-8A7F-B90C3744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Ultrasonic sensors</a:t>
            </a:r>
          </a:p>
          <a:p>
            <a:r>
              <a:rPr lang="en-US" dirty="0"/>
              <a:t>Infrared sensors</a:t>
            </a:r>
          </a:p>
          <a:p>
            <a:r>
              <a:rPr lang="en-US" dirty="0"/>
              <a:t>Raspberry-pi camera</a:t>
            </a:r>
          </a:p>
          <a:p>
            <a:r>
              <a:rPr lang="en-US" dirty="0" err="1"/>
              <a:t>PIXYcam</a:t>
            </a:r>
            <a:endParaRPr lang="en-US" dirty="0"/>
          </a:p>
          <a:p>
            <a:r>
              <a:rPr lang="en-US" dirty="0"/>
              <a:t>Tilt sensors</a:t>
            </a:r>
          </a:p>
          <a:p>
            <a:r>
              <a:rPr lang="en-US" dirty="0"/>
              <a:t>Photo-diodes</a:t>
            </a:r>
          </a:p>
          <a:p>
            <a:r>
              <a:rPr lang="en-US" dirty="0"/>
              <a:t>Current to voltage convertors</a:t>
            </a:r>
          </a:p>
        </p:txBody>
      </p:sp>
    </p:spTree>
    <p:extLst>
      <p:ext uri="{BB962C8B-B14F-4D97-AF65-F5344CB8AC3E}">
        <p14:creationId xmlns:p14="http://schemas.microsoft.com/office/powerpoint/2010/main" val="354208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366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Rules and Strategies 1</vt:lpstr>
      <vt:lpstr>Problem Description </vt:lpstr>
      <vt:lpstr>Challenges</vt:lpstr>
      <vt:lpstr>Approaches</vt:lpstr>
      <vt:lpstr>Approaches</vt:lpstr>
      <vt:lpstr>Approaches</vt:lpstr>
      <vt:lpstr>Approaches</vt:lpstr>
      <vt:lpstr>Approaches</vt:lpstr>
      <vt:lpstr>Research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and Strategies 1</dc:title>
  <dc:creator>Jeffrey Gray</dc:creator>
  <cp:lastModifiedBy>Jeffrey Gray</cp:lastModifiedBy>
  <cp:revision>8</cp:revision>
  <dcterms:created xsi:type="dcterms:W3CDTF">2018-09-15T22:03:46Z</dcterms:created>
  <dcterms:modified xsi:type="dcterms:W3CDTF">2018-09-19T02:51:32Z</dcterms:modified>
</cp:coreProperties>
</file>