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3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B0BF-5025-4CA8-8DCB-747301848CB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1212-D38A-4334-84A0-9B14A14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Mentorship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UNO Robotics</a:t>
            </a:r>
          </a:p>
          <a:p>
            <a:r>
              <a:rPr lang="en-US" dirty="0" smtClean="0"/>
              <a:t>Sept.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1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more experienced person helps a less experienced person to learn</a:t>
            </a:r>
          </a:p>
          <a:p>
            <a:pPr lvl="1"/>
            <a:r>
              <a:rPr lang="en-US" dirty="0" smtClean="0"/>
              <a:t>Experience required</a:t>
            </a:r>
          </a:p>
          <a:p>
            <a:pPr lvl="1"/>
            <a:r>
              <a:rPr lang="en-US" dirty="0" smtClean="0"/>
              <a:t>Communications required</a:t>
            </a:r>
          </a:p>
          <a:p>
            <a:pPr lvl="1"/>
            <a:r>
              <a:rPr lang="en-US" dirty="0" smtClean="0"/>
              <a:t>Organized approach</a:t>
            </a:r>
          </a:p>
          <a:p>
            <a:pPr lvl="1"/>
            <a:r>
              <a:rPr lang="en-US" dirty="0" smtClean="0"/>
              <a:t>Caring commitment to stay engaged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Effectiveness depends on communications</a:t>
            </a:r>
          </a:p>
          <a:p>
            <a:pPr lvl="1"/>
            <a:r>
              <a:rPr lang="en-US" dirty="0" smtClean="0"/>
              <a:t>Protégé(e)s must feel safe to open up to mentor.</a:t>
            </a:r>
          </a:p>
          <a:p>
            <a:pPr lvl="1"/>
            <a:r>
              <a:rPr lang="en-US" dirty="0" smtClean="0"/>
              <a:t>Mentor must hear </a:t>
            </a:r>
            <a:r>
              <a:rPr lang="en-US" dirty="0"/>
              <a:t>p</a:t>
            </a:r>
            <a:r>
              <a:rPr lang="en-US" dirty="0" smtClean="0"/>
              <a:t>rotégé(e)s problems.  </a:t>
            </a:r>
          </a:p>
          <a:p>
            <a:pPr lvl="1"/>
            <a:r>
              <a:rPr lang="en-US" dirty="0" smtClean="0"/>
              <a:t>Mentors and protégé(e)s are partners.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Mentoring Steps - The Garden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Assess the soil</a:t>
            </a:r>
          </a:p>
          <a:p>
            <a:pPr lvl="1"/>
            <a:r>
              <a:rPr lang="en-US" dirty="0" smtClean="0"/>
              <a:t>Determine how much knowledge is necessary</a:t>
            </a:r>
          </a:p>
          <a:p>
            <a:r>
              <a:rPr lang="en-US" dirty="0" smtClean="0"/>
              <a:t>Plant the seeds</a:t>
            </a:r>
          </a:p>
          <a:p>
            <a:pPr lvl="1"/>
            <a:r>
              <a:rPr lang="en-US" dirty="0" smtClean="0"/>
              <a:t>Set goals and schedules</a:t>
            </a:r>
          </a:p>
          <a:p>
            <a:r>
              <a:rPr lang="en-US" dirty="0" smtClean="0"/>
              <a:t>Water the plants</a:t>
            </a:r>
          </a:p>
          <a:p>
            <a:pPr lvl="1"/>
            <a:r>
              <a:rPr lang="en-US" dirty="0" smtClean="0"/>
              <a:t>Core of the continual learning process</a:t>
            </a:r>
          </a:p>
          <a:p>
            <a:pPr lvl="1"/>
            <a:r>
              <a:rPr lang="en-US" dirty="0" smtClean="0"/>
              <a:t>Regular, consistent, developing instruction</a:t>
            </a:r>
          </a:p>
          <a:p>
            <a:r>
              <a:rPr lang="en-US" dirty="0" smtClean="0"/>
              <a:t>Fertilize the plants</a:t>
            </a:r>
          </a:p>
          <a:p>
            <a:pPr lvl="1"/>
            <a:r>
              <a:rPr lang="en-US" dirty="0" smtClean="0"/>
              <a:t>Enrich their minds beyond their goals</a:t>
            </a:r>
          </a:p>
          <a:p>
            <a:pPr lvl="1"/>
            <a:r>
              <a:rPr lang="en-US" dirty="0" smtClean="0"/>
              <a:t>Give them feedback</a:t>
            </a:r>
          </a:p>
          <a:p>
            <a:r>
              <a:rPr lang="en-US" dirty="0" smtClean="0"/>
              <a:t>Harvest the fruit</a:t>
            </a:r>
          </a:p>
          <a:p>
            <a:pPr lvl="1"/>
            <a:r>
              <a:rPr lang="en-US" dirty="0" smtClean="0"/>
              <a:t>Complete tasks</a:t>
            </a:r>
          </a:p>
          <a:p>
            <a:r>
              <a:rPr lang="en-US" dirty="0" smtClean="0"/>
              <a:t>Bring the fruit to market</a:t>
            </a:r>
          </a:p>
          <a:p>
            <a:pPr lvl="1"/>
            <a:r>
              <a:rPr lang="en-US" dirty="0" smtClean="0"/>
              <a:t>Show products to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4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mentors reputation is dependent on their protégés performance.</a:t>
            </a:r>
          </a:p>
          <a:p>
            <a:r>
              <a:rPr lang="en-US" dirty="0" smtClean="0"/>
              <a:t>Teaching</a:t>
            </a:r>
          </a:p>
          <a:p>
            <a:pPr lvl="1"/>
            <a:r>
              <a:rPr lang="en-US" dirty="0" smtClean="0"/>
              <a:t>Feed knowledge to protégés as they can absorb</a:t>
            </a:r>
          </a:p>
          <a:p>
            <a:pPr lvl="1"/>
            <a:r>
              <a:rPr lang="en-US" dirty="0" smtClean="0"/>
              <a:t>Teach students how to research, learn, and synthesize</a:t>
            </a:r>
          </a:p>
          <a:p>
            <a:pPr lvl="1"/>
            <a:r>
              <a:rPr lang="en-US" dirty="0" smtClean="0"/>
              <a:t>Teaching protégés their importance in the program</a:t>
            </a:r>
          </a:p>
          <a:p>
            <a:pPr lvl="1"/>
            <a:r>
              <a:rPr lang="en-US" dirty="0" smtClean="0"/>
              <a:t>Growing beyond the goals</a:t>
            </a:r>
          </a:p>
          <a:p>
            <a:pPr lvl="1"/>
            <a:r>
              <a:rPr lang="en-US" dirty="0" smtClean="0"/>
              <a:t>Opening minds to larger realities.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1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Learn the needs of your protégés</a:t>
            </a:r>
          </a:p>
          <a:p>
            <a:pPr lvl="1"/>
            <a:r>
              <a:rPr lang="en-US" dirty="0" smtClean="0"/>
              <a:t>Learn how your protégé learns</a:t>
            </a:r>
            <a:endParaRPr lang="en-US" dirty="0" smtClean="0"/>
          </a:p>
          <a:p>
            <a:pPr lvl="1"/>
            <a:r>
              <a:rPr lang="en-US" dirty="0" smtClean="0"/>
              <a:t>Learn from protégé’s synthesis</a:t>
            </a:r>
          </a:p>
          <a:p>
            <a:r>
              <a:rPr lang="en-US" dirty="0" smtClean="0"/>
              <a:t>Leading</a:t>
            </a:r>
          </a:p>
          <a:p>
            <a:pPr lvl="1"/>
            <a:r>
              <a:rPr lang="en-US" dirty="0" smtClean="0"/>
              <a:t>Establish the protégé’s path to knowledge</a:t>
            </a:r>
          </a:p>
          <a:p>
            <a:pPr lvl="1"/>
            <a:r>
              <a:rPr lang="en-US" dirty="0" smtClean="0"/>
              <a:t>Lead the protégé down the path</a:t>
            </a:r>
          </a:p>
          <a:p>
            <a:pPr lvl="1"/>
            <a:r>
              <a:rPr lang="en-US" dirty="0" smtClean="0"/>
              <a:t>Adapt the path to the protégé’s abilities</a:t>
            </a:r>
          </a:p>
          <a:p>
            <a:pPr lvl="1"/>
            <a:r>
              <a:rPr lang="en-US" dirty="0" smtClean="0"/>
              <a:t>Stimulate innovation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02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  <a:p>
            <a:pPr lvl="1"/>
            <a:r>
              <a:rPr lang="en-US" dirty="0" smtClean="0"/>
              <a:t>Be prepared</a:t>
            </a:r>
          </a:p>
          <a:p>
            <a:pPr lvl="1"/>
            <a:r>
              <a:rPr lang="en-US" dirty="0" smtClean="0"/>
              <a:t>Understand the path to the learning goals</a:t>
            </a:r>
          </a:p>
          <a:p>
            <a:pPr lvl="1"/>
            <a:r>
              <a:rPr lang="en-US" dirty="0" smtClean="0"/>
              <a:t>Understand the details</a:t>
            </a:r>
          </a:p>
          <a:p>
            <a:pPr lvl="1"/>
            <a:r>
              <a:rPr lang="en-US" dirty="0" smtClean="0"/>
              <a:t>Prepare search phrases</a:t>
            </a:r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Supporting documents and materials</a:t>
            </a:r>
          </a:p>
          <a:p>
            <a:pPr lvl="1"/>
            <a:r>
              <a:rPr lang="en-US" dirty="0" smtClean="0"/>
              <a:t>Acquire support equipment and physical access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4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Mentoring –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things first</a:t>
            </a:r>
          </a:p>
          <a:p>
            <a:pPr lvl="1"/>
            <a:r>
              <a:rPr lang="en-US" dirty="0" smtClean="0"/>
              <a:t>Understand the problem </a:t>
            </a:r>
          </a:p>
          <a:p>
            <a:pPr lvl="1"/>
            <a:r>
              <a:rPr lang="en-US" dirty="0" smtClean="0"/>
              <a:t>Interview the student</a:t>
            </a:r>
          </a:p>
          <a:p>
            <a:pPr lvl="1"/>
            <a:r>
              <a:rPr lang="en-US" dirty="0" smtClean="0"/>
              <a:t>Establish the rapport</a:t>
            </a:r>
          </a:p>
          <a:p>
            <a:r>
              <a:rPr lang="en-US" dirty="0" smtClean="0"/>
              <a:t>Present the problem</a:t>
            </a:r>
          </a:p>
          <a:p>
            <a:r>
              <a:rPr lang="en-US" dirty="0" smtClean="0"/>
              <a:t>Sequence the process</a:t>
            </a:r>
          </a:p>
          <a:p>
            <a:pPr lvl="1"/>
            <a:r>
              <a:rPr lang="en-US" dirty="0" smtClean="0"/>
              <a:t>Teach basics first</a:t>
            </a:r>
          </a:p>
          <a:p>
            <a:pPr lvl="1"/>
            <a:r>
              <a:rPr lang="en-US" dirty="0" smtClean="0"/>
              <a:t>Build intermediate skills from basics</a:t>
            </a:r>
          </a:p>
          <a:p>
            <a:pPr lvl="1"/>
            <a:r>
              <a:rPr lang="en-US" dirty="0" smtClean="0"/>
              <a:t>Evolve to advanced skills and innovation</a:t>
            </a:r>
          </a:p>
          <a:p>
            <a:r>
              <a:rPr lang="en-US" dirty="0" smtClean="0"/>
              <a:t>Allow the student to struggle</a:t>
            </a:r>
          </a:p>
          <a:p>
            <a:pPr lvl="1"/>
            <a:r>
              <a:rPr lang="en-US" dirty="0" smtClean="0"/>
              <a:t>Guide the student to overcome their struggles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7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Mentoring –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your protégé visibility</a:t>
            </a:r>
          </a:p>
          <a:p>
            <a:pPr lvl="1"/>
            <a:r>
              <a:rPr lang="en-US" dirty="0" smtClean="0"/>
              <a:t>Other students</a:t>
            </a:r>
          </a:p>
          <a:p>
            <a:pPr lvl="1"/>
            <a:r>
              <a:rPr lang="en-US" dirty="0" smtClean="0"/>
              <a:t>Staff</a:t>
            </a:r>
          </a:p>
          <a:p>
            <a:pPr lvl="1"/>
            <a:r>
              <a:rPr lang="en-US" dirty="0" smtClean="0"/>
              <a:t>Faculty</a:t>
            </a:r>
          </a:p>
          <a:p>
            <a:pPr lvl="1"/>
            <a:r>
              <a:rPr lang="en-US" dirty="0" smtClean="0"/>
              <a:t>Industry</a:t>
            </a:r>
          </a:p>
          <a:p>
            <a:r>
              <a:rPr lang="en-US" dirty="0" smtClean="0"/>
              <a:t>Showcase your products</a:t>
            </a:r>
          </a:p>
          <a:p>
            <a:pPr lvl="1"/>
            <a:r>
              <a:rPr lang="en-US" dirty="0" smtClean="0"/>
              <a:t>Competitions</a:t>
            </a:r>
          </a:p>
          <a:p>
            <a:pPr lvl="1"/>
            <a:r>
              <a:rPr lang="en-US" dirty="0" smtClean="0"/>
              <a:t>Public demonstrations</a:t>
            </a:r>
          </a:p>
          <a:p>
            <a:pPr lvl="1"/>
            <a:r>
              <a:rPr lang="en-US" dirty="0" smtClean="0"/>
              <a:t>Conferences</a:t>
            </a:r>
          </a:p>
          <a:p>
            <a:r>
              <a:rPr lang="en-US" dirty="0" smtClean="0"/>
              <a:t>Reward success</a:t>
            </a:r>
          </a:p>
          <a:p>
            <a:pPr lvl="1"/>
            <a:r>
              <a:rPr lang="en-US" dirty="0" smtClean="0"/>
              <a:t>Scholarships</a:t>
            </a:r>
          </a:p>
          <a:p>
            <a:pPr lvl="1"/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Introductions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309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Mentorship</vt:lpstr>
      <vt:lpstr>Mentoring</vt:lpstr>
      <vt:lpstr>Mentoring Steps - The Garden Analogy</vt:lpstr>
      <vt:lpstr>Mentor Responsibilities</vt:lpstr>
      <vt:lpstr>Mentor Responsibilities</vt:lpstr>
      <vt:lpstr>Mentor Responsibilities</vt:lpstr>
      <vt:lpstr>Mentoring – The Process</vt:lpstr>
      <vt:lpstr>Mentoring – The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Frank Gray</dc:creator>
  <cp:lastModifiedBy>Jeffrey Frank Gray</cp:lastModifiedBy>
  <cp:revision>11</cp:revision>
  <dcterms:created xsi:type="dcterms:W3CDTF">2016-09-05T21:28:17Z</dcterms:created>
  <dcterms:modified xsi:type="dcterms:W3CDTF">2016-09-06T14:59:25Z</dcterms:modified>
</cp:coreProperties>
</file>