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2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DFD4-8AEC-41E1-A257-22FB6303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75A31-B04F-45BA-8534-21539E98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38E6-66A4-46EC-936E-A234BE1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7258-8B44-46F4-A3C1-A5043CB5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361C-3A5D-470F-BFAA-CACCB5B7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01BF-DAEE-470D-8C69-8935829B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6742C-E186-40BF-8BC0-51BE65E7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4BD6-ED2D-48DB-9EDF-16F7558F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74D5B-F3D7-410B-B3B9-B95DF52E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DAE5-FAE3-4A5B-88F1-3114605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D71F3-8F03-4EB4-B570-527DFA80B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02DF-8163-4DF9-B7FA-020E1D08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10E1-A203-4EC0-B3D8-018879AF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B16E-391A-4896-B561-F84351A5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16F9-DD25-45BD-81F5-81F3B6C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0DC8-A4AD-47E4-9F43-2E061F0C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91BE-933B-42A7-A312-90F18527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7F66-1A58-49FD-AD96-4080922C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B1C6-3BE0-4724-B43F-142C6192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C942-E0E6-45D7-A00E-37124C8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71BF-93F5-4210-A4B8-BA3099B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1195-7FAC-4A42-AE10-C3A77FE3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0BB4-6DFB-4271-AB3C-6D6A0117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D590-3D45-43A8-A69E-59639CB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24F2-D903-4BB1-9A1A-E6FA71AA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5E95-AEA4-4E5A-9288-5CB4770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44B0-E6DA-4C95-A0E5-12C252D0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81F55-E07D-432E-952C-78E00F4F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45D4-CE5D-4824-836B-CA2DE6BF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F915-0E92-483B-A3E4-DDA7118E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FEFE7-0534-4554-9FCD-87C76DEE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BB95-0FC4-4AB7-863E-80292242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91387-243D-4256-A2FA-069B8120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61AB8-EDCA-4C57-A9D0-9179FEDD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350D2-9ECC-4F99-BE3F-CB902712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763EF-6B16-4FF3-84BF-22F16882B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0BFEB-2EC3-41FF-AFB6-771BEC9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148E3-0541-48EF-8847-EE94EDF5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B7E8-A22A-4029-87C1-1232B0C9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E1C5-8793-422F-B07D-EDDB50C2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74B16-0664-43D3-A464-37F3BE8C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6123-27D0-4193-88FE-680402AD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7FE4A-42A0-47CA-BE33-D47B532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4BAE2-E06D-4EA3-B76E-4F7CD7F2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CA1C0-B1E5-4CBF-824F-6555AD34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AD453-B2C3-4518-A210-047D99E5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A700-EE5E-4EB8-B47B-B65F56A8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C474-B9F6-4AF2-832F-912271CB6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8015-4CA5-43CD-A342-9DA48913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3E14-DD6C-41E4-A464-DCCD264E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2EE6-29DD-40AA-957C-2947B934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922C-4CD3-4C91-ACC1-52A26C71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367C-C2F7-454B-9085-629396F5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D665-6C09-4474-848C-FA7A4601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13BE2-5F80-4F65-BE87-1CF2D845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B447-BC0D-4433-A9BD-F1653851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3649-F3E4-4FD5-A949-A88D06BB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14CEE-3A8D-44D1-B886-51D49CE3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5F42-3AA3-4CCB-8028-39BA38EA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DD08-99DB-4923-8D9D-DF93DDCE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0759-4C6F-4401-AA25-10CC6304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3FA1-2EE5-413F-9789-BFCD58DD928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A0F5-BE96-4CE7-A3ED-4F2740F2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6ACF-E018-4A0C-95C3-E5BFF71D6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FBEF-1408-4CF6-9284-C5084D6A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63B1-42D2-4B29-BA2B-BF7A59C82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2018/19</a:t>
            </a:r>
            <a:br>
              <a:rPr lang="en-US" dirty="0"/>
            </a:br>
            <a:r>
              <a:rPr lang="en-US" dirty="0"/>
              <a:t>Progress and 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0C4F8-BFB3-4928-9433-BE0C7E88C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7 2019</a:t>
            </a:r>
          </a:p>
        </p:txBody>
      </p:sp>
    </p:spTree>
    <p:extLst>
      <p:ext uri="{BB962C8B-B14F-4D97-AF65-F5344CB8AC3E}">
        <p14:creationId xmlns:p14="http://schemas.microsoft.com/office/powerpoint/2010/main" val="132529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04D8-4F62-4CA2-8B49-F4483C85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2340-7DEC-4434-AFAA-2551006E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Wiring diagrams</a:t>
            </a:r>
          </a:p>
          <a:p>
            <a:pPr lvl="1"/>
            <a:r>
              <a:rPr lang="en-US" dirty="0"/>
              <a:t>Power connections</a:t>
            </a:r>
          </a:p>
          <a:p>
            <a:pPr lvl="1"/>
            <a:r>
              <a:rPr lang="en-US" dirty="0"/>
              <a:t>Signal connections</a:t>
            </a:r>
          </a:p>
          <a:p>
            <a:pPr lvl="1"/>
            <a:r>
              <a:rPr lang="en-US" dirty="0"/>
              <a:t>Motor wire color codes</a:t>
            </a:r>
          </a:p>
          <a:p>
            <a:pPr lvl="1"/>
            <a:r>
              <a:rPr lang="en-US" dirty="0"/>
              <a:t>Show all connections</a:t>
            </a:r>
          </a:p>
          <a:p>
            <a:pPr lvl="1"/>
            <a:r>
              <a:rPr lang="en-US" dirty="0"/>
              <a:t>Record color of wires actually used</a:t>
            </a:r>
          </a:p>
          <a:p>
            <a:pPr lvl="1"/>
            <a:r>
              <a:rPr lang="en-US" dirty="0"/>
              <a:t>Use ribbon cable where possible</a:t>
            </a:r>
          </a:p>
          <a:p>
            <a:r>
              <a:rPr lang="en-US" dirty="0"/>
              <a:t>Solder wires to all crimp connectors</a:t>
            </a:r>
          </a:p>
          <a:p>
            <a:pPr lvl="1"/>
            <a:r>
              <a:rPr lang="en-US" dirty="0"/>
              <a:t>Battery connector</a:t>
            </a:r>
          </a:p>
          <a:p>
            <a:r>
              <a:rPr lang="en-US" dirty="0"/>
              <a:t>Read pinout diagram for motor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421-D125-4F31-9C8B-5AB73938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7267-6B08-4EB9-A221-28EE4717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  <a:p>
            <a:pPr lvl="1"/>
            <a:r>
              <a:rPr lang="en-US" dirty="0"/>
              <a:t>Motion programming</a:t>
            </a:r>
          </a:p>
          <a:p>
            <a:pPr lvl="1"/>
            <a:r>
              <a:rPr lang="en-US" dirty="0"/>
              <a:t>Chassis design</a:t>
            </a:r>
          </a:p>
          <a:p>
            <a:pPr lvl="1"/>
            <a:r>
              <a:rPr lang="en-US" dirty="0"/>
              <a:t>Controller soldering</a:t>
            </a:r>
          </a:p>
          <a:p>
            <a:pPr lvl="1"/>
            <a:r>
              <a:rPr lang="en-US" dirty="0"/>
              <a:t>Image processing</a:t>
            </a:r>
          </a:p>
          <a:p>
            <a:r>
              <a:rPr lang="en-US" dirty="0"/>
              <a:t>Directions</a:t>
            </a:r>
          </a:p>
          <a:p>
            <a:pPr lvl="1"/>
            <a:r>
              <a:rPr lang="en-US" dirty="0"/>
              <a:t>Sensor integration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Wiring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8608-E677-41E8-AD20-94EADE29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Programming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9721-EFB1-4403-8E8E-01DF7718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motion</a:t>
            </a:r>
          </a:p>
          <a:p>
            <a:r>
              <a:rPr lang="en-US" dirty="0"/>
              <a:t>Hybrid motion</a:t>
            </a:r>
          </a:p>
          <a:p>
            <a:r>
              <a:rPr lang="en-US" dirty="0"/>
              <a:t>Acceleration</a:t>
            </a:r>
          </a:p>
          <a:p>
            <a:r>
              <a:rPr lang="en-US" dirty="0"/>
              <a:t>Variable speed</a:t>
            </a:r>
          </a:p>
          <a:p>
            <a:r>
              <a:rPr lang="en-US" dirty="0"/>
              <a:t>Interrupt driven motion</a:t>
            </a:r>
          </a:p>
          <a:p>
            <a:r>
              <a:rPr lang="en-US" dirty="0"/>
              <a:t>IR Sensor calibration</a:t>
            </a:r>
          </a:p>
          <a:p>
            <a:r>
              <a:rPr lang="en-US" dirty="0"/>
              <a:t>Scan and approach</a:t>
            </a:r>
          </a:p>
        </p:txBody>
      </p:sp>
    </p:spTree>
    <p:extLst>
      <p:ext uri="{BB962C8B-B14F-4D97-AF65-F5344CB8AC3E}">
        <p14:creationId xmlns:p14="http://schemas.microsoft.com/office/powerpoint/2010/main" val="33174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AFD1-E660-486E-9532-2ABD16A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Chassis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12F4-311E-469D-8ECD-1F41F2BA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frame</a:t>
            </a:r>
          </a:p>
          <a:p>
            <a:r>
              <a:rPr lang="en-US" dirty="0"/>
              <a:t>Motor mounts – wheelbase 5.5” W x 4.5” L</a:t>
            </a:r>
          </a:p>
          <a:p>
            <a:r>
              <a:rPr lang="en-US" dirty="0"/>
              <a:t>Sensor mounts</a:t>
            </a:r>
          </a:p>
          <a:p>
            <a:pPr lvl="1"/>
            <a:r>
              <a:rPr lang="en-US" dirty="0"/>
              <a:t>Front IR</a:t>
            </a:r>
          </a:p>
          <a:p>
            <a:pPr lvl="1"/>
            <a:r>
              <a:rPr lang="en-US" dirty="0"/>
              <a:t>Front UT</a:t>
            </a:r>
          </a:p>
          <a:p>
            <a:pPr lvl="1"/>
            <a:r>
              <a:rPr lang="en-US" dirty="0"/>
              <a:t>Rear IR</a:t>
            </a:r>
          </a:p>
          <a:p>
            <a:pPr lvl="1"/>
            <a:r>
              <a:rPr lang="en-US" dirty="0"/>
              <a:t>Down looking IR </a:t>
            </a:r>
          </a:p>
          <a:p>
            <a:r>
              <a:rPr lang="en-US" dirty="0"/>
              <a:t>Wall thicknesses</a:t>
            </a:r>
          </a:p>
          <a:p>
            <a:r>
              <a:rPr lang="en-US" dirty="0"/>
              <a:t>Ramp taper</a:t>
            </a:r>
          </a:p>
          <a:p>
            <a:r>
              <a:rPr lang="en-US" dirty="0"/>
              <a:t>Prototype printing</a:t>
            </a:r>
          </a:p>
        </p:txBody>
      </p:sp>
    </p:spTree>
    <p:extLst>
      <p:ext uri="{BB962C8B-B14F-4D97-AF65-F5344CB8AC3E}">
        <p14:creationId xmlns:p14="http://schemas.microsoft.com/office/powerpoint/2010/main" val="33035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7914-5BCE-43CC-96D2-BA72431E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Soldering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DC19-C255-44A5-88D1-9C0EE8C4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units soldered with headers</a:t>
            </a:r>
          </a:p>
          <a:p>
            <a:r>
              <a:rPr lang="en-US" dirty="0"/>
              <a:t>Awaiting wire posts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9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B2B5-412B-41D7-B3B9-9D0EE86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AA41-9411-4450-9679-517220E8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students actively engaged</a:t>
            </a:r>
          </a:p>
          <a:p>
            <a:r>
              <a:rPr lang="en-US" dirty="0"/>
              <a:t>5 different methods</a:t>
            </a:r>
          </a:p>
          <a:p>
            <a:r>
              <a:rPr lang="en-US" dirty="0"/>
              <a:t>Grab image</a:t>
            </a:r>
          </a:p>
          <a:p>
            <a:r>
              <a:rPr lang="en-US" dirty="0"/>
              <a:t>Display image</a:t>
            </a:r>
          </a:p>
          <a:p>
            <a:r>
              <a:rPr lang="en-US" dirty="0"/>
              <a:t>Process image</a:t>
            </a:r>
          </a:p>
          <a:p>
            <a:r>
              <a:rPr lang="en-US" dirty="0"/>
              <a:t>Find white</a:t>
            </a:r>
          </a:p>
          <a:p>
            <a:r>
              <a:rPr lang="en-US" dirty="0"/>
              <a:t>Read letters</a:t>
            </a:r>
          </a:p>
          <a:p>
            <a:r>
              <a:rPr lang="en-US" dirty="0"/>
              <a:t>Locate objects</a:t>
            </a:r>
          </a:p>
        </p:txBody>
      </p:sp>
    </p:spTree>
    <p:extLst>
      <p:ext uri="{BB962C8B-B14F-4D97-AF65-F5344CB8AC3E}">
        <p14:creationId xmlns:p14="http://schemas.microsoft.com/office/powerpoint/2010/main" val="17583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8788-04EA-4098-8ABA-BE570E40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Integration -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B5CB-FB54-4237-9302-ECE23D52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scanning</a:t>
            </a:r>
          </a:p>
          <a:p>
            <a:pPr lvl="1"/>
            <a:r>
              <a:rPr lang="en-US" dirty="0"/>
              <a:t>Location – position/direction</a:t>
            </a:r>
          </a:p>
          <a:p>
            <a:pPr lvl="1"/>
            <a:r>
              <a:rPr lang="en-US" dirty="0"/>
              <a:t>Size classification</a:t>
            </a:r>
          </a:p>
          <a:p>
            <a:pPr lvl="1"/>
            <a:r>
              <a:rPr lang="en-US" dirty="0"/>
              <a:t>Mothership location</a:t>
            </a:r>
          </a:p>
          <a:p>
            <a:pPr lvl="1"/>
            <a:r>
              <a:rPr lang="en-US" dirty="0"/>
              <a:t>Multiple objects</a:t>
            </a:r>
          </a:p>
          <a:p>
            <a:pPr lvl="1"/>
            <a:r>
              <a:rPr lang="en-US" dirty="0"/>
              <a:t>Front(mid-range) and rear(long range) sensors</a:t>
            </a:r>
          </a:p>
          <a:p>
            <a:pPr lvl="1"/>
            <a:r>
              <a:rPr lang="en-US" dirty="0"/>
              <a:t>Scanning rates</a:t>
            </a:r>
          </a:p>
          <a:p>
            <a:pPr lvl="1"/>
            <a:r>
              <a:rPr lang="en-US" dirty="0"/>
              <a:t>Ultrasonic verification</a:t>
            </a:r>
          </a:p>
          <a:p>
            <a:r>
              <a:rPr lang="en-US" dirty="0" err="1"/>
              <a:t>Downlooking</a:t>
            </a:r>
            <a:r>
              <a:rPr lang="en-US" dirty="0"/>
              <a:t> sensors</a:t>
            </a:r>
          </a:p>
          <a:p>
            <a:pPr lvl="1"/>
            <a:r>
              <a:rPr lang="en-US" dirty="0"/>
              <a:t>Digital pins On/off signals</a:t>
            </a:r>
          </a:p>
          <a:p>
            <a:pPr lvl="1"/>
            <a:r>
              <a:rPr lang="en-US" dirty="0"/>
              <a:t>Edge trigger programming</a:t>
            </a:r>
          </a:p>
        </p:txBody>
      </p:sp>
    </p:spTree>
    <p:extLst>
      <p:ext uri="{BB962C8B-B14F-4D97-AF65-F5344CB8AC3E}">
        <p14:creationId xmlns:p14="http://schemas.microsoft.com/office/powerpoint/2010/main" val="9556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4396-28EB-4DA4-B047-3DB36D59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F4E5-7F24-4496-B9A3-E50DC39F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Precursors </a:t>
            </a:r>
          </a:p>
          <a:p>
            <a:pPr lvl="1"/>
            <a:r>
              <a:rPr lang="en-US" dirty="0"/>
              <a:t>Obstacle mapping</a:t>
            </a:r>
          </a:p>
          <a:p>
            <a:pPr lvl="1"/>
            <a:r>
              <a:rPr lang="en-US" dirty="0"/>
              <a:t>Mothership mapping</a:t>
            </a:r>
          </a:p>
          <a:p>
            <a:pPr lvl="1"/>
            <a:r>
              <a:rPr lang="en-US" dirty="0"/>
              <a:t>JSON – target mapping</a:t>
            </a:r>
          </a:p>
          <a:p>
            <a:r>
              <a:rPr lang="en-US" dirty="0"/>
              <a:t>Positional awareness</a:t>
            </a:r>
          </a:p>
          <a:p>
            <a:pPr lvl="1"/>
            <a:r>
              <a:rPr lang="en-US" dirty="0"/>
              <a:t>Continually update – position/pointing direction</a:t>
            </a:r>
          </a:p>
          <a:p>
            <a:r>
              <a:rPr lang="en-US" dirty="0"/>
              <a:t>Navigation</a:t>
            </a:r>
          </a:p>
          <a:p>
            <a:pPr lvl="1"/>
            <a:r>
              <a:rPr lang="en-US" dirty="0"/>
              <a:t>Point to point with obstacle avoidance</a:t>
            </a:r>
          </a:p>
          <a:p>
            <a:pPr lvl="1"/>
            <a:r>
              <a:rPr lang="en-US" dirty="0"/>
              <a:t>Target approach</a:t>
            </a:r>
          </a:p>
          <a:p>
            <a:pPr lvl="1"/>
            <a:r>
              <a:rPr lang="en-US" dirty="0"/>
              <a:t>Mothership approach</a:t>
            </a:r>
          </a:p>
          <a:p>
            <a:pPr lvl="1"/>
            <a:r>
              <a:rPr lang="en-US" dirty="0"/>
              <a:t>Ramp and platform maneuvers</a:t>
            </a:r>
          </a:p>
        </p:txBody>
      </p:sp>
    </p:spTree>
    <p:extLst>
      <p:ext uri="{BB962C8B-B14F-4D97-AF65-F5344CB8AC3E}">
        <p14:creationId xmlns:p14="http://schemas.microsoft.com/office/powerpoint/2010/main" val="111006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9E31-A265-47AE-9B48-77674C9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-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E270-9BD6-4220-8BB5-3736302B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Print final chassis</a:t>
            </a:r>
          </a:p>
          <a:p>
            <a:r>
              <a:rPr lang="en-US" dirty="0"/>
              <a:t>Dress chassis</a:t>
            </a:r>
          </a:p>
          <a:p>
            <a:r>
              <a:rPr lang="en-US" dirty="0"/>
              <a:t>Mount motors</a:t>
            </a:r>
          </a:p>
          <a:p>
            <a:r>
              <a:rPr lang="en-US" dirty="0"/>
              <a:t>Mount wheels</a:t>
            </a:r>
          </a:p>
          <a:p>
            <a:r>
              <a:rPr lang="en-US" dirty="0"/>
              <a:t>Ground and power planes</a:t>
            </a:r>
          </a:p>
          <a:p>
            <a:r>
              <a:rPr lang="en-US" dirty="0"/>
              <a:t>Calibrate controller chips</a:t>
            </a:r>
          </a:p>
          <a:p>
            <a:r>
              <a:rPr lang="en-US" dirty="0"/>
              <a:t>Mount Arduino and Controller</a:t>
            </a:r>
          </a:p>
          <a:p>
            <a:r>
              <a:rPr lang="en-US" dirty="0"/>
              <a:t>Wire</a:t>
            </a:r>
          </a:p>
          <a:p>
            <a:pPr lvl="1"/>
            <a:r>
              <a:rPr lang="en-US" dirty="0"/>
              <a:t>Motors to controller</a:t>
            </a:r>
          </a:p>
          <a:p>
            <a:pPr lvl="1"/>
            <a:r>
              <a:rPr lang="en-US" dirty="0"/>
              <a:t>Arduino to controller</a:t>
            </a:r>
          </a:p>
          <a:p>
            <a:pPr lvl="1"/>
            <a:r>
              <a:rPr lang="en-US" dirty="0"/>
              <a:t>Switch, voltage regulator, battery connector</a:t>
            </a:r>
          </a:p>
          <a:p>
            <a:pPr lvl="1"/>
            <a:r>
              <a:rPr lang="en-US" dirty="0"/>
              <a:t>Sensors - +5V, GND, Signal, Triggers(UT)</a:t>
            </a:r>
          </a:p>
          <a:p>
            <a:pPr lvl="1"/>
            <a:r>
              <a:rPr lang="en-US" dirty="0"/>
              <a:t>Sensors signal to Arduino</a:t>
            </a:r>
          </a:p>
        </p:txBody>
      </p:sp>
    </p:spTree>
    <p:extLst>
      <p:ext uri="{BB962C8B-B14F-4D97-AF65-F5344CB8AC3E}">
        <p14:creationId xmlns:p14="http://schemas.microsoft.com/office/powerpoint/2010/main" val="8451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283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Robotics 2018/19 Progress and Direction</vt:lpstr>
      <vt:lpstr>Overview</vt:lpstr>
      <vt:lpstr>Motion Programming - Status</vt:lpstr>
      <vt:lpstr>Chassis Design</vt:lpstr>
      <vt:lpstr>Controller Soldering - Status</vt:lpstr>
      <vt:lpstr>Image Processing - Status</vt:lpstr>
      <vt:lpstr>Sensor Integration - Directions</vt:lpstr>
      <vt:lpstr>Navigation - Directions</vt:lpstr>
      <vt:lpstr>Build - Directions</vt:lpstr>
      <vt:lpstr>Wiring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2018/19 Progress and Direction</dc:title>
  <dc:creator>Jeffrey Gray</dc:creator>
  <cp:lastModifiedBy>Jeffrey Gray</cp:lastModifiedBy>
  <cp:revision>11</cp:revision>
  <dcterms:created xsi:type="dcterms:W3CDTF">2018-11-05T21:17:21Z</dcterms:created>
  <dcterms:modified xsi:type="dcterms:W3CDTF">2018-11-06T16:41:54Z</dcterms:modified>
</cp:coreProperties>
</file>