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1EA497-63A2-9C49-9E10-7C1C53431593}">
          <p14:sldIdLst>
            <p14:sldId id="256"/>
            <p14:sldId id="257"/>
            <p14:sldId id="261"/>
          </p14:sldIdLst>
        </p14:section>
        <p14:section name="Resources" id="{E9FCDA95-6395-C441-9A87-4DF1ED25AC1D}">
          <p14:sldIdLst>
            <p14:sldId id="258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4"/>
  </p:normalViewPr>
  <p:slideViewPr>
    <p:cSldViewPr snapToGrid="0">
      <p:cViewPr varScale="1">
        <p:scale>
          <a:sx n="135" d="100"/>
          <a:sy n="135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9F025-12DE-46A1-8275-7D009A77601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658435-9646-41E6-B525-5C3FBC828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as AI Specialist</a:t>
          </a:r>
        </a:p>
      </dgm:t>
    </dgm:pt>
    <dgm:pt modelId="{330FCA5D-4270-4ED0-A332-97350ED11880}" type="parTrans" cxnId="{3F02DCDF-62CC-4486-ABBB-A149CE7756CE}">
      <dgm:prSet/>
      <dgm:spPr/>
      <dgm:t>
        <a:bodyPr/>
        <a:lstStyle/>
        <a:p>
          <a:endParaRPr lang="en-US"/>
        </a:p>
      </dgm:t>
    </dgm:pt>
    <dgm:pt modelId="{692B88E1-B237-440C-A0BE-5BDE825EAB79}" type="sibTrans" cxnId="{3F02DCDF-62CC-4486-ABBB-A149CE7756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2F6EE0-47BC-4F3D-8818-3159251A7A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Lead AI teams</a:t>
          </a:r>
        </a:p>
      </dgm:t>
    </dgm:pt>
    <dgm:pt modelId="{7CEAF9CD-C533-4885-8151-AA43B40222B8}" type="parTrans" cxnId="{ECB1F490-948F-4812-B270-B951AA5F5ED8}">
      <dgm:prSet/>
      <dgm:spPr/>
      <dgm:t>
        <a:bodyPr/>
        <a:lstStyle/>
        <a:p>
          <a:endParaRPr lang="en-US"/>
        </a:p>
      </dgm:t>
    </dgm:pt>
    <dgm:pt modelId="{C233C850-C6A9-42DE-8FD4-56512DC8CD83}" type="sibTrans" cxnId="{ECB1F490-948F-4812-B270-B951AA5F5E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E44E05-2D6B-4BC2-8978-15D9F58EC7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Teach at UWA</a:t>
          </a:r>
        </a:p>
      </dgm:t>
    </dgm:pt>
    <dgm:pt modelId="{581CBF8A-8BB6-47BD-8A9E-8FA646A8F325}" type="parTrans" cxnId="{6C5ACCB6-6FA0-4D13-B947-04512125B601}">
      <dgm:prSet/>
      <dgm:spPr/>
      <dgm:t>
        <a:bodyPr/>
        <a:lstStyle/>
        <a:p>
          <a:endParaRPr lang="en-US"/>
        </a:p>
      </dgm:t>
    </dgm:pt>
    <dgm:pt modelId="{1B5C2BC4-1B81-4DB7-B82C-5FF4E1C16CE2}" type="sibTrans" cxnId="{6C5ACCB6-6FA0-4D13-B947-04512125B6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8BA599-EDFC-4628-84C5-54F54C7706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YouTube Channel</a:t>
          </a:r>
        </a:p>
      </dgm:t>
    </dgm:pt>
    <dgm:pt modelId="{2A90F773-A438-4AD1-B9FF-C5DE279D9F2A}" type="parTrans" cxnId="{67A0A1B2-3FF4-4D54-BE9E-E2B14C3929B2}">
      <dgm:prSet/>
      <dgm:spPr/>
      <dgm:t>
        <a:bodyPr/>
        <a:lstStyle/>
        <a:p>
          <a:endParaRPr lang="en-US"/>
        </a:p>
      </dgm:t>
    </dgm:pt>
    <dgm:pt modelId="{615C4D41-6FF6-4988-BCDF-021DA8C9B445}" type="sibTrans" cxnId="{67A0A1B2-3FF4-4D54-BE9E-E2B14C3929B2}">
      <dgm:prSet/>
      <dgm:spPr/>
      <dgm:t>
        <a:bodyPr/>
        <a:lstStyle/>
        <a:p>
          <a:endParaRPr lang="en-US"/>
        </a:p>
      </dgm:t>
    </dgm:pt>
    <dgm:pt modelId="{A8333238-9CE8-450E-AD5C-6C21DFB4F9D9}" type="pres">
      <dgm:prSet presAssocID="{8C09F025-12DE-46A1-8275-7D009A776011}" presName="root" presStyleCnt="0">
        <dgm:presLayoutVars>
          <dgm:dir/>
          <dgm:resizeHandles val="exact"/>
        </dgm:presLayoutVars>
      </dgm:prSet>
      <dgm:spPr/>
    </dgm:pt>
    <dgm:pt modelId="{03906A96-CFE1-4273-B790-C560948F38D0}" type="pres">
      <dgm:prSet presAssocID="{8C09F025-12DE-46A1-8275-7D009A776011}" presName="container" presStyleCnt="0">
        <dgm:presLayoutVars>
          <dgm:dir/>
          <dgm:resizeHandles val="exact"/>
        </dgm:presLayoutVars>
      </dgm:prSet>
      <dgm:spPr/>
    </dgm:pt>
    <dgm:pt modelId="{4BE3451C-3E92-4B5C-B037-391667DD0CC4}" type="pres">
      <dgm:prSet presAssocID="{8C658435-9646-41E6-B525-5C3FBC8284C0}" presName="compNode" presStyleCnt="0"/>
      <dgm:spPr/>
    </dgm:pt>
    <dgm:pt modelId="{CE540726-0F9B-499B-9D90-645D40B9630F}" type="pres">
      <dgm:prSet presAssocID="{8C658435-9646-41E6-B525-5C3FBC8284C0}" presName="iconBgRect" presStyleLbl="bgShp" presStyleIdx="0" presStyleCnt="4"/>
      <dgm:spPr/>
    </dgm:pt>
    <dgm:pt modelId="{81150E3A-6037-4AE8-962B-50800F189169}" type="pres">
      <dgm:prSet presAssocID="{8C658435-9646-41E6-B525-5C3FBC8284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0B0C3B5-5D08-49FB-82AF-51FD80F68660}" type="pres">
      <dgm:prSet presAssocID="{8C658435-9646-41E6-B525-5C3FBC8284C0}" presName="spaceRect" presStyleCnt="0"/>
      <dgm:spPr/>
    </dgm:pt>
    <dgm:pt modelId="{361EA4C5-802C-4D9B-97E9-D01266198009}" type="pres">
      <dgm:prSet presAssocID="{8C658435-9646-41E6-B525-5C3FBC8284C0}" presName="textRect" presStyleLbl="revTx" presStyleIdx="0" presStyleCnt="4">
        <dgm:presLayoutVars>
          <dgm:chMax val="1"/>
          <dgm:chPref val="1"/>
        </dgm:presLayoutVars>
      </dgm:prSet>
      <dgm:spPr/>
    </dgm:pt>
    <dgm:pt modelId="{A0700F20-1D69-4C0B-BF0E-970DE22DD53A}" type="pres">
      <dgm:prSet presAssocID="{692B88E1-B237-440C-A0BE-5BDE825EAB79}" presName="sibTrans" presStyleLbl="sibTrans2D1" presStyleIdx="0" presStyleCnt="0"/>
      <dgm:spPr/>
    </dgm:pt>
    <dgm:pt modelId="{EA8DEE86-EB42-48BE-879B-2B8517A63507}" type="pres">
      <dgm:prSet presAssocID="{BB2F6EE0-47BC-4F3D-8818-3159251A7AD9}" presName="compNode" presStyleCnt="0"/>
      <dgm:spPr/>
    </dgm:pt>
    <dgm:pt modelId="{B7EE1B27-BB85-4439-9848-A7B4F611E9D2}" type="pres">
      <dgm:prSet presAssocID="{BB2F6EE0-47BC-4F3D-8818-3159251A7AD9}" presName="iconBgRect" presStyleLbl="bgShp" presStyleIdx="1" presStyleCnt="4"/>
      <dgm:spPr/>
    </dgm:pt>
    <dgm:pt modelId="{E3463F94-65D5-4916-A949-C151031E063D}" type="pres">
      <dgm:prSet presAssocID="{BB2F6EE0-47BC-4F3D-8818-3159251A7A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BDC5AC0-3425-41B1-A031-65F61B75CA5C}" type="pres">
      <dgm:prSet presAssocID="{BB2F6EE0-47BC-4F3D-8818-3159251A7AD9}" presName="spaceRect" presStyleCnt="0"/>
      <dgm:spPr/>
    </dgm:pt>
    <dgm:pt modelId="{97D8EB73-F0FE-4EDC-A167-C049837754B3}" type="pres">
      <dgm:prSet presAssocID="{BB2F6EE0-47BC-4F3D-8818-3159251A7AD9}" presName="textRect" presStyleLbl="revTx" presStyleIdx="1" presStyleCnt="4">
        <dgm:presLayoutVars>
          <dgm:chMax val="1"/>
          <dgm:chPref val="1"/>
        </dgm:presLayoutVars>
      </dgm:prSet>
      <dgm:spPr/>
    </dgm:pt>
    <dgm:pt modelId="{2466C5C5-04DA-4128-B9F8-B49F8A001C0A}" type="pres">
      <dgm:prSet presAssocID="{C233C850-C6A9-42DE-8FD4-56512DC8CD83}" presName="sibTrans" presStyleLbl="sibTrans2D1" presStyleIdx="0" presStyleCnt="0"/>
      <dgm:spPr/>
    </dgm:pt>
    <dgm:pt modelId="{02507FBE-E858-44CF-96A5-C66443DD71AC}" type="pres">
      <dgm:prSet presAssocID="{6FE44E05-2D6B-4BC2-8978-15D9F58EC762}" presName="compNode" presStyleCnt="0"/>
      <dgm:spPr/>
    </dgm:pt>
    <dgm:pt modelId="{BF093A8F-A182-40F2-A6C1-D0F8F3DB55FF}" type="pres">
      <dgm:prSet presAssocID="{6FE44E05-2D6B-4BC2-8978-15D9F58EC762}" presName="iconBgRect" presStyleLbl="bgShp" presStyleIdx="2" presStyleCnt="4"/>
      <dgm:spPr/>
    </dgm:pt>
    <dgm:pt modelId="{AC02B923-F0F6-43F8-A90E-66DCAD06C242}" type="pres">
      <dgm:prSet presAssocID="{6FE44E05-2D6B-4BC2-8978-15D9F58EC7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64BD996-7989-4B44-9084-55CB27BA7C97}" type="pres">
      <dgm:prSet presAssocID="{6FE44E05-2D6B-4BC2-8978-15D9F58EC762}" presName="spaceRect" presStyleCnt="0"/>
      <dgm:spPr/>
    </dgm:pt>
    <dgm:pt modelId="{CC7B1EB8-5E3D-4471-87B9-930CAC0080FF}" type="pres">
      <dgm:prSet presAssocID="{6FE44E05-2D6B-4BC2-8978-15D9F58EC762}" presName="textRect" presStyleLbl="revTx" presStyleIdx="2" presStyleCnt="4">
        <dgm:presLayoutVars>
          <dgm:chMax val="1"/>
          <dgm:chPref val="1"/>
        </dgm:presLayoutVars>
      </dgm:prSet>
      <dgm:spPr/>
    </dgm:pt>
    <dgm:pt modelId="{9143EDE4-D9D2-4B14-8F4D-610841678BB8}" type="pres">
      <dgm:prSet presAssocID="{1B5C2BC4-1B81-4DB7-B82C-5FF4E1C16CE2}" presName="sibTrans" presStyleLbl="sibTrans2D1" presStyleIdx="0" presStyleCnt="0"/>
      <dgm:spPr/>
    </dgm:pt>
    <dgm:pt modelId="{52CCF772-88F9-4866-9E97-342CDDE0CE99}" type="pres">
      <dgm:prSet presAssocID="{FB8BA599-EDFC-4628-84C5-54F54C77069A}" presName="compNode" presStyleCnt="0"/>
      <dgm:spPr/>
    </dgm:pt>
    <dgm:pt modelId="{B94163F9-FB71-4D0D-97BF-5962D3EDFEB2}" type="pres">
      <dgm:prSet presAssocID="{FB8BA599-EDFC-4628-84C5-54F54C77069A}" presName="iconBgRect" presStyleLbl="bgShp" presStyleIdx="3" presStyleCnt="4"/>
      <dgm:spPr/>
    </dgm:pt>
    <dgm:pt modelId="{BA61DC13-6DAB-4D15-90F7-D601FD104A49}" type="pres">
      <dgm:prSet presAssocID="{FB8BA599-EDFC-4628-84C5-54F54C7706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E8A3E84-E424-4CAC-A938-4C8DB25E6C45}" type="pres">
      <dgm:prSet presAssocID="{FB8BA599-EDFC-4628-84C5-54F54C77069A}" presName="spaceRect" presStyleCnt="0"/>
      <dgm:spPr/>
    </dgm:pt>
    <dgm:pt modelId="{D64904E5-B98F-48A9-9BEA-3B4DFC83B1A7}" type="pres">
      <dgm:prSet presAssocID="{FB8BA599-EDFC-4628-84C5-54F54C7706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2E6F02-EBEF-4964-9C39-CCB298FC2A2D}" type="presOf" srcId="{BB2F6EE0-47BC-4F3D-8818-3159251A7AD9}" destId="{97D8EB73-F0FE-4EDC-A167-C049837754B3}" srcOrd="0" destOrd="0" presId="urn:microsoft.com/office/officeart/2018/2/layout/IconCircleList"/>
    <dgm:cxn modelId="{95584F18-BEB8-4D39-BAC9-FCFCA4963B6A}" type="presOf" srcId="{692B88E1-B237-440C-A0BE-5BDE825EAB79}" destId="{A0700F20-1D69-4C0B-BF0E-970DE22DD53A}" srcOrd="0" destOrd="0" presId="urn:microsoft.com/office/officeart/2018/2/layout/IconCircleList"/>
    <dgm:cxn modelId="{D8ED9327-D94D-4EC8-AE0E-74027B4CAC9D}" type="presOf" srcId="{6FE44E05-2D6B-4BC2-8978-15D9F58EC762}" destId="{CC7B1EB8-5E3D-4471-87B9-930CAC0080FF}" srcOrd="0" destOrd="0" presId="urn:microsoft.com/office/officeart/2018/2/layout/IconCircleList"/>
    <dgm:cxn modelId="{8E768F67-7BDE-46A4-9CE2-EDC6A1F9E10E}" type="presOf" srcId="{8C658435-9646-41E6-B525-5C3FBC8284C0}" destId="{361EA4C5-802C-4D9B-97E9-D01266198009}" srcOrd="0" destOrd="0" presId="urn:microsoft.com/office/officeart/2018/2/layout/IconCircleList"/>
    <dgm:cxn modelId="{35205F6C-BEA5-4E19-9707-BE50D4E7F9F2}" type="presOf" srcId="{8C09F025-12DE-46A1-8275-7D009A776011}" destId="{A8333238-9CE8-450E-AD5C-6C21DFB4F9D9}" srcOrd="0" destOrd="0" presId="urn:microsoft.com/office/officeart/2018/2/layout/IconCircleList"/>
    <dgm:cxn modelId="{9582D978-3B94-4B42-B06E-D549EB64297A}" type="presOf" srcId="{FB8BA599-EDFC-4628-84C5-54F54C77069A}" destId="{D64904E5-B98F-48A9-9BEA-3B4DFC83B1A7}" srcOrd="0" destOrd="0" presId="urn:microsoft.com/office/officeart/2018/2/layout/IconCircleList"/>
    <dgm:cxn modelId="{EB2F407B-F70B-473E-A4D2-8B35D53343BC}" type="presOf" srcId="{1B5C2BC4-1B81-4DB7-B82C-5FF4E1C16CE2}" destId="{9143EDE4-D9D2-4B14-8F4D-610841678BB8}" srcOrd="0" destOrd="0" presId="urn:microsoft.com/office/officeart/2018/2/layout/IconCircleList"/>
    <dgm:cxn modelId="{ECB1F490-948F-4812-B270-B951AA5F5ED8}" srcId="{8C09F025-12DE-46A1-8275-7D009A776011}" destId="{BB2F6EE0-47BC-4F3D-8818-3159251A7AD9}" srcOrd="1" destOrd="0" parTransId="{7CEAF9CD-C533-4885-8151-AA43B40222B8}" sibTransId="{C233C850-C6A9-42DE-8FD4-56512DC8CD83}"/>
    <dgm:cxn modelId="{B34E1997-C9C7-46E8-992F-1914EF8E5242}" type="presOf" srcId="{C233C850-C6A9-42DE-8FD4-56512DC8CD83}" destId="{2466C5C5-04DA-4128-B9F8-B49F8A001C0A}" srcOrd="0" destOrd="0" presId="urn:microsoft.com/office/officeart/2018/2/layout/IconCircleList"/>
    <dgm:cxn modelId="{67A0A1B2-3FF4-4D54-BE9E-E2B14C3929B2}" srcId="{8C09F025-12DE-46A1-8275-7D009A776011}" destId="{FB8BA599-EDFC-4628-84C5-54F54C77069A}" srcOrd="3" destOrd="0" parTransId="{2A90F773-A438-4AD1-B9FF-C5DE279D9F2A}" sibTransId="{615C4D41-6FF6-4988-BCDF-021DA8C9B445}"/>
    <dgm:cxn modelId="{6C5ACCB6-6FA0-4D13-B947-04512125B601}" srcId="{8C09F025-12DE-46A1-8275-7D009A776011}" destId="{6FE44E05-2D6B-4BC2-8978-15D9F58EC762}" srcOrd="2" destOrd="0" parTransId="{581CBF8A-8BB6-47BD-8A9E-8FA646A8F325}" sibTransId="{1B5C2BC4-1B81-4DB7-B82C-5FF4E1C16CE2}"/>
    <dgm:cxn modelId="{3F02DCDF-62CC-4486-ABBB-A149CE7756CE}" srcId="{8C09F025-12DE-46A1-8275-7D009A776011}" destId="{8C658435-9646-41E6-B525-5C3FBC8284C0}" srcOrd="0" destOrd="0" parTransId="{330FCA5D-4270-4ED0-A332-97350ED11880}" sibTransId="{692B88E1-B237-440C-A0BE-5BDE825EAB79}"/>
    <dgm:cxn modelId="{DF292A24-2308-43CF-9D17-A114BE15150A}" type="presParOf" srcId="{A8333238-9CE8-450E-AD5C-6C21DFB4F9D9}" destId="{03906A96-CFE1-4273-B790-C560948F38D0}" srcOrd="0" destOrd="0" presId="urn:microsoft.com/office/officeart/2018/2/layout/IconCircleList"/>
    <dgm:cxn modelId="{A06FAAF0-DFC6-442B-90C4-AD1271B037DE}" type="presParOf" srcId="{03906A96-CFE1-4273-B790-C560948F38D0}" destId="{4BE3451C-3E92-4B5C-B037-391667DD0CC4}" srcOrd="0" destOrd="0" presId="urn:microsoft.com/office/officeart/2018/2/layout/IconCircleList"/>
    <dgm:cxn modelId="{8706AC7F-D480-49FB-960A-BDBEC0AD0CC4}" type="presParOf" srcId="{4BE3451C-3E92-4B5C-B037-391667DD0CC4}" destId="{CE540726-0F9B-499B-9D90-645D40B9630F}" srcOrd="0" destOrd="0" presId="urn:microsoft.com/office/officeart/2018/2/layout/IconCircleList"/>
    <dgm:cxn modelId="{FBFDD63A-8712-4F9F-BCF9-8DE3E36DA80E}" type="presParOf" srcId="{4BE3451C-3E92-4B5C-B037-391667DD0CC4}" destId="{81150E3A-6037-4AE8-962B-50800F189169}" srcOrd="1" destOrd="0" presId="urn:microsoft.com/office/officeart/2018/2/layout/IconCircleList"/>
    <dgm:cxn modelId="{573A3E84-6EB2-4038-ACD5-46B6E3955539}" type="presParOf" srcId="{4BE3451C-3E92-4B5C-B037-391667DD0CC4}" destId="{C0B0C3B5-5D08-49FB-82AF-51FD80F68660}" srcOrd="2" destOrd="0" presId="urn:microsoft.com/office/officeart/2018/2/layout/IconCircleList"/>
    <dgm:cxn modelId="{FD06EE48-293D-4759-B330-E0D7B01D2FBF}" type="presParOf" srcId="{4BE3451C-3E92-4B5C-B037-391667DD0CC4}" destId="{361EA4C5-802C-4D9B-97E9-D01266198009}" srcOrd="3" destOrd="0" presId="urn:microsoft.com/office/officeart/2018/2/layout/IconCircleList"/>
    <dgm:cxn modelId="{4BCBFFD0-5796-485B-BDC9-7B341DEAE4DF}" type="presParOf" srcId="{03906A96-CFE1-4273-B790-C560948F38D0}" destId="{A0700F20-1D69-4C0B-BF0E-970DE22DD53A}" srcOrd="1" destOrd="0" presId="urn:microsoft.com/office/officeart/2018/2/layout/IconCircleList"/>
    <dgm:cxn modelId="{890FAC96-BAB8-42CB-8847-FAD5CF84E07B}" type="presParOf" srcId="{03906A96-CFE1-4273-B790-C560948F38D0}" destId="{EA8DEE86-EB42-48BE-879B-2B8517A63507}" srcOrd="2" destOrd="0" presId="urn:microsoft.com/office/officeart/2018/2/layout/IconCircleList"/>
    <dgm:cxn modelId="{4BEFACF2-EEED-4608-80CE-5EF49A18E9A9}" type="presParOf" srcId="{EA8DEE86-EB42-48BE-879B-2B8517A63507}" destId="{B7EE1B27-BB85-4439-9848-A7B4F611E9D2}" srcOrd="0" destOrd="0" presId="urn:microsoft.com/office/officeart/2018/2/layout/IconCircleList"/>
    <dgm:cxn modelId="{B9B7C03A-C731-4150-881E-BC3643BF327A}" type="presParOf" srcId="{EA8DEE86-EB42-48BE-879B-2B8517A63507}" destId="{E3463F94-65D5-4916-A949-C151031E063D}" srcOrd="1" destOrd="0" presId="urn:microsoft.com/office/officeart/2018/2/layout/IconCircleList"/>
    <dgm:cxn modelId="{F6A47C7A-EC8E-4783-9624-74B814885956}" type="presParOf" srcId="{EA8DEE86-EB42-48BE-879B-2B8517A63507}" destId="{5BDC5AC0-3425-41B1-A031-65F61B75CA5C}" srcOrd="2" destOrd="0" presId="urn:microsoft.com/office/officeart/2018/2/layout/IconCircleList"/>
    <dgm:cxn modelId="{2C7E0125-ED94-434E-B525-B22C1B049A20}" type="presParOf" srcId="{EA8DEE86-EB42-48BE-879B-2B8517A63507}" destId="{97D8EB73-F0FE-4EDC-A167-C049837754B3}" srcOrd="3" destOrd="0" presId="urn:microsoft.com/office/officeart/2018/2/layout/IconCircleList"/>
    <dgm:cxn modelId="{3B7D5934-47F6-4BE5-A99B-9CFCC7A0D5F2}" type="presParOf" srcId="{03906A96-CFE1-4273-B790-C560948F38D0}" destId="{2466C5C5-04DA-4128-B9F8-B49F8A001C0A}" srcOrd="3" destOrd="0" presId="urn:microsoft.com/office/officeart/2018/2/layout/IconCircleList"/>
    <dgm:cxn modelId="{A44C8D99-29B3-4ED0-9B2E-B006BE8FE17E}" type="presParOf" srcId="{03906A96-CFE1-4273-B790-C560948F38D0}" destId="{02507FBE-E858-44CF-96A5-C66443DD71AC}" srcOrd="4" destOrd="0" presId="urn:microsoft.com/office/officeart/2018/2/layout/IconCircleList"/>
    <dgm:cxn modelId="{8BB4700A-04D0-4A6B-9365-58A33C9959BB}" type="presParOf" srcId="{02507FBE-E858-44CF-96A5-C66443DD71AC}" destId="{BF093A8F-A182-40F2-A6C1-D0F8F3DB55FF}" srcOrd="0" destOrd="0" presId="urn:microsoft.com/office/officeart/2018/2/layout/IconCircleList"/>
    <dgm:cxn modelId="{78154395-9665-41AB-896B-0E5DFDFB5388}" type="presParOf" srcId="{02507FBE-E858-44CF-96A5-C66443DD71AC}" destId="{AC02B923-F0F6-43F8-A90E-66DCAD06C242}" srcOrd="1" destOrd="0" presId="urn:microsoft.com/office/officeart/2018/2/layout/IconCircleList"/>
    <dgm:cxn modelId="{39E90F36-B8F8-4EAB-A1B6-6E1313CE4ADB}" type="presParOf" srcId="{02507FBE-E858-44CF-96A5-C66443DD71AC}" destId="{964BD996-7989-4B44-9084-55CB27BA7C97}" srcOrd="2" destOrd="0" presId="urn:microsoft.com/office/officeart/2018/2/layout/IconCircleList"/>
    <dgm:cxn modelId="{01F707A7-4E9D-4336-8C7E-AB7706D50D5F}" type="presParOf" srcId="{02507FBE-E858-44CF-96A5-C66443DD71AC}" destId="{CC7B1EB8-5E3D-4471-87B9-930CAC0080FF}" srcOrd="3" destOrd="0" presId="urn:microsoft.com/office/officeart/2018/2/layout/IconCircleList"/>
    <dgm:cxn modelId="{E67A6AFA-0999-40E5-AD3E-E6F0BF8C5CBD}" type="presParOf" srcId="{03906A96-CFE1-4273-B790-C560948F38D0}" destId="{9143EDE4-D9D2-4B14-8F4D-610841678BB8}" srcOrd="5" destOrd="0" presId="urn:microsoft.com/office/officeart/2018/2/layout/IconCircleList"/>
    <dgm:cxn modelId="{4BECFEFE-8F7D-41B0-9897-9E219B41733F}" type="presParOf" srcId="{03906A96-CFE1-4273-B790-C560948F38D0}" destId="{52CCF772-88F9-4866-9E97-342CDDE0CE99}" srcOrd="6" destOrd="0" presId="urn:microsoft.com/office/officeart/2018/2/layout/IconCircleList"/>
    <dgm:cxn modelId="{25BED86F-1E6A-4D4A-A92E-E2479A18D932}" type="presParOf" srcId="{52CCF772-88F9-4866-9E97-342CDDE0CE99}" destId="{B94163F9-FB71-4D0D-97BF-5962D3EDFEB2}" srcOrd="0" destOrd="0" presId="urn:microsoft.com/office/officeart/2018/2/layout/IconCircleList"/>
    <dgm:cxn modelId="{E3E9320A-8893-48D9-B1E6-43C3DE8AEDFB}" type="presParOf" srcId="{52CCF772-88F9-4866-9E97-342CDDE0CE99}" destId="{BA61DC13-6DAB-4D15-90F7-D601FD104A49}" srcOrd="1" destOrd="0" presId="urn:microsoft.com/office/officeart/2018/2/layout/IconCircleList"/>
    <dgm:cxn modelId="{0DC1A0A5-4465-4860-A877-EA84FCFB3F3B}" type="presParOf" srcId="{52CCF772-88F9-4866-9E97-342CDDE0CE99}" destId="{1E8A3E84-E424-4CAC-A938-4C8DB25E6C45}" srcOrd="2" destOrd="0" presId="urn:microsoft.com/office/officeart/2018/2/layout/IconCircleList"/>
    <dgm:cxn modelId="{AAAD31A1-50CD-42D6-8982-ADD4264E0558}" type="presParOf" srcId="{52CCF772-88F9-4866-9E97-342CDDE0CE99}" destId="{D64904E5-B98F-48A9-9BEA-3B4DFC83B1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40726-0F9B-499B-9D90-645D40B9630F}">
      <dsp:nvSpPr>
        <dsp:cNvPr id="0" name=""/>
        <dsp:cNvSpPr/>
      </dsp:nvSpPr>
      <dsp:spPr>
        <a:xfrm>
          <a:off x="62794" y="994575"/>
          <a:ext cx="687768" cy="6877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50E3A-6037-4AE8-962B-50800F189169}">
      <dsp:nvSpPr>
        <dsp:cNvPr id="0" name=""/>
        <dsp:cNvSpPr/>
      </dsp:nvSpPr>
      <dsp:spPr>
        <a:xfrm>
          <a:off x="207225" y="1139006"/>
          <a:ext cx="398905" cy="398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EA4C5-802C-4D9B-97E9-D01266198009}">
      <dsp:nvSpPr>
        <dsp:cNvPr id="0" name=""/>
        <dsp:cNvSpPr/>
      </dsp:nvSpPr>
      <dsp:spPr>
        <a:xfrm>
          <a:off x="897941" y="994575"/>
          <a:ext cx="1621168" cy="68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as AI Specialist</a:t>
          </a:r>
        </a:p>
      </dsp:txBody>
      <dsp:txXfrm>
        <a:off x="897941" y="994575"/>
        <a:ext cx="1621168" cy="687768"/>
      </dsp:txXfrm>
    </dsp:sp>
    <dsp:sp modelId="{B7EE1B27-BB85-4439-9848-A7B4F611E9D2}">
      <dsp:nvSpPr>
        <dsp:cNvPr id="0" name=""/>
        <dsp:cNvSpPr/>
      </dsp:nvSpPr>
      <dsp:spPr>
        <a:xfrm>
          <a:off x="2801586" y="994575"/>
          <a:ext cx="687768" cy="6877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63F94-65D5-4916-A949-C151031E063D}">
      <dsp:nvSpPr>
        <dsp:cNvPr id="0" name=""/>
        <dsp:cNvSpPr/>
      </dsp:nvSpPr>
      <dsp:spPr>
        <a:xfrm>
          <a:off x="2946017" y="1139006"/>
          <a:ext cx="398905" cy="398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8EB73-F0FE-4EDC-A167-C049837754B3}">
      <dsp:nvSpPr>
        <dsp:cNvPr id="0" name=""/>
        <dsp:cNvSpPr/>
      </dsp:nvSpPr>
      <dsp:spPr>
        <a:xfrm>
          <a:off x="3636733" y="994575"/>
          <a:ext cx="1621168" cy="68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Lead AI teams</a:t>
          </a:r>
        </a:p>
      </dsp:txBody>
      <dsp:txXfrm>
        <a:off x="3636733" y="994575"/>
        <a:ext cx="1621168" cy="687768"/>
      </dsp:txXfrm>
    </dsp:sp>
    <dsp:sp modelId="{BF093A8F-A182-40F2-A6C1-D0F8F3DB55FF}">
      <dsp:nvSpPr>
        <dsp:cNvPr id="0" name=""/>
        <dsp:cNvSpPr/>
      </dsp:nvSpPr>
      <dsp:spPr>
        <a:xfrm>
          <a:off x="62794" y="2371496"/>
          <a:ext cx="687768" cy="6877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2B923-F0F6-43F8-A90E-66DCAD06C242}">
      <dsp:nvSpPr>
        <dsp:cNvPr id="0" name=""/>
        <dsp:cNvSpPr/>
      </dsp:nvSpPr>
      <dsp:spPr>
        <a:xfrm>
          <a:off x="207225" y="2515927"/>
          <a:ext cx="398905" cy="398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B1EB8-5E3D-4471-87B9-930CAC0080FF}">
      <dsp:nvSpPr>
        <dsp:cNvPr id="0" name=""/>
        <dsp:cNvSpPr/>
      </dsp:nvSpPr>
      <dsp:spPr>
        <a:xfrm>
          <a:off x="897941" y="2371496"/>
          <a:ext cx="1621168" cy="68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Teach at UWA</a:t>
          </a:r>
        </a:p>
      </dsp:txBody>
      <dsp:txXfrm>
        <a:off x="897941" y="2371496"/>
        <a:ext cx="1621168" cy="687768"/>
      </dsp:txXfrm>
    </dsp:sp>
    <dsp:sp modelId="{B94163F9-FB71-4D0D-97BF-5962D3EDFEB2}">
      <dsp:nvSpPr>
        <dsp:cNvPr id="0" name=""/>
        <dsp:cNvSpPr/>
      </dsp:nvSpPr>
      <dsp:spPr>
        <a:xfrm>
          <a:off x="2801586" y="2371496"/>
          <a:ext cx="687768" cy="6877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1DC13-6DAB-4D15-90F7-D601FD104A49}">
      <dsp:nvSpPr>
        <dsp:cNvPr id="0" name=""/>
        <dsp:cNvSpPr/>
      </dsp:nvSpPr>
      <dsp:spPr>
        <a:xfrm>
          <a:off x="2946017" y="2515927"/>
          <a:ext cx="398905" cy="398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904E5-B98F-48A9-9BEA-3B4DFC83B1A7}">
      <dsp:nvSpPr>
        <dsp:cNvPr id="0" name=""/>
        <dsp:cNvSpPr/>
      </dsp:nvSpPr>
      <dsp:spPr>
        <a:xfrm>
          <a:off x="3636733" y="2371496"/>
          <a:ext cx="1621168" cy="68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YouTube Channel</a:t>
          </a:r>
        </a:p>
      </dsp:txBody>
      <dsp:txXfrm>
        <a:off x="3636733" y="2371496"/>
        <a:ext cx="1621168" cy="687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33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4DB299-A0C0-C744-9382-BB3E1656A6F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D9961D-2AE7-5C4E-9C0A-6C6B0160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11AA-ABE2-3AA1-541B-FFCB4BAF9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Amir Charkhi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005F9-154E-9258-FE25-DA1DBDF04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7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447A6-E4DB-3E31-C7A6-482092CC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0FF6-901C-A799-6B96-C29C1240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Have been teaching since 2004</a:t>
            </a:r>
          </a:p>
          <a:p>
            <a:r>
              <a:rPr lang="en-US" dirty="0">
                <a:solidFill>
                  <a:srgbClr val="FFFFFF"/>
                </a:solidFill>
              </a:rPr>
              <a:t>Built my first neural network model in 2008</a:t>
            </a:r>
          </a:p>
          <a:p>
            <a:r>
              <a:rPr lang="en-US" dirty="0">
                <a:solidFill>
                  <a:srgbClr val="FFFFFF"/>
                </a:solidFill>
              </a:rPr>
              <a:t>Worked as a carpenter assistant, teacher, salesperson for tire and steel companies, mining engineer, petroleum engineer,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miling with a yellow background&#10;&#10;Description automatically generated">
            <a:extLst>
              <a:ext uri="{FF2B5EF4-FFF2-40B4-BE49-F238E27FC236}">
                <a16:creationId xmlns:a16="http://schemas.microsoft.com/office/drawing/2014/main" id="{7205FF0B-2324-911B-30BB-F9750EA97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9" r="41933" b="-1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244961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3D796-791B-D456-374A-5022F71F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Today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1760544-474B-F766-5C88-C193CAC15F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91695" y="1402080"/>
          <a:ext cx="5320696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6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E9EF0F75-5504-DDAC-8C69-29F77E143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7" r="177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4D7F2-ED68-B9F1-E83C-CB6D1D6D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823-6209-0DE1-9DDF-FDA3BB57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273" y="973600"/>
            <a:ext cx="3374136" cy="49242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If your job sucks, try to fix it, but don’t try forever!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0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4D7F2-ED68-B9F1-E83C-CB6D1D6D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Tip2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823-6209-0DE1-9DDF-FDA3BB57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Say ”</a:t>
            </a:r>
            <a:r>
              <a:rPr lang="en-US" dirty="0">
                <a:solidFill>
                  <a:schemeClr val="tx1"/>
                </a:solidFill>
              </a:rPr>
              <a:t>I don’t know</a:t>
            </a:r>
            <a:r>
              <a:rPr lang="en-US" dirty="0">
                <a:solidFill>
                  <a:srgbClr val="FFFFFF"/>
                </a:solidFill>
              </a:rPr>
              <a:t>” but make sure you follow with “</a:t>
            </a:r>
            <a:r>
              <a:rPr lang="en-US" dirty="0">
                <a:solidFill>
                  <a:schemeClr val="tx1"/>
                </a:solidFill>
              </a:rPr>
              <a:t>But I’ll find out!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E9EF0F75-5504-DDAC-8C69-29F77E143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39" r="6858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254062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577DEFA-CA70-D4EA-EF9B-5D6657E84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E7C98-1AF1-5DD4-4861-4F721085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ACD0-DF79-61B1-417E-50305CBC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Questions and answers</a:t>
            </a:r>
          </a:p>
          <a:p>
            <a:pPr lvl="1"/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Learning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/>
              <a:t>Python tutor</a:t>
            </a:r>
          </a:p>
          <a:p>
            <a:pPr lvl="1"/>
            <a:r>
              <a:rPr lang="en-US" dirty="0" err="1"/>
              <a:t>Hackerrank</a:t>
            </a:r>
            <a:endParaRPr lang="en-US" dirty="0"/>
          </a:p>
          <a:p>
            <a:pPr lvl="1"/>
            <a:r>
              <a:rPr lang="en-US" dirty="0" err="1"/>
              <a:t>CodeSignal</a:t>
            </a:r>
            <a:endParaRPr lang="en-US" dirty="0"/>
          </a:p>
          <a:p>
            <a:pPr lvl="1"/>
            <a:r>
              <a:rPr lang="en-US" dirty="0" err="1"/>
              <a:t>LeetCode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8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193B-6E7A-A2F9-7D85-99236CFA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Books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B7F71E-2EAC-E432-BDFC-E36A7794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/>
              <a:t>Critical thinking</a:t>
            </a:r>
          </a:p>
          <a:p>
            <a:pPr lvl="1"/>
            <a:r>
              <a:rPr lang="en-US"/>
              <a:t>Calling Bullshit – </a:t>
            </a:r>
            <a:r>
              <a:rPr lang="en-US" err="1"/>
              <a:t>Jevin</a:t>
            </a:r>
            <a:r>
              <a:rPr lang="en-US"/>
              <a:t> D. Best</a:t>
            </a:r>
          </a:p>
          <a:p>
            <a:pPr lvl="1"/>
            <a:r>
              <a:rPr lang="en-US"/>
              <a:t>Critical Thinking - Jonathan Haber</a:t>
            </a:r>
          </a:p>
          <a:p>
            <a:pPr lvl="1"/>
            <a:r>
              <a:rPr lang="en-US"/>
              <a:t>Emotional Intelligence – Daniel Goleman</a:t>
            </a:r>
          </a:p>
          <a:p>
            <a:pPr lvl="1"/>
            <a:r>
              <a:rPr lang="en-US"/>
              <a:t>Atomic Habits – James Clear</a:t>
            </a:r>
          </a:p>
          <a:p>
            <a:r>
              <a:rPr lang="en-US"/>
              <a:t>Coding</a:t>
            </a:r>
          </a:p>
          <a:p>
            <a:pPr lvl="1"/>
            <a:r>
              <a:rPr lang="en-US"/>
              <a:t>Pragmatic programmer – David Thomas</a:t>
            </a:r>
          </a:p>
        </p:txBody>
      </p:sp>
      <p:pic>
        <p:nvPicPr>
          <p:cNvPr id="14" name="Picture 13" descr="Light bulb on yellow background with sketched light beams and cord">
            <a:extLst>
              <a:ext uri="{FF2B5EF4-FFF2-40B4-BE49-F238E27FC236}">
                <a16:creationId xmlns:a16="http://schemas.microsoft.com/office/drawing/2014/main" id="{2395E107-7FEC-7146-0664-C71CCB7E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791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{67912988-31EC-F94C-8E39-9C6E210AC8AF}tf10001120</Template>
  <TotalTime>17</TotalTime>
  <Words>131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Amir Charkhi</vt:lpstr>
      <vt:lpstr>Introduction</vt:lpstr>
      <vt:lpstr>Today</vt:lpstr>
      <vt:lpstr>Tip1</vt:lpstr>
      <vt:lpstr>Tip2</vt:lpstr>
      <vt:lpstr>Websites</vt:lpstr>
      <vt:lpstr>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 Charkhi</dc:title>
  <dc:creator>Amir Charkhi</dc:creator>
  <cp:lastModifiedBy>Amir Charkhi</cp:lastModifiedBy>
  <cp:revision>1</cp:revision>
  <dcterms:created xsi:type="dcterms:W3CDTF">2024-02-27T09:38:05Z</dcterms:created>
  <dcterms:modified xsi:type="dcterms:W3CDTF">2024-02-27T09:55:27Z</dcterms:modified>
</cp:coreProperties>
</file>