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7"/>
  </p:notesMasterIdLst>
  <p:sldIdLst>
    <p:sldId id="256" r:id="rId2"/>
    <p:sldId id="257" r:id="rId3"/>
    <p:sldId id="264" r:id="rId4"/>
    <p:sldId id="285" r:id="rId5"/>
    <p:sldId id="288" r:id="rId6"/>
    <p:sldId id="289" r:id="rId7"/>
    <p:sldId id="267" r:id="rId8"/>
    <p:sldId id="286" r:id="rId9"/>
    <p:sldId id="290" r:id="rId10"/>
    <p:sldId id="268" r:id="rId11"/>
    <p:sldId id="258" r:id="rId12"/>
    <p:sldId id="262" r:id="rId13"/>
    <p:sldId id="299" r:id="rId14"/>
    <p:sldId id="259" r:id="rId15"/>
    <p:sldId id="260" r:id="rId16"/>
    <p:sldId id="270" r:id="rId17"/>
    <p:sldId id="297" r:id="rId18"/>
    <p:sldId id="261" r:id="rId19"/>
    <p:sldId id="294" r:id="rId20"/>
    <p:sldId id="293" r:id="rId21"/>
    <p:sldId id="273" r:id="rId22"/>
    <p:sldId id="275" r:id="rId23"/>
    <p:sldId id="276" r:id="rId24"/>
    <p:sldId id="277" r:id="rId25"/>
    <p:sldId id="278" r:id="rId26"/>
    <p:sldId id="291" r:id="rId27"/>
    <p:sldId id="279" r:id="rId28"/>
    <p:sldId id="282" r:id="rId29"/>
    <p:sldId id="287" r:id="rId30"/>
    <p:sldId id="292" r:id="rId31"/>
    <p:sldId id="281" r:id="rId32"/>
    <p:sldId id="283" r:id="rId33"/>
    <p:sldId id="284" r:id="rId34"/>
    <p:sldId id="295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3155-8A13-47B2-990F-8C942B8BA40D}" v="819" dt="2021-05-25T20:44:08.176"/>
    <p1510:client id="{1B275181-9D59-4B02-95E7-A3148E8E18E8}" v="2" dt="2021-05-25T20:55:30.585"/>
    <p1510:client id="{6239A5EA-5055-4161-8AC3-FC8A18C7FC6A}" v="809" dt="2021-05-26T18:24:26.498"/>
    <p1510:client id="{7FB4FFFC-108F-4651-A0C6-26D6A445F2D7}" v="19" dt="2021-05-26T20:21:49.639"/>
    <p1510:client id="{83964C88-E174-4402-867C-5AB8D101766C}" v="1337" dt="2021-05-26T19:39:53.978"/>
    <p1510:client id="{858AE0FC-8A09-47E5-87A1-239FD4CEAF17}" v="11" dt="2021-05-26T18:30:56.699"/>
    <p1510:client id="{9504C03E-96EE-4087-9173-8F906C84641E}" v="43" dt="2021-05-26T21:27:46.815"/>
    <p1510:client id="{9D6AC7DA-0688-4019-8EF8-1715902F9F0B}" v="2739" dt="2021-05-26T11:05:33.844"/>
    <p1510:client id="{A7F5B169-BA6D-44B4-8A26-643D8FEE3605}" v="650" dt="2021-05-26T19:20:10.640"/>
    <p1510:client id="{CA7FE34E-068F-483B-A5D6-1C7EBC3CEF83}" v="368" dt="2021-05-26T11:21:45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t-Huy Phung" userId="1be020e72c94fde2" providerId="Windows Live" clId="Web-{1B275181-9D59-4B02-95E7-A3148E8E18E8}"/>
    <pc:docChg chg="modSld">
      <pc:chgData name="Nhat-Huy Phung" userId="1be020e72c94fde2" providerId="Windows Live" clId="Web-{1B275181-9D59-4B02-95E7-A3148E8E18E8}" dt="2021-05-25T20:55:30.585" v="0" actId="20577"/>
      <pc:docMkLst>
        <pc:docMk/>
      </pc:docMkLst>
      <pc:sldChg chg="modSp">
        <pc:chgData name="Nhat-Huy Phung" userId="1be020e72c94fde2" providerId="Windows Live" clId="Web-{1B275181-9D59-4B02-95E7-A3148E8E18E8}" dt="2021-05-25T20:55:30.585" v="0" actId="20577"/>
        <pc:sldMkLst>
          <pc:docMk/>
          <pc:sldMk cId="2819222751" sldId="289"/>
        </pc:sldMkLst>
        <pc:spChg chg="mod">
          <ac:chgData name="Nhat-Huy Phung" userId="1be020e72c94fde2" providerId="Windows Live" clId="Web-{1B275181-9D59-4B02-95E7-A3148E8E18E8}" dt="2021-05-25T20:55:30.585" v="0" actId="20577"/>
          <ac:spMkLst>
            <pc:docMk/>
            <pc:sldMk cId="2819222751" sldId="289"/>
            <ac:spMk id="3" creationId="{C0BA233F-7592-4CEB-9033-F1A8ADC90109}"/>
          </ac:spMkLst>
        </pc:spChg>
      </pc:sldChg>
    </pc:docChg>
  </pc:docChgLst>
  <pc:docChgLst>
    <pc:chgData name="Nhat-Huy Phung" userId="1be020e72c94fde2" providerId="Windows Live" clId="Web-{7FB4FFFC-108F-4651-A0C6-26D6A445F2D7}"/>
    <pc:docChg chg="modSld">
      <pc:chgData name="Nhat-Huy Phung" userId="1be020e72c94fde2" providerId="Windows Live" clId="Web-{7FB4FFFC-108F-4651-A0C6-26D6A445F2D7}" dt="2021-05-26T20:21:49.249" v="8" actId="20577"/>
      <pc:docMkLst>
        <pc:docMk/>
      </pc:docMkLst>
      <pc:sldChg chg="modSp">
        <pc:chgData name="Nhat-Huy Phung" userId="1be020e72c94fde2" providerId="Windows Live" clId="Web-{7FB4FFFC-108F-4651-A0C6-26D6A445F2D7}" dt="2021-05-26T20:21:49.249" v="8" actId="20577"/>
        <pc:sldMkLst>
          <pc:docMk/>
          <pc:sldMk cId="1608805640" sldId="270"/>
        </pc:sldMkLst>
        <pc:spChg chg="mod">
          <ac:chgData name="Nhat-Huy Phung" userId="1be020e72c94fde2" providerId="Windows Live" clId="Web-{7FB4FFFC-108F-4651-A0C6-26D6A445F2D7}" dt="2021-05-26T20:21:49.249" v="8" actId="20577"/>
          <ac:spMkLst>
            <pc:docMk/>
            <pc:sldMk cId="1608805640" sldId="270"/>
            <ac:spMk id="16" creationId="{54AA78D6-A0EE-44A9-8253-42194A8B068F}"/>
          </ac:spMkLst>
        </pc:spChg>
      </pc:sldChg>
    </pc:docChg>
  </pc:docChgLst>
  <pc:docChgLst>
    <pc:chgData name="Nhat-Huy Phung" userId="1be020e72c94fde2" providerId="Windows Live" clId="Web-{048B3155-8A13-47B2-990F-8C942B8BA40D}"/>
    <pc:docChg chg="addSld delSld modSld sldOrd">
      <pc:chgData name="Nhat-Huy Phung" userId="1be020e72c94fde2" providerId="Windows Live" clId="Web-{048B3155-8A13-47B2-990F-8C942B8BA40D}" dt="2021-05-25T20:44:08.176" v="790" actId="1076"/>
      <pc:docMkLst>
        <pc:docMk/>
      </pc:docMkLst>
      <pc:sldChg chg="modSp modNotes">
        <pc:chgData name="Nhat-Huy Phung" userId="1be020e72c94fde2" providerId="Windows Live" clId="Web-{048B3155-8A13-47B2-990F-8C942B8BA40D}" dt="2021-05-25T19:04:22.238" v="118" actId="1076"/>
        <pc:sldMkLst>
          <pc:docMk/>
          <pc:sldMk cId="3724354605" sldId="257"/>
        </pc:sldMkLst>
        <pc:spChg chg="mod">
          <ac:chgData name="Nhat-Huy Phung" userId="1be020e72c94fde2" providerId="Windows Live" clId="Web-{048B3155-8A13-47B2-990F-8C942B8BA40D}" dt="2021-05-25T19:04:22.238" v="118" actId="1076"/>
          <ac:spMkLst>
            <pc:docMk/>
            <pc:sldMk cId="3724354605" sldId="257"/>
            <ac:spMk id="3" creationId="{E8DB98D3-B7B5-48FE-A523-54C8B00FC42D}"/>
          </ac:spMkLst>
        </pc:spChg>
      </pc:sldChg>
      <pc:sldChg chg="ord">
        <pc:chgData name="Nhat-Huy Phung" userId="1be020e72c94fde2" providerId="Windows Live" clId="Web-{048B3155-8A13-47B2-990F-8C942B8BA40D}" dt="2021-05-25T18:58:13.620" v="71"/>
        <pc:sldMkLst>
          <pc:docMk/>
          <pc:sldMk cId="2843036317" sldId="258"/>
        </pc:sldMkLst>
      </pc:sldChg>
      <pc:sldChg chg="modSp ord">
        <pc:chgData name="Nhat-Huy Phung" userId="1be020e72c94fde2" providerId="Windows Live" clId="Web-{048B3155-8A13-47B2-990F-8C942B8BA40D}" dt="2021-05-25T19:44:28.585" v="505" actId="14100"/>
        <pc:sldMkLst>
          <pc:docMk/>
          <pc:sldMk cId="1364819781" sldId="262"/>
        </pc:sldMkLst>
        <pc:spChg chg="mod">
          <ac:chgData name="Nhat-Huy Phung" userId="1be020e72c94fde2" providerId="Windows Live" clId="Web-{048B3155-8A13-47B2-990F-8C942B8BA40D}" dt="2021-05-25T19:44:28.585" v="505" actId="14100"/>
          <ac:spMkLst>
            <pc:docMk/>
            <pc:sldMk cId="1364819781" sldId="262"/>
            <ac:spMk id="3" creationId="{A6A84FED-67D8-471C-8C29-14AD68703D41}"/>
          </ac:spMkLst>
        </pc:spChg>
      </pc:sldChg>
      <pc:sldChg chg="modSp modNotes">
        <pc:chgData name="Nhat-Huy Phung" userId="1be020e72c94fde2" providerId="Windows Live" clId="Web-{048B3155-8A13-47B2-990F-8C942B8BA40D}" dt="2021-05-25T19:07:59.431" v="152" actId="1076"/>
        <pc:sldMkLst>
          <pc:docMk/>
          <pc:sldMk cId="763400221" sldId="264"/>
        </pc:sldMkLst>
        <pc:spChg chg="mod">
          <ac:chgData name="Nhat-Huy Phung" userId="1be020e72c94fde2" providerId="Windows Live" clId="Web-{048B3155-8A13-47B2-990F-8C942B8BA40D}" dt="2021-05-25T19:07:52.946" v="151" actId="20577"/>
          <ac:spMkLst>
            <pc:docMk/>
            <pc:sldMk cId="763400221" sldId="264"/>
            <ac:spMk id="3" creationId="{8B4C17FE-0AEF-412E-9D23-210A9B4E9746}"/>
          </ac:spMkLst>
        </pc:spChg>
        <pc:picChg chg="mod">
          <ac:chgData name="Nhat-Huy Phung" userId="1be020e72c94fde2" providerId="Windows Live" clId="Web-{048B3155-8A13-47B2-990F-8C942B8BA40D}" dt="2021-05-25T19:07:59.431" v="152" actId="1076"/>
          <ac:picMkLst>
            <pc:docMk/>
            <pc:sldMk cId="763400221" sldId="264"/>
            <ac:picMk id="6" creationId="{B51710DA-D14C-48BE-927B-623AFF5E688E}"/>
          </ac:picMkLst>
        </pc:picChg>
      </pc:sldChg>
      <pc:sldChg chg="modSp">
        <pc:chgData name="Nhat-Huy Phung" userId="1be020e72c94fde2" providerId="Windows Live" clId="Web-{048B3155-8A13-47B2-990F-8C942B8BA40D}" dt="2021-05-25T19:23:59.985" v="439" actId="20577"/>
        <pc:sldMkLst>
          <pc:docMk/>
          <pc:sldMk cId="1618480402" sldId="268"/>
        </pc:sldMkLst>
        <pc:graphicFrameChg chg="modGraphic">
          <ac:chgData name="Nhat-Huy Phung" userId="1be020e72c94fde2" providerId="Windows Live" clId="Web-{048B3155-8A13-47B2-990F-8C942B8BA40D}" dt="2021-05-25T19:23:59.985" v="439" actId="20577"/>
          <ac:graphicFrameMkLst>
            <pc:docMk/>
            <pc:sldMk cId="1618480402" sldId="268"/>
            <ac:graphicFrameMk id="6" creationId="{25D07230-16FA-4C73-A766-449A33BB5CE5}"/>
          </ac:graphicFrameMkLst>
        </pc:graphicFrameChg>
      </pc:sldChg>
      <pc:sldChg chg="del">
        <pc:chgData name="Nhat-Huy Phung" userId="1be020e72c94fde2" providerId="Windows Live" clId="Web-{048B3155-8A13-47B2-990F-8C942B8BA40D}" dt="2021-05-25T19:43:23.818" v="441"/>
        <pc:sldMkLst>
          <pc:docMk/>
          <pc:sldMk cId="2451170777" sldId="272"/>
        </pc:sldMkLst>
      </pc:sldChg>
      <pc:sldChg chg="modSp">
        <pc:chgData name="Nhat-Huy Phung" userId="1be020e72c94fde2" providerId="Windows Live" clId="Web-{048B3155-8A13-47B2-990F-8C942B8BA40D}" dt="2021-05-25T20:21:04.990" v="674" actId="1076"/>
        <pc:sldMkLst>
          <pc:docMk/>
          <pc:sldMk cId="3327636749" sldId="276"/>
        </pc:sldMkLst>
        <pc:spChg chg="mod">
          <ac:chgData name="Nhat-Huy Phung" userId="1be020e72c94fde2" providerId="Windows Live" clId="Web-{048B3155-8A13-47B2-990F-8C942B8BA40D}" dt="2021-05-25T20:20:58.928" v="673" actId="20577"/>
          <ac:spMkLst>
            <pc:docMk/>
            <pc:sldMk cId="3327636749" sldId="276"/>
            <ac:spMk id="3" creationId="{6DEA1F9F-8E1F-441C-AF4E-FC078E8B26E0}"/>
          </ac:spMkLst>
        </pc:spChg>
        <pc:picChg chg="mod">
          <ac:chgData name="Nhat-Huy Phung" userId="1be020e72c94fde2" providerId="Windows Live" clId="Web-{048B3155-8A13-47B2-990F-8C942B8BA40D}" dt="2021-05-25T20:21:04.990" v="674" actId="1076"/>
          <ac:picMkLst>
            <pc:docMk/>
            <pc:sldMk cId="3327636749" sldId="276"/>
            <ac:picMk id="5" creationId="{98C47DB5-38F6-4841-AAB2-922B251AA700}"/>
          </ac:picMkLst>
        </pc:picChg>
      </pc:sldChg>
      <pc:sldChg chg="modSp">
        <pc:chgData name="Nhat-Huy Phung" userId="1be020e72c94fde2" providerId="Windows Live" clId="Web-{048B3155-8A13-47B2-990F-8C942B8BA40D}" dt="2021-05-25T20:15:47.515" v="599" actId="20577"/>
        <pc:sldMkLst>
          <pc:docMk/>
          <pc:sldMk cId="3618420785" sldId="277"/>
        </pc:sldMkLst>
        <pc:spChg chg="mod">
          <ac:chgData name="Nhat-Huy Phung" userId="1be020e72c94fde2" providerId="Windows Live" clId="Web-{048B3155-8A13-47B2-990F-8C942B8BA40D}" dt="2021-05-25T20:15:47.515" v="599" actId="20577"/>
          <ac:spMkLst>
            <pc:docMk/>
            <pc:sldMk cId="3618420785" sldId="277"/>
            <ac:spMk id="3" creationId="{6DEA1F9F-8E1F-441C-AF4E-FC078E8B26E0}"/>
          </ac:spMkLst>
        </pc:spChg>
      </pc:sldChg>
      <pc:sldChg chg="modSp">
        <pc:chgData name="Nhat-Huy Phung" userId="1be020e72c94fde2" providerId="Windows Live" clId="Web-{048B3155-8A13-47B2-990F-8C942B8BA40D}" dt="2021-05-25T20:17:08.142" v="655" actId="20577"/>
        <pc:sldMkLst>
          <pc:docMk/>
          <pc:sldMk cId="3238970741" sldId="278"/>
        </pc:sldMkLst>
        <pc:spChg chg="mod">
          <ac:chgData name="Nhat-Huy Phung" userId="1be020e72c94fde2" providerId="Windows Live" clId="Web-{048B3155-8A13-47B2-990F-8C942B8BA40D}" dt="2021-05-25T20:17:08.142" v="655" actId="20577"/>
          <ac:spMkLst>
            <pc:docMk/>
            <pc:sldMk cId="3238970741" sldId="278"/>
            <ac:spMk id="3" creationId="{6DEA1F9F-8E1F-441C-AF4E-FC078E8B26E0}"/>
          </ac:spMkLst>
        </pc:spChg>
      </pc:sldChg>
      <pc:sldChg chg="modSp modNotes">
        <pc:chgData name="Nhat-Huy Phung" userId="1be020e72c94fde2" providerId="Windows Live" clId="Web-{048B3155-8A13-47B2-990F-8C942B8BA40D}" dt="2021-05-25T20:25:02.683" v="731"/>
        <pc:sldMkLst>
          <pc:docMk/>
          <pc:sldMk cId="2459379718" sldId="282"/>
        </pc:sldMkLst>
        <pc:spChg chg="mod">
          <ac:chgData name="Nhat-Huy Phung" userId="1be020e72c94fde2" providerId="Windows Live" clId="Web-{048B3155-8A13-47B2-990F-8C942B8BA40D}" dt="2021-05-25T20:24:04.041" v="677" actId="20577"/>
          <ac:spMkLst>
            <pc:docMk/>
            <pc:sldMk cId="2459379718" sldId="282"/>
            <ac:spMk id="3" creationId="{82BBFBCE-1F38-46CE-B3AB-4ED493B1C761}"/>
          </ac:spMkLst>
        </pc:spChg>
      </pc:sldChg>
      <pc:sldChg chg="modSp modNotes">
        <pc:chgData name="Nhat-Huy Phung" userId="1be020e72c94fde2" providerId="Windows Live" clId="Web-{048B3155-8A13-47B2-990F-8C942B8BA40D}" dt="2021-05-25T20:37:34.714" v="755" actId="20577"/>
        <pc:sldMkLst>
          <pc:docMk/>
          <pc:sldMk cId="4253163313" sldId="285"/>
        </pc:sldMkLst>
        <pc:spChg chg="mod">
          <ac:chgData name="Nhat-Huy Phung" userId="1be020e72c94fde2" providerId="Windows Live" clId="Web-{048B3155-8A13-47B2-990F-8C942B8BA40D}" dt="2021-05-25T20:37:34.714" v="755" actId="20577"/>
          <ac:spMkLst>
            <pc:docMk/>
            <pc:sldMk cId="4253163313" sldId="285"/>
            <ac:spMk id="3" creationId="{C0BA233F-7592-4CEB-9033-F1A8ADC90109}"/>
          </ac:spMkLst>
        </pc:spChg>
        <pc:picChg chg="mod">
          <ac:chgData name="Nhat-Huy Phung" userId="1be020e72c94fde2" providerId="Windows Live" clId="Web-{048B3155-8A13-47B2-990F-8C942B8BA40D}" dt="2021-05-25T20:30:57.221" v="741" actId="1076"/>
          <ac:picMkLst>
            <pc:docMk/>
            <pc:sldMk cId="4253163313" sldId="285"/>
            <ac:picMk id="5" creationId="{44F71578-3EF8-4D12-A8B0-E4AD46643A4B}"/>
          </ac:picMkLst>
        </pc:picChg>
      </pc:sldChg>
      <pc:sldChg chg="modSp modNotes">
        <pc:chgData name="Nhat-Huy Phung" userId="1be020e72c94fde2" providerId="Windows Live" clId="Web-{048B3155-8A13-47B2-990F-8C942B8BA40D}" dt="2021-05-25T20:37:34.652" v="753" actId="20577"/>
        <pc:sldMkLst>
          <pc:docMk/>
          <pc:sldMk cId="2884229026" sldId="288"/>
        </pc:sldMkLst>
        <pc:spChg chg="mod">
          <ac:chgData name="Nhat-Huy Phung" userId="1be020e72c94fde2" providerId="Windows Live" clId="Web-{048B3155-8A13-47B2-990F-8C942B8BA40D}" dt="2021-05-25T20:37:34.652" v="753" actId="20577"/>
          <ac:spMkLst>
            <pc:docMk/>
            <pc:sldMk cId="2884229026" sldId="288"/>
            <ac:spMk id="3" creationId="{C0BA233F-7592-4CEB-9033-F1A8ADC90109}"/>
          </ac:spMkLst>
        </pc:spChg>
      </pc:sldChg>
      <pc:sldChg chg="modSp modNotes">
        <pc:chgData name="Nhat-Huy Phung" userId="1be020e72c94fde2" providerId="Windows Live" clId="Web-{048B3155-8A13-47B2-990F-8C942B8BA40D}" dt="2021-05-25T20:31:57.895" v="751" actId="20577"/>
        <pc:sldMkLst>
          <pc:docMk/>
          <pc:sldMk cId="2819222751" sldId="289"/>
        </pc:sldMkLst>
        <pc:spChg chg="mod">
          <ac:chgData name="Nhat-Huy Phung" userId="1be020e72c94fde2" providerId="Windows Live" clId="Web-{048B3155-8A13-47B2-990F-8C942B8BA40D}" dt="2021-05-25T20:31:57.895" v="751" actId="20577"/>
          <ac:spMkLst>
            <pc:docMk/>
            <pc:sldMk cId="2819222751" sldId="289"/>
            <ac:spMk id="3" creationId="{C0BA233F-7592-4CEB-9033-F1A8ADC90109}"/>
          </ac:spMkLst>
        </pc:spChg>
      </pc:sldChg>
      <pc:sldChg chg="addSp modSp modNotes">
        <pc:chgData name="Nhat-Huy Phung" userId="1be020e72c94fde2" providerId="Windows Live" clId="Web-{048B3155-8A13-47B2-990F-8C942B8BA40D}" dt="2021-05-25T20:37:34.605" v="752" actId="20577"/>
        <pc:sldMkLst>
          <pc:docMk/>
          <pc:sldMk cId="1389738461" sldId="290"/>
        </pc:sldMkLst>
        <pc:spChg chg="mod">
          <ac:chgData name="Nhat-Huy Phung" userId="1be020e72c94fde2" providerId="Windows Live" clId="Web-{048B3155-8A13-47B2-990F-8C942B8BA40D}" dt="2021-05-25T20:37:34.605" v="752" actId="20577"/>
          <ac:spMkLst>
            <pc:docMk/>
            <pc:sldMk cId="1389738461" sldId="290"/>
            <ac:spMk id="3" creationId="{1AC60E37-23AE-4D9C-8C2F-B878EECC36FE}"/>
          </ac:spMkLst>
        </pc:spChg>
        <pc:spChg chg="add mod">
          <ac:chgData name="Nhat-Huy Phung" userId="1be020e72c94fde2" providerId="Windows Live" clId="Web-{048B3155-8A13-47B2-990F-8C942B8BA40D}" dt="2021-05-25T19:20:10.729" v="264" actId="20577"/>
          <ac:spMkLst>
            <pc:docMk/>
            <pc:sldMk cId="1389738461" sldId="290"/>
            <ac:spMk id="6" creationId="{E4AF6708-39F0-4921-AEB2-C85CFA971A4E}"/>
          </ac:spMkLst>
        </pc:spChg>
      </pc:sldChg>
      <pc:sldChg chg="modSp">
        <pc:chgData name="Nhat-Huy Phung" userId="1be020e72c94fde2" providerId="Windows Live" clId="Web-{048B3155-8A13-47B2-990F-8C942B8BA40D}" dt="2021-05-25T20:17:22.329" v="657" actId="20577"/>
        <pc:sldMkLst>
          <pc:docMk/>
          <pc:sldMk cId="3359934563" sldId="291"/>
        </pc:sldMkLst>
        <pc:spChg chg="mod">
          <ac:chgData name="Nhat-Huy Phung" userId="1be020e72c94fde2" providerId="Windows Live" clId="Web-{048B3155-8A13-47B2-990F-8C942B8BA40D}" dt="2021-05-25T20:17:22.329" v="657" actId="20577"/>
          <ac:spMkLst>
            <pc:docMk/>
            <pc:sldMk cId="3359934563" sldId="291"/>
            <ac:spMk id="2" creationId="{4231529C-84EF-47FE-85D0-6A6E3DC884B3}"/>
          </ac:spMkLst>
        </pc:spChg>
      </pc:sldChg>
      <pc:sldChg chg="add replId">
        <pc:chgData name="Nhat-Huy Phung" userId="1be020e72c94fde2" providerId="Windows Live" clId="Web-{048B3155-8A13-47B2-990F-8C942B8BA40D}" dt="2021-05-25T19:43:17.849" v="440"/>
        <pc:sldMkLst>
          <pc:docMk/>
          <pc:sldMk cId="2977537885" sldId="293"/>
        </pc:sldMkLst>
      </pc:sldChg>
      <pc:sldChg chg="modSp new ord">
        <pc:chgData name="Nhat-Huy Phung" userId="1be020e72c94fde2" providerId="Windows Live" clId="Web-{048B3155-8A13-47B2-990F-8C942B8BA40D}" dt="2021-05-25T20:03:05.593" v="581" actId="20577"/>
        <pc:sldMkLst>
          <pc:docMk/>
          <pc:sldMk cId="3808590750" sldId="294"/>
        </pc:sldMkLst>
        <pc:spChg chg="mod">
          <ac:chgData name="Nhat-Huy Phung" userId="1be020e72c94fde2" providerId="Windows Live" clId="Web-{048B3155-8A13-47B2-990F-8C942B8BA40D}" dt="2021-05-25T19:43:31.505" v="447" actId="20577"/>
          <ac:spMkLst>
            <pc:docMk/>
            <pc:sldMk cId="3808590750" sldId="294"/>
            <ac:spMk id="2" creationId="{78DF81F1-5F03-4D98-86EA-E2222130EA1C}"/>
          </ac:spMkLst>
        </pc:spChg>
        <pc:spChg chg="mod">
          <ac:chgData name="Nhat-Huy Phung" userId="1be020e72c94fde2" providerId="Windows Live" clId="Web-{048B3155-8A13-47B2-990F-8C942B8BA40D}" dt="2021-05-25T20:03:05.593" v="581" actId="20577"/>
          <ac:spMkLst>
            <pc:docMk/>
            <pc:sldMk cId="3808590750" sldId="294"/>
            <ac:spMk id="3" creationId="{96DF08BE-3575-4D52-BC36-E655F4B8D17D}"/>
          </ac:spMkLst>
        </pc:spChg>
      </pc:sldChg>
      <pc:sldChg chg="modSp new">
        <pc:chgData name="Nhat-Huy Phung" userId="1be020e72c94fde2" providerId="Windows Live" clId="Web-{048B3155-8A13-47B2-990F-8C942B8BA40D}" dt="2021-05-25T20:44:08.176" v="790" actId="1076"/>
        <pc:sldMkLst>
          <pc:docMk/>
          <pc:sldMk cId="2985116817" sldId="295"/>
        </pc:sldMkLst>
        <pc:spChg chg="mod">
          <ac:chgData name="Nhat-Huy Phung" userId="1be020e72c94fde2" providerId="Windows Live" clId="Web-{048B3155-8A13-47B2-990F-8C942B8BA40D}" dt="2021-05-25T20:38:53.685" v="758" actId="14100"/>
          <ac:spMkLst>
            <pc:docMk/>
            <pc:sldMk cId="2985116817" sldId="295"/>
            <ac:spMk id="2" creationId="{F73B86C1-6A86-417F-BD70-CE8BC57AA006}"/>
          </ac:spMkLst>
        </pc:spChg>
        <pc:spChg chg="mod">
          <ac:chgData name="Nhat-Huy Phung" userId="1be020e72c94fde2" providerId="Windows Live" clId="Web-{048B3155-8A13-47B2-990F-8C942B8BA40D}" dt="2021-05-25T20:44:08.176" v="790" actId="1076"/>
          <ac:spMkLst>
            <pc:docMk/>
            <pc:sldMk cId="2985116817" sldId="295"/>
            <ac:spMk id="3" creationId="{4430F53A-FA27-44A0-B7A6-7AACA9D7A4F7}"/>
          </ac:spMkLst>
        </pc:spChg>
      </pc:sldChg>
    </pc:docChg>
  </pc:docChgLst>
  <pc:docChgLst>
    <pc:chgData name="Nhat-Huy Phung" userId="1be020e72c94fde2" providerId="Windows Live" clId="Web-{11765539-1A50-4CFA-9898-D90C4C4AAD44}"/>
    <pc:docChg chg="modSld">
      <pc:chgData name="Nhat-Huy Phung" userId="1be020e72c94fde2" providerId="Windows Live" clId="Web-{11765539-1A50-4CFA-9898-D90C4C4AAD44}" dt="2021-05-26T20:41:09.846" v="35"/>
      <pc:docMkLst>
        <pc:docMk/>
      </pc:docMkLst>
      <pc:sldChg chg="modNotes">
        <pc:chgData name="Nhat-Huy Phung" userId="1be020e72c94fde2" providerId="Windows Live" clId="Web-{11765539-1A50-4CFA-9898-D90C4C4AAD44}" dt="2021-05-26T20:41:09.846" v="35"/>
        <pc:sldMkLst>
          <pc:docMk/>
          <pc:sldMk cId="788907032" sldId="286"/>
        </pc:sldMkLst>
      </pc:sldChg>
      <pc:sldChg chg="modNotes">
        <pc:chgData name="Nhat-Huy Phung" userId="1be020e72c94fde2" providerId="Windows Live" clId="Web-{11765539-1A50-4CFA-9898-D90C4C4AAD44}" dt="2021-05-26T20:38:27.399" v="3"/>
        <pc:sldMkLst>
          <pc:docMk/>
          <pc:sldMk cId="2819222751" sldId="289"/>
        </pc:sldMkLst>
      </pc:sldChg>
    </pc:docChg>
  </pc:docChgLst>
  <pc:docChgLst>
    <pc:chgData name="Nhat-Huy Phung" userId="1be020e72c94fde2" providerId="Windows Live" clId="Web-{63F5E102-4F69-41C7-9EFF-3CAF1F5B0AC9}"/>
    <pc:docChg chg="delSld modSld">
      <pc:chgData name="Nhat-Huy Phung" userId="1be020e72c94fde2" providerId="Windows Live" clId="Web-{63F5E102-4F69-41C7-9EFF-3CAF1F5B0AC9}" dt="2021-05-21T07:35:35.281" v="4"/>
      <pc:docMkLst>
        <pc:docMk/>
      </pc:docMkLst>
      <pc:sldChg chg="modSp">
        <pc:chgData name="Nhat-Huy Phung" userId="1be020e72c94fde2" providerId="Windows Live" clId="Web-{63F5E102-4F69-41C7-9EFF-3CAF1F5B0AC9}" dt="2021-05-21T07:35:21.999" v="3" actId="20577"/>
        <pc:sldMkLst>
          <pc:docMk/>
          <pc:sldMk cId="1221505658" sldId="259"/>
        </pc:sldMkLst>
        <pc:spChg chg="mod">
          <ac:chgData name="Nhat-Huy Phung" userId="1be020e72c94fde2" providerId="Windows Live" clId="Web-{63F5E102-4F69-41C7-9EFF-3CAF1F5B0AC9}" dt="2021-05-21T07:35:21.999" v="3" actId="20577"/>
          <ac:spMkLst>
            <pc:docMk/>
            <pc:sldMk cId="1221505658" sldId="259"/>
            <ac:spMk id="7" creationId="{FAD02307-5A18-436A-854E-6703CA4E2F1B}"/>
          </ac:spMkLst>
        </pc:spChg>
      </pc:sldChg>
      <pc:sldChg chg="del">
        <pc:chgData name="Nhat-Huy Phung" userId="1be020e72c94fde2" providerId="Windows Live" clId="Web-{63F5E102-4F69-41C7-9EFF-3CAF1F5B0AC9}" dt="2021-05-21T07:35:35.281" v="4"/>
        <pc:sldMkLst>
          <pc:docMk/>
          <pc:sldMk cId="2153211624" sldId="274"/>
        </pc:sldMkLst>
      </pc:sldChg>
    </pc:docChg>
  </pc:docChgLst>
  <pc:docChgLst>
    <pc:chgData name="Guest User" providerId="Windows Live" clId="Web-{9D6AC7DA-0688-4019-8EF8-1715902F9F0B}"/>
    <pc:docChg chg="modSld">
      <pc:chgData name="Guest User" userId="" providerId="Windows Live" clId="Web-{9D6AC7DA-0688-4019-8EF8-1715902F9F0B}" dt="2021-05-26T11:05:33.844" v="1450" actId="20577"/>
      <pc:docMkLst>
        <pc:docMk/>
      </pc:docMkLst>
      <pc:sldChg chg="modSp">
        <pc:chgData name="Guest User" userId="" providerId="Windows Live" clId="Web-{9D6AC7DA-0688-4019-8EF8-1715902F9F0B}" dt="2021-05-26T10:17:33.868" v="6" actId="20577"/>
        <pc:sldMkLst>
          <pc:docMk/>
          <pc:sldMk cId="109857222" sldId="256"/>
        </pc:sldMkLst>
        <pc:spChg chg="mod">
          <ac:chgData name="Guest User" userId="" providerId="Windows Live" clId="Web-{9D6AC7DA-0688-4019-8EF8-1715902F9F0B}" dt="2021-05-26T10:17:33.868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uest User" userId="" providerId="Windows Live" clId="Web-{9D6AC7DA-0688-4019-8EF8-1715902F9F0B}" dt="2021-05-26T10:19:13.777" v="16" actId="20577"/>
        <pc:sldMkLst>
          <pc:docMk/>
          <pc:sldMk cId="3724354605" sldId="257"/>
        </pc:sldMkLst>
        <pc:spChg chg="mod">
          <ac:chgData name="Guest User" userId="" providerId="Windows Live" clId="Web-{9D6AC7DA-0688-4019-8EF8-1715902F9F0B}" dt="2021-05-26T10:19:13.777" v="16" actId="20577"/>
          <ac:spMkLst>
            <pc:docMk/>
            <pc:sldMk cId="3724354605" sldId="257"/>
            <ac:spMk id="3" creationId="{E8DB98D3-B7B5-48FE-A523-54C8B00FC42D}"/>
          </ac:spMkLst>
        </pc:spChg>
      </pc:sldChg>
      <pc:sldChg chg="addSp delSp modSp">
        <pc:chgData name="Guest User" userId="" providerId="Windows Live" clId="Web-{9D6AC7DA-0688-4019-8EF8-1715902F9F0B}" dt="2021-05-26T10:46:06.331" v="909" actId="20577"/>
        <pc:sldMkLst>
          <pc:docMk/>
          <pc:sldMk cId="2843036317" sldId="258"/>
        </pc:sldMkLst>
        <pc:spChg chg="mod">
          <ac:chgData name="Guest User" userId="" providerId="Windows Live" clId="Web-{9D6AC7DA-0688-4019-8EF8-1715902F9F0B}" dt="2021-05-26T10:42:11.279" v="687" actId="20577"/>
          <ac:spMkLst>
            <pc:docMk/>
            <pc:sldMk cId="2843036317" sldId="258"/>
            <ac:spMk id="3" creationId="{AC2BF917-3C0F-4C1D-99FD-A614AC2C67C7}"/>
          </ac:spMkLst>
        </pc:spChg>
        <pc:spChg chg="mod">
          <ac:chgData name="Guest User" userId="" providerId="Windows Live" clId="Web-{9D6AC7DA-0688-4019-8EF8-1715902F9F0B}" dt="2021-05-26T10:40:43.495" v="677" actId="20577"/>
          <ac:spMkLst>
            <pc:docMk/>
            <pc:sldMk cId="2843036317" sldId="258"/>
            <ac:spMk id="5" creationId="{B40269D1-C600-4BF9-B969-B61EE06CA9B7}"/>
          </ac:spMkLst>
        </pc:spChg>
        <pc:spChg chg="add mod">
          <ac:chgData name="Guest User" userId="" providerId="Windows Live" clId="Web-{9D6AC7DA-0688-4019-8EF8-1715902F9F0B}" dt="2021-05-26T10:46:06.331" v="909" actId="20577"/>
          <ac:spMkLst>
            <pc:docMk/>
            <pc:sldMk cId="2843036317" sldId="258"/>
            <ac:spMk id="6" creationId="{2601FAD1-771C-41A8-84A5-96F610611C70}"/>
          </ac:spMkLst>
        </pc:spChg>
        <pc:spChg chg="add del">
          <ac:chgData name="Guest User" userId="" providerId="Windows Live" clId="Web-{9D6AC7DA-0688-4019-8EF8-1715902F9F0B}" dt="2021-05-26T10:45:23.252" v="759"/>
          <ac:spMkLst>
            <pc:docMk/>
            <pc:sldMk cId="2843036317" sldId="258"/>
            <ac:spMk id="7" creationId="{D730C043-922B-4611-8232-38F9DD0819F2}"/>
          </ac:spMkLst>
        </pc:spChg>
      </pc:sldChg>
      <pc:sldChg chg="addSp modSp">
        <pc:chgData name="Guest User" userId="" providerId="Windows Live" clId="Web-{9D6AC7DA-0688-4019-8EF8-1715902F9F0B}" dt="2021-05-26T11:02:32.964" v="1378" actId="20577"/>
        <pc:sldMkLst>
          <pc:docMk/>
          <pc:sldMk cId="1221505658" sldId="259"/>
        </pc:sldMkLst>
        <pc:spChg chg="mod">
          <ac:chgData name="Guest User" userId="" providerId="Windows Live" clId="Web-{9D6AC7DA-0688-4019-8EF8-1715902F9F0B}" dt="2021-05-26T11:02:32.964" v="1378" actId="20577"/>
          <ac:spMkLst>
            <pc:docMk/>
            <pc:sldMk cId="1221505658" sldId="259"/>
            <ac:spMk id="6" creationId="{6697A293-0A6D-4970-922E-E0E988ACE951}"/>
          </ac:spMkLst>
        </pc:spChg>
        <pc:spChg chg="mod">
          <ac:chgData name="Guest User" userId="" providerId="Windows Live" clId="Web-{9D6AC7DA-0688-4019-8EF8-1715902F9F0B}" dt="2021-05-26T11:02:19.136" v="1374" actId="20577"/>
          <ac:spMkLst>
            <pc:docMk/>
            <pc:sldMk cId="1221505658" sldId="259"/>
            <ac:spMk id="7" creationId="{FAD02307-5A18-436A-854E-6703CA4E2F1B}"/>
          </ac:spMkLst>
        </pc:spChg>
        <pc:spChg chg="mod">
          <ac:chgData name="Guest User" userId="" providerId="Windows Live" clId="Web-{9D6AC7DA-0688-4019-8EF8-1715902F9F0B}" dt="2021-05-26T11:02:06.433" v="1372" actId="1076"/>
          <ac:spMkLst>
            <pc:docMk/>
            <pc:sldMk cId="1221505658" sldId="259"/>
            <ac:spMk id="9" creationId="{A858E231-09A6-487F-BEDE-59B10CD9686D}"/>
          </ac:spMkLst>
        </pc:spChg>
        <pc:spChg chg="add mod">
          <ac:chgData name="Guest User" userId="" providerId="Windows Live" clId="Web-{9D6AC7DA-0688-4019-8EF8-1715902F9F0B}" dt="2021-05-26T10:55:35.111" v="1272" actId="20577"/>
          <ac:spMkLst>
            <pc:docMk/>
            <pc:sldMk cId="1221505658" sldId="259"/>
            <ac:spMk id="11" creationId="{FE11D715-7416-436F-8FBF-0B9601D9A349}"/>
          </ac:spMkLst>
        </pc:spChg>
        <pc:picChg chg="mod">
          <ac:chgData name="Guest User" userId="" providerId="Windows Live" clId="Web-{9D6AC7DA-0688-4019-8EF8-1715902F9F0B}" dt="2021-05-26T11:02:02.386" v="1370" actId="1076"/>
          <ac:picMkLst>
            <pc:docMk/>
            <pc:sldMk cId="1221505658" sldId="259"/>
            <ac:picMk id="5" creationId="{783BFBEB-1273-45D7-A99B-EDA5A6236967}"/>
          </ac:picMkLst>
        </pc:picChg>
        <pc:picChg chg="mod">
          <ac:chgData name="Guest User" userId="" providerId="Windows Live" clId="Web-{9D6AC7DA-0688-4019-8EF8-1715902F9F0B}" dt="2021-05-26T11:02:03.573" v="1371" actId="1076"/>
          <ac:picMkLst>
            <pc:docMk/>
            <pc:sldMk cId="1221505658" sldId="259"/>
            <ac:picMk id="8" creationId="{C5E058F8-D0D5-4E0B-B3AD-6160EA986C12}"/>
          </ac:picMkLst>
        </pc:picChg>
        <pc:picChg chg="mod">
          <ac:chgData name="Guest User" userId="" providerId="Windows Live" clId="Web-{9D6AC7DA-0688-4019-8EF8-1715902F9F0B}" dt="2021-05-26T11:01:59.995" v="1369" actId="1076"/>
          <ac:picMkLst>
            <pc:docMk/>
            <pc:sldMk cId="1221505658" sldId="259"/>
            <ac:picMk id="72" creationId="{D76AA84B-504B-4A08-8BE7-E1C5A9170A12}"/>
          </ac:picMkLst>
        </pc:picChg>
      </pc:sldChg>
      <pc:sldChg chg="modSp">
        <pc:chgData name="Guest User" userId="" providerId="Windows Live" clId="Web-{9D6AC7DA-0688-4019-8EF8-1715902F9F0B}" dt="2021-05-26T11:05:33.844" v="1450" actId="20577"/>
        <pc:sldMkLst>
          <pc:docMk/>
          <pc:sldMk cId="591768882" sldId="260"/>
        </pc:sldMkLst>
        <pc:spChg chg="mod">
          <ac:chgData name="Guest User" userId="" providerId="Windows Live" clId="Web-{9D6AC7DA-0688-4019-8EF8-1715902F9F0B}" dt="2021-05-26T11:05:33.844" v="1450" actId="20577"/>
          <ac:spMkLst>
            <pc:docMk/>
            <pc:sldMk cId="591768882" sldId="260"/>
            <ac:spMk id="3" creationId="{CD254077-6409-4D50-9F31-5591C9D850F5}"/>
          </ac:spMkLst>
        </pc:spChg>
      </pc:sldChg>
      <pc:sldChg chg="addSp modSp">
        <pc:chgData name="Guest User" userId="" providerId="Windows Live" clId="Web-{9D6AC7DA-0688-4019-8EF8-1715902F9F0B}" dt="2021-05-26T10:54:23.421" v="1242" actId="14100"/>
        <pc:sldMkLst>
          <pc:docMk/>
          <pc:sldMk cId="1364819781" sldId="262"/>
        </pc:sldMkLst>
        <pc:spChg chg="mod">
          <ac:chgData name="Guest User" userId="" providerId="Windows Live" clId="Web-{9D6AC7DA-0688-4019-8EF8-1715902F9F0B}" dt="2021-05-26T10:44:15.532" v="689" actId="14100"/>
          <ac:spMkLst>
            <pc:docMk/>
            <pc:sldMk cId="1364819781" sldId="262"/>
            <ac:spMk id="3" creationId="{A6A84FED-67D8-471C-8C29-14AD68703D41}"/>
          </ac:spMkLst>
        </pc:spChg>
        <pc:spChg chg="add mod">
          <ac:chgData name="Guest User" userId="" providerId="Windows Live" clId="Web-{9D6AC7DA-0688-4019-8EF8-1715902F9F0B}" dt="2021-05-26T10:54:23.421" v="1242" actId="14100"/>
          <ac:spMkLst>
            <pc:docMk/>
            <pc:sldMk cId="1364819781" sldId="262"/>
            <ac:spMk id="6" creationId="{90DA63AE-FF48-471D-B9DB-914113B3EF21}"/>
          </ac:spMkLst>
        </pc:spChg>
      </pc:sldChg>
      <pc:sldChg chg="modSp">
        <pc:chgData name="Guest User" userId="" providerId="Windows Live" clId="Web-{9D6AC7DA-0688-4019-8EF8-1715902F9F0B}" dt="2021-05-26T10:28:08.712" v="209" actId="20577"/>
        <pc:sldMkLst>
          <pc:docMk/>
          <pc:sldMk cId="763400221" sldId="264"/>
        </pc:sldMkLst>
        <pc:spChg chg="mod">
          <ac:chgData name="Guest User" userId="" providerId="Windows Live" clId="Web-{9D6AC7DA-0688-4019-8EF8-1715902F9F0B}" dt="2021-05-26T10:28:08.712" v="209" actId="20577"/>
          <ac:spMkLst>
            <pc:docMk/>
            <pc:sldMk cId="763400221" sldId="264"/>
            <ac:spMk id="3" creationId="{8B4C17FE-0AEF-412E-9D23-210A9B4E9746}"/>
          </ac:spMkLst>
        </pc:spChg>
      </pc:sldChg>
      <pc:sldChg chg="addSp modSp">
        <pc:chgData name="Guest User" userId="" providerId="Windows Live" clId="Web-{9D6AC7DA-0688-4019-8EF8-1715902F9F0B}" dt="2021-05-26T10:47:06.942" v="968" actId="20577"/>
        <pc:sldMkLst>
          <pc:docMk/>
          <pc:sldMk cId="1158593838" sldId="267"/>
        </pc:sldMkLst>
        <pc:spChg chg="mod">
          <ac:chgData name="Guest User" userId="" providerId="Windows Live" clId="Web-{9D6AC7DA-0688-4019-8EF8-1715902F9F0B}" dt="2021-05-26T10:31:57.717" v="376" actId="20577"/>
          <ac:spMkLst>
            <pc:docMk/>
            <pc:sldMk cId="1158593838" sldId="267"/>
            <ac:spMk id="3" creationId="{43AD8A33-D052-4041-B656-A3F8002B8557}"/>
          </ac:spMkLst>
        </pc:spChg>
        <pc:spChg chg="add mod">
          <ac:chgData name="Guest User" userId="" providerId="Windows Live" clId="Web-{9D6AC7DA-0688-4019-8EF8-1715902F9F0B}" dt="2021-05-26T10:47:06.942" v="968" actId="20577"/>
          <ac:spMkLst>
            <pc:docMk/>
            <pc:sldMk cId="1158593838" sldId="267"/>
            <ac:spMk id="7" creationId="{34C3A563-A357-4F61-AC32-19F8F336BD44}"/>
          </ac:spMkLst>
        </pc:spChg>
      </pc:sldChg>
      <pc:sldChg chg="modSp">
        <pc:chgData name="Guest User" userId="" providerId="Windows Live" clId="Web-{9D6AC7DA-0688-4019-8EF8-1715902F9F0B}" dt="2021-05-26T10:37:50.085" v="543" actId="20577"/>
        <pc:sldMkLst>
          <pc:docMk/>
          <pc:sldMk cId="1618480402" sldId="268"/>
        </pc:sldMkLst>
        <pc:graphicFrameChg chg="modGraphic">
          <ac:chgData name="Guest User" userId="" providerId="Windows Live" clId="Web-{9D6AC7DA-0688-4019-8EF8-1715902F9F0B}" dt="2021-05-26T10:37:50.085" v="543" actId="20577"/>
          <ac:graphicFrameMkLst>
            <pc:docMk/>
            <pc:sldMk cId="1618480402" sldId="268"/>
            <ac:graphicFrameMk id="6" creationId="{25D07230-16FA-4C73-A766-449A33BB5CE5}"/>
          </ac:graphicFrameMkLst>
        </pc:graphicFrameChg>
      </pc:sldChg>
      <pc:sldChg chg="modSp">
        <pc:chgData name="Guest User" userId="" providerId="Windows Live" clId="Web-{9D6AC7DA-0688-4019-8EF8-1715902F9F0B}" dt="2021-05-26T10:41:07.230" v="681" actId="20577"/>
        <pc:sldMkLst>
          <pc:docMk/>
          <pc:sldMk cId="1389738461" sldId="290"/>
        </pc:sldMkLst>
        <pc:spChg chg="mod">
          <ac:chgData name="Guest User" userId="" providerId="Windows Live" clId="Web-{9D6AC7DA-0688-4019-8EF8-1715902F9F0B}" dt="2021-05-26T10:41:07.230" v="681" actId="20577"/>
          <ac:spMkLst>
            <pc:docMk/>
            <pc:sldMk cId="1389738461" sldId="290"/>
            <ac:spMk id="6" creationId="{E4AF6708-39F0-4921-AEB2-C85CFA971A4E}"/>
          </ac:spMkLst>
        </pc:spChg>
      </pc:sldChg>
    </pc:docChg>
  </pc:docChgLst>
  <pc:docChgLst>
    <pc:chgData name="Nhat-Huy Phung" userId="1be020e72c94fde2" providerId="Windows Live" clId="Web-{858AE0FC-8A09-47E5-87A1-239FD4CEAF17}"/>
    <pc:docChg chg="addSld modSld">
      <pc:chgData name="Nhat-Huy Phung" userId="1be020e72c94fde2" providerId="Windows Live" clId="Web-{858AE0FC-8A09-47E5-87A1-239FD4CEAF17}" dt="2021-05-26T18:30:53.433" v="4" actId="20577"/>
      <pc:docMkLst>
        <pc:docMk/>
      </pc:docMkLst>
      <pc:sldChg chg="modSp">
        <pc:chgData name="Nhat-Huy Phung" userId="1be020e72c94fde2" providerId="Windows Live" clId="Web-{858AE0FC-8A09-47E5-87A1-239FD4CEAF17}" dt="2021-05-26T18:30:53.433" v="4" actId="20577"/>
        <pc:sldMkLst>
          <pc:docMk/>
          <pc:sldMk cId="788907032" sldId="286"/>
        </pc:sldMkLst>
        <pc:spChg chg="mod">
          <ac:chgData name="Nhat-Huy Phung" userId="1be020e72c94fde2" providerId="Windows Live" clId="Web-{858AE0FC-8A09-47E5-87A1-239FD4CEAF17}" dt="2021-05-26T18:30:53.433" v="4" actId="20577"/>
          <ac:spMkLst>
            <pc:docMk/>
            <pc:sldMk cId="788907032" sldId="286"/>
            <ac:spMk id="3" creationId="{1AC60E37-23AE-4D9C-8C2F-B878EECC36FE}"/>
          </ac:spMkLst>
        </pc:spChg>
      </pc:sldChg>
      <pc:sldChg chg="add replId">
        <pc:chgData name="Nhat-Huy Phung" userId="1be020e72c94fde2" providerId="Windows Live" clId="Web-{858AE0FC-8A09-47E5-87A1-239FD4CEAF17}" dt="2021-05-26T18:30:28.745" v="0"/>
        <pc:sldMkLst>
          <pc:docMk/>
          <pc:sldMk cId="1331700416" sldId="298"/>
        </pc:sldMkLst>
      </pc:sldChg>
    </pc:docChg>
  </pc:docChgLst>
  <pc:docChgLst>
    <pc:chgData name="Nhat-Huy Phung" userId="1be020e72c94fde2" providerId="Windows Live" clId="Web-{70F08D10-8443-487E-BE19-6532B765A2AD}"/>
    <pc:docChg chg="addSld delSld modSld sldOrd">
      <pc:chgData name="Nhat-Huy Phung" userId="1be020e72c94fde2" providerId="Windows Live" clId="Web-{70F08D10-8443-487E-BE19-6532B765A2AD}" dt="2021-05-21T02:06:57.971" v="1589" actId="20577"/>
      <pc:docMkLst>
        <pc:docMk/>
      </pc:docMkLst>
      <pc:sldChg chg="addSp delSp modSp mod setBg">
        <pc:chgData name="Nhat-Huy Phung" userId="1be020e72c94fde2" providerId="Windows Live" clId="Web-{70F08D10-8443-487E-BE19-6532B765A2AD}" dt="2021-05-21T00:10:26.486" v="717" actId="14100"/>
        <pc:sldMkLst>
          <pc:docMk/>
          <pc:sldMk cId="1221505658" sldId="259"/>
        </pc:sldMkLst>
        <pc:spChg chg="mod">
          <ac:chgData name="Nhat-Huy Phung" userId="1be020e72c94fde2" providerId="Windows Live" clId="Web-{70F08D10-8443-487E-BE19-6532B765A2AD}" dt="2021-05-20T23:57:29.144" v="351"/>
          <ac:spMkLst>
            <pc:docMk/>
            <pc:sldMk cId="1221505658" sldId="259"/>
            <ac:spMk id="2" creationId="{65EF4405-4501-4FC1-AD9B-69FB57FE5EEA}"/>
          </ac:spMkLst>
        </pc:spChg>
        <pc:spChg chg="del mod">
          <ac:chgData name="Nhat-Huy Phung" userId="1be020e72c94fde2" providerId="Windows Live" clId="Web-{70F08D10-8443-487E-BE19-6532B765A2AD}" dt="2021-05-20T23:25:59.092" v="126"/>
          <ac:spMkLst>
            <pc:docMk/>
            <pc:sldMk cId="1221505658" sldId="259"/>
            <ac:spMk id="3" creationId="{DD6932C7-0B3C-412E-A66A-8D76C6E615F6}"/>
          </ac:spMkLst>
        </pc:spChg>
        <pc:spChg chg="mod ord">
          <ac:chgData name="Nhat-Huy Phung" userId="1be020e72c94fde2" providerId="Windows Live" clId="Web-{70F08D10-8443-487E-BE19-6532B765A2AD}" dt="2021-05-20T23:57:29.144" v="351"/>
          <ac:spMkLst>
            <pc:docMk/>
            <pc:sldMk cId="1221505658" sldId="259"/>
            <ac:spMk id="4" creationId="{E203ABD5-E61F-42D9-9232-83A008B8DA0B}"/>
          </ac:spMkLst>
        </pc:spChg>
        <pc:spChg chg="add mod">
          <ac:chgData name="Nhat-Huy Phung" userId="1be020e72c94fde2" providerId="Windows Live" clId="Web-{70F08D10-8443-487E-BE19-6532B765A2AD}" dt="2021-05-20T23:57:29.144" v="351"/>
          <ac:spMkLst>
            <pc:docMk/>
            <pc:sldMk cId="1221505658" sldId="259"/>
            <ac:spMk id="6" creationId="{6697A293-0A6D-4970-922E-E0E988ACE951}"/>
          </ac:spMkLst>
        </pc:spChg>
        <pc:spChg chg="add mod ord">
          <ac:chgData name="Nhat-Huy Phung" userId="1be020e72c94fde2" providerId="Windows Live" clId="Web-{70F08D10-8443-487E-BE19-6532B765A2AD}" dt="2021-05-20T23:57:29.144" v="351"/>
          <ac:spMkLst>
            <pc:docMk/>
            <pc:sldMk cId="1221505658" sldId="259"/>
            <ac:spMk id="7" creationId="{FAD02307-5A18-436A-854E-6703CA4E2F1B}"/>
          </ac:spMkLst>
        </pc:spChg>
        <pc:spChg chg="add del mod">
          <ac:chgData name="Nhat-Huy Phung" userId="1be020e72c94fde2" providerId="Windows Live" clId="Web-{70F08D10-8443-487E-BE19-6532B765A2AD}" dt="2021-05-20T23:55:46.190" v="337"/>
          <ac:spMkLst>
            <pc:docMk/>
            <pc:sldMk cId="1221505658" sldId="259"/>
            <ac:spMk id="70" creationId="{8597190B-5919-40EE-B4E8-3C41D734AA54}"/>
          </ac:spMkLst>
        </pc:spChg>
        <pc:spChg chg="add del">
          <ac:chgData name="Nhat-Huy Phung" userId="1be020e72c94fde2" providerId="Windows Live" clId="Web-{70F08D10-8443-487E-BE19-6532B765A2AD}" dt="2021-05-20T23:57:29.144" v="351"/>
          <ac:spMkLst>
            <pc:docMk/>
            <pc:sldMk cId="1221505658" sldId="259"/>
            <ac:spMk id="76" creationId="{744CAA32-F237-419C-A2DD-43C28D920D3C}"/>
          </ac:spMkLst>
        </pc:spChg>
        <pc:graphicFrameChg chg="add del mod modGraphic">
          <ac:chgData name="Nhat-Huy Phung" userId="1be020e72c94fde2" providerId="Windows Live" clId="Web-{70F08D10-8443-487E-BE19-6532B765A2AD}" dt="2021-05-20T23:24:58.310" v="115"/>
          <ac:graphicFrameMkLst>
            <pc:docMk/>
            <pc:sldMk cId="1221505658" sldId="259"/>
            <ac:graphicFrameMk id="8" creationId="{913D88DD-84A4-4229-B841-63C031D05263}"/>
          </ac:graphicFrameMkLst>
        </pc:graphicFrameChg>
        <pc:graphicFrameChg chg="add del mod modGraphic">
          <ac:chgData name="Nhat-Huy Phung" userId="1be020e72c94fde2" providerId="Windows Live" clId="Web-{70F08D10-8443-487E-BE19-6532B765A2AD}" dt="2021-05-20T23:25:37.639" v="123"/>
          <ac:graphicFrameMkLst>
            <pc:docMk/>
            <pc:sldMk cId="1221505658" sldId="259"/>
            <ac:graphicFrameMk id="19" creationId="{6687D720-1381-47E8-9648-B6BEC8ADD2B9}"/>
          </ac:graphicFrameMkLst>
        </pc:graphicFrameChg>
        <pc:picChg chg="add mod">
          <ac:chgData name="Nhat-Huy Phung" userId="1be020e72c94fde2" providerId="Windows Live" clId="Web-{70F08D10-8443-487E-BE19-6532B765A2AD}" dt="2021-05-20T23:57:29.144" v="351"/>
          <ac:picMkLst>
            <pc:docMk/>
            <pc:sldMk cId="1221505658" sldId="259"/>
            <ac:picMk id="71" creationId="{76A471AE-FAED-41A0-9406-65D4D5FE8878}"/>
          </ac:picMkLst>
        </pc:picChg>
        <pc:picChg chg="add mod">
          <ac:chgData name="Nhat-Huy Phung" userId="1be020e72c94fde2" providerId="Windows Live" clId="Web-{70F08D10-8443-487E-BE19-6532B765A2AD}" dt="2021-05-21T00:10:26.486" v="717" actId="14100"/>
          <ac:picMkLst>
            <pc:docMk/>
            <pc:sldMk cId="1221505658" sldId="259"/>
            <ac:picMk id="72" creationId="{D76AA84B-504B-4A08-8BE7-E1C5A9170A12}"/>
          </ac:picMkLst>
        </pc:picChg>
        <pc:picChg chg="add del mod">
          <ac:chgData name="Nhat-Huy Phung" userId="1be020e72c94fde2" providerId="Windows Live" clId="Web-{70F08D10-8443-487E-BE19-6532B765A2AD}" dt="2021-05-21T00:09:39.048" v="712"/>
          <ac:picMkLst>
            <pc:docMk/>
            <pc:sldMk cId="1221505658" sldId="259"/>
            <ac:picMk id="74" creationId="{2A33F593-C6E7-4E06-A7FD-FC7664EEA8A2}"/>
          </ac:picMkLst>
        </pc:picChg>
        <pc:cxnChg chg="add del">
          <ac:chgData name="Nhat-Huy Phung" userId="1be020e72c94fde2" providerId="Windows Live" clId="Web-{70F08D10-8443-487E-BE19-6532B765A2AD}" dt="2021-05-20T23:57:29.144" v="351"/>
          <ac:cxnSpMkLst>
            <pc:docMk/>
            <pc:sldMk cId="1221505658" sldId="259"/>
            <ac:cxnSpMk id="78" creationId="{753FE100-D0AB-4AE2-824B-60CFA31EC6A2}"/>
          </ac:cxnSpMkLst>
        </pc:cxnChg>
      </pc:sldChg>
      <pc:sldChg chg="addSp modSp modNotes">
        <pc:chgData name="Nhat-Huy Phung" userId="1be020e72c94fde2" providerId="Windows Live" clId="Web-{70F08D10-8443-487E-BE19-6532B765A2AD}" dt="2021-05-21T00:11:08.534" v="753" actId="20577"/>
        <pc:sldMkLst>
          <pc:docMk/>
          <pc:sldMk cId="591768882" sldId="260"/>
        </pc:sldMkLst>
        <pc:spChg chg="mod">
          <ac:chgData name="Nhat-Huy Phung" userId="1be020e72c94fde2" providerId="Windows Live" clId="Web-{70F08D10-8443-487E-BE19-6532B765A2AD}" dt="2021-05-21T00:11:08.534" v="753" actId="20577"/>
          <ac:spMkLst>
            <pc:docMk/>
            <pc:sldMk cId="591768882" sldId="260"/>
            <ac:spMk id="3" creationId="{CD254077-6409-4D50-9F31-5591C9D850F5}"/>
          </ac:spMkLst>
        </pc:spChg>
        <pc:graphicFrameChg chg="add mod modGraphic">
          <ac:chgData name="Nhat-Huy Phung" userId="1be020e72c94fde2" providerId="Windows Live" clId="Web-{70F08D10-8443-487E-BE19-6532B765A2AD}" dt="2021-05-21T00:11:02.221" v="750" actId="1076"/>
          <ac:graphicFrameMkLst>
            <pc:docMk/>
            <pc:sldMk cId="591768882" sldId="260"/>
            <ac:graphicFrameMk id="5" creationId="{30493FEE-5546-423C-A37C-98E6082D1590}"/>
          </ac:graphicFrameMkLst>
        </pc:graphicFrameChg>
      </pc:sldChg>
      <pc:sldChg chg="modSp">
        <pc:chgData name="Nhat-Huy Phung" userId="1be020e72c94fde2" providerId="Windows Live" clId="Web-{70F08D10-8443-487E-BE19-6532B765A2AD}" dt="2021-05-20T23:22:35.167" v="65" actId="20577"/>
        <pc:sldMkLst>
          <pc:docMk/>
          <pc:sldMk cId="1364819781" sldId="262"/>
        </pc:sldMkLst>
        <pc:spChg chg="mod">
          <ac:chgData name="Nhat-Huy Phung" userId="1be020e72c94fde2" providerId="Windows Live" clId="Web-{70F08D10-8443-487E-BE19-6532B765A2AD}" dt="2021-05-20T23:22:35.167" v="65" actId="20577"/>
          <ac:spMkLst>
            <pc:docMk/>
            <pc:sldMk cId="1364819781" sldId="262"/>
            <ac:spMk id="3" creationId="{A6A84FED-67D8-471C-8C29-14AD68703D41}"/>
          </ac:spMkLst>
        </pc:spChg>
      </pc:sldChg>
      <pc:sldChg chg="addSp modSp">
        <pc:chgData name="Nhat-Huy Phung" userId="1be020e72c94fde2" providerId="Windows Live" clId="Web-{70F08D10-8443-487E-BE19-6532B765A2AD}" dt="2021-05-20T23:51:37.872" v="283" actId="1076"/>
        <pc:sldMkLst>
          <pc:docMk/>
          <pc:sldMk cId="2451170777" sldId="272"/>
        </pc:sldMkLst>
        <pc:spChg chg="mod">
          <ac:chgData name="Nhat-Huy Phung" userId="1be020e72c94fde2" providerId="Windows Live" clId="Web-{70F08D10-8443-487E-BE19-6532B765A2AD}" dt="2021-05-20T23:50:56.966" v="277" actId="14100"/>
          <ac:spMkLst>
            <pc:docMk/>
            <pc:sldMk cId="2451170777" sldId="272"/>
            <ac:spMk id="3" creationId="{5E70B7EA-EB5F-4584-ACD2-E2E70CE88EC7}"/>
          </ac:spMkLst>
        </pc:spChg>
        <pc:picChg chg="add mod">
          <ac:chgData name="Nhat-Huy Phung" userId="1be020e72c94fde2" providerId="Windows Live" clId="Web-{70F08D10-8443-487E-BE19-6532B765A2AD}" dt="2021-05-20T23:51:37.872" v="283" actId="1076"/>
          <ac:picMkLst>
            <pc:docMk/>
            <pc:sldMk cId="2451170777" sldId="272"/>
            <ac:picMk id="5" creationId="{306790EE-6689-41B8-B2F3-21FA2331D3C7}"/>
          </ac:picMkLst>
        </pc:picChg>
      </pc:sldChg>
      <pc:sldChg chg="addSp delSp modSp new ord">
        <pc:chgData name="Nhat-Huy Phung" userId="1be020e72c94fde2" providerId="Windows Live" clId="Web-{70F08D10-8443-487E-BE19-6532B765A2AD}" dt="2021-05-20T23:52:45.655" v="306" actId="14100"/>
        <pc:sldMkLst>
          <pc:docMk/>
          <pc:sldMk cId="2744236532" sldId="273"/>
        </pc:sldMkLst>
        <pc:spChg chg="mod">
          <ac:chgData name="Nhat-Huy Phung" userId="1be020e72c94fde2" providerId="Windows Live" clId="Web-{70F08D10-8443-487E-BE19-6532B765A2AD}" dt="2021-05-20T23:52:32.920" v="303" actId="20577"/>
          <ac:spMkLst>
            <pc:docMk/>
            <pc:sldMk cId="2744236532" sldId="273"/>
            <ac:spMk id="2" creationId="{E21F7E22-C713-4CFC-BEBA-20FCAEF3E002}"/>
          </ac:spMkLst>
        </pc:spChg>
        <pc:spChg chg="del mod">
          <ac:chgData name="Nhat-Huy Phung" userId="1be020e72c94fde2" providerId="Windows Live" clId="Web-{70F08D10-8443-487E-BE19-6532B765A2AD}" dt="2021-05-20T23:52:35.170" v="304"/>
          <ac:spMkLst>
            <pc:docMk/>
            <pc:sldMk cId="2744236532" sldId="273"/>
            <ac:spMk id="3" creationId="{D761A5B8-A454-4C74-863F-3CB66307B57A}"/>
          </ac:spMkLst>
        </pc:spChg>
        <pc:picChg chg="add mod">
          <ac:chgData name="Nhat-Huy Phung" userId="1be020e72c94fde2" providerId="Windows Live" clId="Web-{70F08D10-8443-487E-BE19-6532B765A2AD}" dt="2021-05-20T23:52:45.655" v="306" actId="14100"/>
          <ac:picMkLst>
            <pc:docMk/>
            <pc:sldMk cId="2744236532" sldId="273"/>
            <ac:picMk id="5" creationId="{C9D8210E-730E-4D2E-9630-25CEF309B00E}"/>
          </ac:picMkLst>
        </pc:picChg>
      </pc:sldChg>
      <pc:sldChg chg="add replId">
        <pc:chgData name="Nhat-Huy Phung" userId="1be020e72c94fde2" providerId="Windows Live" clId="Web-{70F08D10-8443-487E-BE19-6532B765A2AD}" dt="2021-05-20T23:35:06.060" v="155"/>
        <pc:sldMkLst>
          <pc:docMk/>
          <pc:sldMk cId="2153211624" sldId="274"/>
        </pc:sldMkLst>
      </pc:sldChg>
      <pc:sldChg chg="addSp delSp modSp new modNotes">
        <pc:chgData name="Nhat-Huy Phung" userId="1be020e72c94fde2" providerId="Windows Live" clId="Web-{70F08D10-8443-487E-BE19-6532B765A2AD}" dt="2021-05-21T00:11:44.784" v="762"/>
        <pc:sldMkLst>
          <pc:docMk/>
          <pc:sldMk cId="786357985" sldId="275"/>
        </pc:sldMkLst>
        <pc:spChg chg="mod">
          <ac:chgData name="Nhat-Huy Phung" userId="1be020e72c94fde2" providerId="Windows Live" clId="Web-{70F08D10-8443-487E-BE19-6532B765A2AD}" dt="2021-05-20T23:53:02.905" v="314" actId="20577"/>
          <ac:spMkLst>
            <pc:docMk/>
            <pc:sldMk cId="786357985" sldId="275"/>
            <ac:spMk id="2" creationId="{C8DADFBD-B336-46C0-AE1D-72766044A084}"/>
          </ac:spMkLst>
        </pc:spChg>
        <pc:spChg chg="del">
          <ac:chgData name="Nhat-Huy Phung" userId="1be020e72c94fde2" providerId="Windows Live" clId="Web-{70F08D10-8443-487E-BE19-6532B765A2AD}" dt="2021-05-20T23:53:05.108" v="315"/>
          <ac:spMkLst>
            <pc:docMk/>
            <pc:sldMk cId="786357985" sldId="275"/>
            <ac:spMk id="3" creationId="{E380FCDF-B092-49F5-A453-2F9160E4F808}"/>
          </ac:spMkLst>
        </pc:spChg>
        <pc:spChg chg="add del mod">
          <ac:chgData name="Nhat-Huy Phung" userId="1be020e72c94fde2" providerId="Windows Live" clId="Web-{70F08D10-8443-487E-BE19-6532B765A2AD}" dt="2021-05-20T23:53:25.780" v="319"/>
          <ac:spMkLst>
            <pc:docMk/>
            <pc:sldMk cId="786357985" sldId="275"/>
            <ac:spMk id="5" creationId="{301F4F5D-966E-4FD0-874C-8E8E28F8273F}"/>
          </ac:spMkLst>
        </pc:spChg>
        <pc:picChg chg="add mod">
          <ac:chgData name="Nhat-Huy Phung" userId="1be020e72c94fde2" providerId="Windows Live" clId="Web-{70F08D10-8443-487E-BE19-6532B765A2AD}" dt="2021-05-20T23:54:13.375" v="327" actId="14100"/>
          <ac:picMkLst>
            <pc:docMk/>
            <pc:sldMk cId="786357985" sldId="275"/>
            <ac:picMk id="6" creationId="{FEEBF377-1A07-4FD7-8307-CF881DFF6D4F}"/>
          </ac:picMkLst>
        </pc:picChg>
        <pc:picChg chg="add mod">
          <ac:chgData name="Nhat-Huy Phung" userId="1be020e72c94fde2" providerId="Windows Live" clId="Web-{70F08D10-8443-487E-BE19-6532B765A2AD}" dt="2021-05-20T23:54:17.968" v="329" actId="14100"/>
          <ac:picMkLst>
            <pc:docMk/>
            <pc:sldMk cId="786357985" sldId="275"/>
            <ac:picMk id="7" creationId="{1954E629-FD2C-420B-985F-1D3893E28F3D}"/>
          </ac:picMkLst>
        </pc:picChg>
        <pc:picChg chg="add mod">
          <ac:chgData name="Nhat-Huy Phung" userId="1be020e72c94fde2" providerId="Windows Live" clId="Web-{70F08D10-8443-487E-BE19-6532B765A2AD}" dt="2021-05-20T23:54:45.891" v="333" actId="1076"/>
          <ac:picMkLst>
            <pc:docMk/>
            <pc:sldMk cId="786357985" sldId="275"/>
            <ac:picMk id="8" creationId="{76D09827-A2A3-4B5E-97C0-C6F391FE56E3}"/>
          </ac:picMkLst>
        </pc:picChg>
      </pc:sldChg>
      <pc:sldChg chg="addSp modSp new">
        <pc:chgData name="Nhat-Huy Phung" userId="1be020e72c94fde2" providerId="Windows Live" clId="Web-{70F08D10-8443-487E-BE19-6532B765A2AD}" dt="2021-05-21T01:16:50.799" v="825" actId="1076"/>
        <pc:sldMkLst>
          <pc:docMk/>
          <pc:sldMk cId="3327636749" sldId="276"/>
        </pc:sldMkLst>
        <pc:spChg chg="mod">
          <ac:chgData name="Nhat-Huy Phung" userId="1be020e72c94fde2" providerId="Windows Live" clId="Web-{70F08D10-8443-487E-BE19-6532B765A2AD}" dt="2021-05-21T00:06:56.718" v="677" actId="20577"/>
          <ac:spMkLst>
            <pc:docMk/>
            <pc:sldMk cId="3327636749" sldId="276"/>
            <ac:spMk id="2" creationId="{1659C4F2-C8D4-43BC-B758-F16CFCFF5596}"/>
          </ac:spMkLst>
        </pc:spChg>
        <pc:spChg chg="mod">
          <ac:chgData name="Nhat-Huy Phung" userId="1be020e72c94fde2" providerId="Windows Live" clId="Web-{70F08D10-8443-487E-BE19-6532B765A2AD}" dt="2021-05-21T01:16:27.814" v="822" actId="20577"/>
          <ac:spMkLst>
            <pc:docMk/>
            <pc:sldMk cId="3327636749" sldId="276"/>
            <ac:spMk id="3" creationId="{6DEA1F9F-8E1F-441C-AF4E-FC078E8B26E0}"/>
          </ac:spMkLst>
        </pc:spChg>
        <pc:picChg chg="add mod">
          <ac:chgData name="Nhat-Huy Phung" userId="1be020e72c94fde2" providerId="Windows Live" clId="Web-{70F08D10-8443-487E-BE19-6532B765A2AD}" dt="2021-05-21T01:16:50.799" v="825" actId="1076"/>
          <ac:picMkLst>
            <pc:docMk/>
            <pc:sldMk cId="3327636749" sldId="276"/>
            <ac:picMk id="5" creationId="{98C47DB5-38F6-4841-AAB2-922B251AA700}"/>
          </ac:picMkLst>
        </pc:picChg>
      </pc:sldChg>
      <pc:sldChg chg="addSp delSp modSp add replId">
        <pc:chgData name="Nhat-Huy Phung" userId="1be020e72c94fde2" providerId="Windows Live" clId="Web-{70F08D10-8443-487E-BE19-6532B765A2AD}" dt="2021-05-21T01:19:02.458" v="861" actId="1076"/>
        <pc:sldMkLst>
          <pc:docMk/>
          <pc:sldMk cId="3618420785" sldId="277"/>
        </pc:sldMkLst>
        <pc:spChg chg="mod">
          <ac:chgData name="Nhat-Huy Phung" userId="1be020e72c94fde2" providerId="Windows Live" clId="Web-{70F08D10-8443-487E-BE19-6532B765A2AD}" dt="2021-05-21T01:18:49.927" v="858" actId="20577"/>
          <ac:spMkLst>
            <pc:docMk/>
            <pc:sldMk cId="3618420785" sldId="277"/>
            <ac:spMk id="3" creationId="{6DEA1F9F-8E1F-441C-AF4E-FC078E8B26E0}"/>
          </ac:spMkLst>
        </pc:spChg>
        <pc:spChg chg="add del mod">
          <ac:chgData name="Nhat-Huy Phung" userId="1be020e72c94fde2" providerId="Windows Live" clId="Web-{70F08D10-8443-487E-BE19-6532B765A2AD}" dt="2021-05-21T01:18:28.598" v="854"/>
          <ac:spMkLst>
            <pc:docMk/>
            <pc:sldMk cId="3618420785" sldId="277"/>
            <ac:spMk id="6" creationId="{A2E1F7E5-4930-4B81-9760-794A52E88BCD}"/>
          </ac:spMkLst>
        </pc:spChg>
        <pc:picChg chg="del">
          <ac:chgData name="Nhat-Huy Phung" userId="1be020e72c94fde2" providerId="Windows Live" clId="Web-{70F08D10-8443-487E-BE19-6532B765A2AD}" dt="2021-05-21T01:17:40.409" v="845"/>
          <ac:picMkLst>
            <pc:docMk/>
            <pc:sldMk cId="3618420785" sldId="277"/>
            <ac:picMk id="5" creationId="{98C47DB5-38F6-4841-AAB2-922B251AA700}"/>
          </ac:picMkLst>
        </pc:picChg>
        <pc:picChg chg="add mod">
          <ac:chgData name="Nhat-Huy Phung" userId="1be020e72c94fde2" providerId="Windows Live" clId="Web-{70F08D10-8443-487E-BE19-6532B765A2AD}" dt="2021-05-21T01:19:02.458" v="861" actId="1076"/>
          <ac:picMkLst>
            <pc:docMk/>
            <pc:sldMk cId="3618420785" sldId="277"/>
            <ac:picMk id="7" creationId="{FBBD7857-1BCB-4797-B785-0895360AB97C}"/>
          </ac:picMkLst>
        </pc:picChg>
      </pc:sldChg>
      <pc:sldChg chg="addSp delSp modSp add replId modNotes">
        <pc:chgData name="Nhat-Huy Phung" userId="1be020e72c94fde2" providerId="Windows Live" clId="Web-{70F08D10-8443-487E-BE19-6532B765A2AD}" dt="2021-05-21T01:46:26.837" v="1097"/>
        <pc:sldMkLst>
          <pc:docMk/>
          <pc:sldMk cId="3238970741" sldId="278"/>
        </pc:sldMkLst>
        <pc:spChg chg="mod">
          <ac:chgData name="Nhat-Huy Phung" userId="1be020e72c94fde2" providerId="Windows Live" clId="Web-{70F08D10-8443-487E-BE19-6532B765A2AD}" dt="2021-05-21T01:35:50.724" v="929" actId="20577"/>
          <ac:spMkLst>
            <pc:docMk/>
            <pc:sldMk cId="3238970741" sldId="278"/>
            <ac:spMk id="3" creationId="{6DEA1F9F-8E1F-441C-AF4E-FC078E8B26E0}"/>
          </ac:spMkLst>
        </pc:spChg>
        <pc:spChg chg="add del mod">
          <ac:chgData name="Nhat-Huy Phung" userId="1be020e72c94fde2" providerId="Windows Live" clId="Web-{70F08D10-8443-487E-BE19-6532B765A2AD}" dt="2021-05-21T01:19:15.208" v="866"/>
          <ac:spMkLst>
            <pc:docMk/>
            <pc:sldMk cId="3238970741" sldId="278"/>
            <ac:spMk id="5" creationId="{7B92FFA7-3001-4050-AD1D-2B41E578380E}"/>
          </ac:spMkLst>
        </pc:spChg>
        <pc:picChg chg="add mod">
          <ac:chgData name="Nhat-Huy Phung" userId="1be020e72c94fde2" providerId="Windows Live" clId="Web-{70F08D10-8443-487E-BE19-6532B765A2AD}" dt="2021-05-21T01:19:34.162" v="871" actId="1076"/>
          <ac:picMkLst>
            <pc:docMk/>
            <pc:sldMk cId="3238970741" sldId="278"/>
            <ac:picMk id="6" creationId="{63621B15-0668-4581-AF87-1CB8AA83AD6C}"/>
          </ac:picMkLst>
        </pc:picChg>
        <pc:picChg chg="del">
          <ac:chgData name="Nhat-Huy Phung" userId="1be020e72c94fde2" providerId="Windows Live" clId="Web-{70F08D10-8443-487E-BE19-6532B765A2AD}" dt="2021-05-21T01:19:06.333" v="862"/>
          <ac:picMkLst>
            <pc:docMk/>
            <pc:sldMk cId="3238970741" sldId="278"/>
            <ac:picMk id="7" creationId="{FBBD7857-1BCB-4797-B785-0895360AB97C}"/>
          </ac:picMkLst>
        </pc:picChg>
      </pc:sldChg>
      <pc:sldChg chg="addSp delSp modSp new">
        <pc:chgData name="Nhat-Huy Phung" userId="1be020e72c94fde2" providerId="Windows Live" clId="Web-{70F08D10-8443-487E-BE19-6532B765A2AD}" dt="2021-05-21T01:51:17.299" v="1106" actId="14100"/>
        <pc:sldMkLst>
          <pc:docMk/>
          <pc:sldMk cId="151714399" sldId="279"/>
        </pc:sldMkLst>
        <pc:spChg chg="mod">
          <ac:chgData name="Nhat-Huy Phung" userId="1be020e72c94fde2" providerId="Windows Live" clId="Web-{70F08D10-8443-487E-BE19-6532B765A2AD}" dt="2021-05-21T01:51:17.299" v="1106" actId="14100"/>
          <ac:spMkLst>
            <pc:docMk/>
            <pc:sldMk cId="151714399" sldId="279"/>
            <ac:spMk id="2" creationId="{91F0456C-02B5-417C-9E9C-1F55E1272471}"/>
          </ac:spMkLst>
        </pc:spChg>
        <pc:spChg chg="del">
          <ac:chgData name="Nhat-Huy Phung" userId="1be020e72c94fde2" providerId="Windows Live" clId="Web-{70F08D10-8443-487E-BE19-6532B765A2AD}" dt="2021-05-21T01:20:30.788" v="883"/>
          <ac:spMkLst>
            <pc:docMk/>
            <pc:sldMk cId="151714399" sldId="279"/>
            <ac:spMk id="3" creationId="{05EB4DD8-0852-4CF0-B8DC-686866195F4B}"/>
          </ac:spMkLst>
        </pc:spChg>
        <pc:spChg chg="add del mod">
          <ac:chgData name="Nhat-Huy Phung" userId="1be020e72c94fde2" providerId="Windows Live" clId="Web-{70F08D10-8443-487E-BE19-6532B765A2AD}" dt="2021-05-21T01:21:02.274" v="887"/>
          <ac:spMkLst>
            <pc:docMk/>
            <pc:sldMk cId="151714399" sldId="279"/>
            <ac:spMk id="7" creationId="{F533C841-B4F2-40F9-B7E8-E7307C9FF86B}"/>
          </ac:spMkLst>
        </pc:spChg>
        <pc:picChg chg="add del mod ord">
          <ac:chgData name="Nhat-Huy Phung" userId="1be020e72c94fde2" providerId="Windows Live" clId="Web-{70F08D10-8443-487E-BE19-6532B765A2AD}" dt="2021-05-21T01:20:45.726" v="886"/>
          <ac:picMkLst>
            <pc:docMk/>
            <pc:sldMk cId="151714399" sldId="279"/>
            <ac:picMk id="5" creationId="{843AA76A-0E5D-4C16-9378-BAB82FA3EC52}"/>
          </ac:picMkLst>
        </pc:picChg>
        <pc:picChg chg="add mod ord">
          <ac:chgData name="Nhat-Huy Phung" userId="1be020e72c94fde2" providerId="Windows Live" clId="Web-{70F08D10-8443-487E-BE19-6532B765A2AD}" dt="2021-05-21T01:21:20.540" v="891" actId="14100"/>
          <ac:picMkLst>
            <pc:docMk/>
            <pc:sldMk cId="151714399" sldId="279"/>
            <ac:picMk id="8" creationId="{BC52EA8E-1DE9-4A45-A059-F17CA5562CEA}"/>
          </ac:picMkLst>
        </pc:picChg>
      </pc:sldChg>
      <pc:sldChg chg="addSp modSp new del ord">
        <pc:chgData name="Nhat-Huy Phung" userId="1be020e72c94fde2" providerId="Windows Live" clId="Web-{70F08D10-8443-487E-BE19-6532B765A2AD}" dt="2021-05-21T01:54:04.257" v="1139"/>
        <pc:sldMkLst>
          <pc:docMk/>
          <pc:sldMk cId="3834633854" sldId="280"/>
        </pc:sldMkLst>
        <pc:spChg chg="mod">
          <ac:chgData name="Nhat-Huy Phung" userId="1be020e72c94fde2" providerId="Windows Live" clId="Web-{70F08D10-8443-487E-BE19-6532B765A2AD}" dt="2021-05-21T01:51:27.550" v="1113" actId="14100"/>
          <ac:spMkLst>
            <pc:docMk/>
            <pc:sldMk cId="3834633854" sldId="280"/>
            <ac:spMk id="2" creationId="{4231529C-84EF-47FE-85D0-6A6E3DC884B3}"/>
          </ac:spMkLst>
        </pc:spChg>
        <pc:spChg chg="mod">
          <ac:chgData name="Nhat-Huy Phung" userId="1be020e72c94fde2" providerId="Windows Live" clId="Web-{70F08D10-8443-487E-BE19-6532B765A2AD}" dt="2021-05-21T01:42:16.938" v="1062" actId="20577"/>
          <ac:spMkLst>
            <pc:docMk/>
            <pc:sldMk cId="3834633854" sldId="280"/>
            <ac:spMk id="3" creationId="{82BBFBCE-1F38-46CE-B3AB-4ED493B1C761}"/>
          </ac:spMkLst>
        </pc:spChg>
        <pc:picChg chg="add mod">
          <ac:chgData name="Nhat-Huy Phung" userId="1be020e72c94fde2" providerId="Windows Live" clId="Web-{70F08D10-8443-487E-BE19-6532B765A2AD}" dt="2021-05-21T01:44:26.147" v="1064" actId="1076"/>
          <ac:picMkLst>
            <pc:docMk/>
            <pc:sldMk cId="3834633854" sldId="280"/>
            <ac:picMk id="5" creationId="{7C8D7B88-8191-41C7-8ABB-5D6A200947D8}"/>
          </ac:picMkLst>
        </pc:picChg>
      </pc:sldChg>
      <pc:sldChg chg="addSp delSp modSp new">
        <pc:chgData name="Nhat-Huy Phung" userId="1be020e72c94fde2" providerId="Windows Live" clId="Web-{70F08D10-8443-487E-BE19-6532B765A2AD}" dt="2021-05-21T01:45:51.883" v="1076" actId="1076"/>
        <pc:sldMkLst>
          <pc:docMk/>
          <pc:sldMk cId="336019581" sldId="281"/>
        </pc:sldMkLst>
        <pc:spChg chg="mod">
          <ac:chgData name="Nhat-Huy Phung" userId="1be020e72c94fde2" providerId="Windows Live" clId="Web-{70F08D10-8443-487E-BE19-6532B765A2AD}" dt="2021-05-21T01:21:57.185" v="897" actId="20577"/>
          <ac:spMkLst>
            <pc:docMk/>
            <pc:sldMk cId="336019581" sldId="281"/>
            <ac:spMk id="2" creationId="{E4033413-4965-4118-B962-F00E26093DF2}"/>
          </ac:spMkLst>
        </pc:spChg>
        <pc:spChg chg="del">
          <ac:chgData name="Nhat-Huy Phung" userId="1be020e72c94fde2" providerId="Windows Live" clId="Web-{70F08D10-8443-487E-BE19-6532B765A2AD}" dt="2021-05-21T01:45:12.945" v="1065"/>
          <ac:spMkLst>
            <pc:docMk/>
            <pc:sldMk cId="336019581" sldId="281"/>
            <ac:spMk id="3" creationId="{4DB5B8C0-331F-4664-A905-624B60FF1417}"/>
          </ac:spMkLst>
        </pc:spChg>
        <pc:picChg chg="add mod ord">
          <ac:chgData name="Nhat-Huy Phung" userId="1be020e72c94fde2" providerId="Windows Live" clId="Web-{70F08D10-8443-487E-BE19-6532B765A2AD}" dt="2021-05-21T01:45:45.946" v="1074" actId="1076"/>
          <ac:picMkLst>
            <pc:docMk/>
            <pc:sldMk cId="336019581" sldId="281"/>
            <ac:picMk id="5" creationId="{900BC1D5-A3BF-489C-BB6E-BEB038CF1707}"/>
          </ac:picMkLst>
        </pc:picChg>
        <pc:picChg chg="add mod">
          <ac:chgData name="Nhat-Huy Phung" userId="1be020e72c94fde2" providerId="Windows Live" clId="Web-{70F08D10-8443-487E-BE19-6532B765A2AD}" dt="2021-05-21T01:45:51.883" v="1076" actId="1076"/>
          <ac:picMkLst>
            <pc:docMk/>
            <pc:sldMk cId="336019581" sldId="281"/>
            <ac:picMk id="6" creationId="{64AA9732-8893-45AA-ABE2-295D66C6886A}"/>
          </ac:picMkLst>
        </pc:picChg>
      </pc:sldChg>
      <pc:sldChg chg="addSp delSp modSp add ord replId">
        <pc:chgData name="Nhat-Huy Phung" userId="1be020e72c94fde2" providerId="Windows Live" clId="Web-{70F08D10-8443-487E-BE19-6532B765A2AD}" dt="2021-05-21T01:53:58.428" v="1137"/>
        <pc:sldMkLst>
          <pc:docMk/>
          <pc:sldMk cId="2459379718" sldId="282"/>
        </pc:sldMkLst>
        <pc:spChg chg="mod">
          <ac:chgData name="Nhat-Huy Phung" userId="1be020e72c94fde2" providerId="Windows Live" clId="Web-{70F08D10-8443-487E-BE19-6532B765A2AD}" dt="2021-05-21T01:53:37.162" v="1134" actId="20577"/>
          <ac:spMkLst>
            <pc:docMk/>
            <pc:sldMk cId="2459379718" sldId="282"/>
            <ac:spMk id="3" creationId="{82BBFBCE-1F38-46CE-B3AB-4ED493B1C761}"/>
          </ac:spMkLst>
        </pc:spChg>
        <pc:picChg chg="mod">
          <ac:chgData name="Nhat-Huy Phung" userId="1be020e72c94fde2" providerId="Windows Live" clId="Web-{70F08D10-8443-487E-BE19-6532B765A2AD}" dt="2021-05-21T01:53:44.256" v="1136" actId="14100"/>
          <ac:picMkLst>
            <pc:docMk/>
            <pc:sldMk cId="2459379718" sldId="282"/>
            <ac:picMk id="5" creationId="{7C8D7B88-8191-41C7-8ABB-5D6A200947D8}"/>
          </ac:picMkLst>
        </pc:picChg>
        <pc:picChg chg="add del mod">
          <ac:chgData name="Nhat-Huy Phung" userId="1be020e72c94fde2" providerId="Windows Live" clId="Web-{70F08D10-8443-487E-BE19-6532B765A2AD}" dt="2021-05-21T01:52:18.723" v="1118"/>
          <ac:picMkLst>
            <pc:docMk/>
            <pc:sldMk cId="2459379718" sldId="282"/>
            <ac:picMk id="6" creationId="{E80F6B39-A497-41D4-8965-66613D0693E6}"/>
          </ac:picMkLst>
        </pc:picChg>
      </pc:sldChg>
      <pc:sldChg chg="delSp modSp add ord replId">
        <pc:chgData name="Nhat-Huy Phung" userId="1be020e72c94fde2" providerId="Windows Live" clId="Web-{70F08D10-8443-487E-BE19-6532B765A2AD}" dt="2021-05-21T02:00:04.942" v="1396" actId="20577"/>
        <pc:sldMkLst>
          <pc:docMk/>
          <pc:sldMk cId="824853241" sldId="283"/>
        </pc:sldMkLst>
        <pc:spChg chg="mod">
          <ac:chgData name="Nhat-Huy Phung" userId="1be020e72c94fde2" providerId="Windows Live" clId="Web-{70F08D10-8443-487E-BE19-6532B765A2AD}" dt="2021-05-21T01:55:54.697" v="1151" actId="20577"/>
          <ac:spMkLst>
            <pc:docMk/>
            <pc:sldMk cId="824853241" sldId="283"/>
            <ac:spMk id="2" creationId="{4231529C-84EF-47FE-85D0-6A6E3DC884B3}"/>
          </ac:spMkLst>
        </pc:spChg>
        <pc:spChg chg="mod">
          <ac:chgData name="Nhat-Huy Phung" userId="1be020e72c94fde2" providerId="Windows Live" clId="Web-{70F08D10-8443-487E-BE19-6532B765A2AD}" dt="2021-05-21T02:00:04.942" v="1396" actId="20577"/>
          <ac:spMkLst>
            <pc:docMk/>
            <pc:sldMk cId="824853241" sldId="283"/>
            <ac:spMk id="3" creationId="{82BBFBCE-1F38-46CE-B3AB-4ED493B1C761}"/>
          </ac:spMkLst>
        </pc:spChg>
        <pc:picChg chg="del">
          <ac:chgData name="Nhat-Huy Phung" userId="1be020e72c94fde2" providerId="Windows Live" clId="Web-{70F08D10-8443-487E-BE19-6532B765A2AD}" dt="2021-05-21T01:55:58.681" v="1152"/>
          <ac:picMkLst>
            <pc:docMk/>
            <pc:sldMk cId="824853241" sldId="283"/>
            <ac:picMk id="5" creationId="{7C8D7B88-8191-41C7-8ABB-5D6A200947D8}"/>
          </ac:picMkLst>
        </pc:picChg>
      </pc:sldChg>
      <pc:sldChg chg="modSp add replId">
        <pc:chgData name="Nhat-Huy Phung" userId="1be020e72c94fde2" providerId="Windows Live" clId="Web-{70F08D10-8443-487E-BE19-6532B765A2AD}" dt="2021-05-21T02:06:57.971" v="1589" actId="20577"/>
        <pc:sldMkLst>
          <pc:docMk/>
          <pc:sldMk cId="3134938941" sldId="284"/>
        </pc:sldMkLst>
        <pc:spChg chg="mod">
          <ac:chgData name="Nhat-Huy Phung" userId="1be020e72c94fde2" providerId="Windows Live" clId="Web-{70F08D10-8443-487E-BE19-6532B765A2AD}" dt="2021-05-21T01:56:26.495" v="1164" actId="20577"/>
          <ac:spMkLst>
            <pc:docMk/>
            <pc:sldMk cId="3134938941" sldId="284"/>
            <ac:spMk id="2" creationId="{4231529C-84EF-47FE-85D0-6A6E3DC884B3}"/>
          </ac:spMkLst>
        </pc:spChg>
        <pc:spChg chg="mod">
          <ac:chgData name="Nhat-Huy Phung" userId="1be020e72c94fde2" providerId="Windows Live" clId="Web-{70F08D10-8443-487E-BE19-6532B765A2AD}" dt="2021-05-21T02:06:57.971" v="1589" actId="20577"/>
          <ac:spMkLst>
            <pc:docMk/>
            <pc:sldMk cId="3134938941" sldId="284"/>
            <ac:spMk id="3" creationId="{82BBFBCE-1F38-46CE-B3AB-4ED493B1C761}"/>
          </ac:spMkLst>
        </pc:spChg>
      </pc:sldChg>
    </pc:docChg>
  </pc:docChgLst>
  <pc:docChgLst>
    <pc:chgData name="Nhat-Huy Phung" userId="1be020e72c94fde2" providerId="Windows Live" clId="Web-{9C791519-F812-4505-BF13-D111828D2416}"/>
    <pc:docChg chg="addSld delSld modSld sldOrd">
      <pc:chgData name="Nhat-Huy Phung" userId="1be020e72c94fde2" providerId="Windows Live" clId="Web-{9C791519-F812-4505-BF13-D111828D2416}" dt="2021-05-20T23:06:50.500" v="2905" actId="20577"/>
      <pc:docMkLst>
        <pc:docMk/>
      </pc:docMkLst>
      <pc:sldChg chg="modSp">
        <pc:chgData name="Nhat-Huy Phung" userId="1be020e72c94fde2" providerId="Windows Live" clId="Web-{9C791519-F812-4505-BF13-D111828D2416}" dt="2021-05-20T18:25:24.407" v="5" actId="20577"/>
        <pc:sldMkLst>
          <pc:docMk/>
          <pc:sldMk cId="109857222" sldId="256"/>
        </pc:sldMkLst>
        <pc:spChg chg="mod">
          <ac:chgData name="Nhat-Huy Phung" userId="1be020e72c94fde2" providerId="Windows Live" clId="Web-{9C791519-F812-4505-BF13-D111828D2416}" dt="2021-05-20T18:25:24.407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Notes">
        <pc:chgData name="Nhat-Huy Phung" userId="1be020e72c94fde2" providerId="Windows Live" clId="Web-{9C791519-F812-4505-BF13-D111828D2416}" dt="2021-05-20T20:29:45.117" v="1919"/>
        <pc:sldMkLst>
          <pc:docMk/>
          <pc:sldMk cId="3724354605" sldId="257"/>
        </pc:sldMkLst>
        <pc:spChg chg="mod">
          <ac:chgData name="Nhat-Huy Phung" userId="1be020e72c94fde2" providerId="Windows Live" clId="Web-{9C791519-F812-4505-BF13-D111828D2416}" dt="2021-05-20T18:46:31.902" v="744" actId="20577"/>
          <ac:spMkLst>
            <pc:docMk/>
            <pc:sldMk cId="3724354605" sldId="257"/>
            <ac:spMk id="3" creationId="{E8DB98D3-B7B5-48FE-A523-54C8B00FC42D}"/>
          </ac:spMkLst>
        </pc:spChg>
        <pc:picChg chg="add del mod">
          <ac:chgData name="Nhat-Huy Phung" userId="1be020e72c94fde2" providerId="Windows Live" clId="Web-{9C791519-F812-4505-BF13-D111828D2416}" dt="2021-05-20T19:40:21.032" v="1328"/>
          <ac:picMkLst>
            <pc:docMk/>
            <pc:sldMk cId="3724354605" sldId="257"/>
            <ac:picMk id="5" creationId="{0E501253-0535-4033-93D1-51D63AF91C17}"/>
          </ac:picMkLst>
        </pc:picChg>
        <pc:picChg chg="add del mod">
          <ac:chgData name="Nhat-Huy Phung" userId="1be020e72c94fde2" providerId="Windows Live" clId="Web-{9C791519-F812-4505-BF13-D111828D2416}" dt="2021-05-20T19:41:05.566" v="1333"/>
          <ac:picMkLst>
            <pc:docMk/>
            <pc:sldMk cId="3724354605" sldId="257"/>
            <ac:picMk id="6" creationId="{327FF9B7-10F3-40CA-BDDA-29975120F729}"/>
          </ac:picMkLst>
        </pc:picChg>
        <pc:picChg chg="add mod">
          <ac:chgData name="Nhat-Huy Phung" userId="1be020e72c94fde2" providerId="Windows Live" clId="Web-{9C791519-F812-4505-BF13-D111828D2416}" dt="2021-05-20T19:41:18.098" v="1337" actId="1076"/>
          <ac:picMkLst>
            <pc:docMk/>
            <pc:sldMk cId="3724354605" sldId="257"/>
            <ac:picMk id="7" creationId="{3B9ECE44-E452-4C08-B4DD-1B67DA1F2A3D}"/>
          </ac:picMkLst>
        </pc:picChg>
      </pc:sldChg>
      <pc:sldChg chg="modSp modNotes">
        <pc:chgData name="Nhat-Huy Phung" userId="1be020e72c94fde2" providerId="Windows Live" clId="Web-{9C791519-F812-4505-BF13-D111828D2416}" dt="2021-05-20T20:41:04.916" v="2226"/>
        <pc:sldMkLst>
          <pc:docMk/>
          <pc:sldMk cId="2843036317" sldId="258"/>
        </pc:sldMkLst>
        <pc:spChg chg="mod">
          <ac:chgData name="Nhat-Huy Phung" userId="1be020e72c94fde2" providerId="Windows Live" clId="Web-{9C791519-F812-4505-BF13-D111828D2416}" dt="2021-05-20T20:36:53.097" v="2101" actId="20577"/>
          <ac:spMkLst>
            <pc:docMk/>
            <pc:sldMk cId="2843036317" sldId="258"/>
            <ac:spMk id="2" creationId="{0495F19B-F29C-41FF-AF8A-B8D509FE8150}"/>
          </ac:spMkLst>
        </pc:spChg>
        <pc:spChg chg="mod">
          <ac:chgData name="Nhat-Huy Phung" userId="1be020e72c94fde2" providerId="Windows Live" clId="Web-{9C791519-F812-4505-BF13-D111828D2416}" dt="2021-05-20T20:37:00.691" v="2102" actId="1076"/>
          <ac:spMkLst>
            <pc:docMk/>
            <pc:sldMk cId="2843036317" sldId="258"/>
            <ac:spMk id="3" creationId="{AC2BF917-3C0F-4C1D-99FD-A614AC2C67C7}"/>
          </ac:spMkLst>
        </pc:spChg>
        <pc:spChg chg="mod">
          <ac:chgData name="Nhat-Huy Phung" userId="1be020e72c94fde2" providerId="Windows Live" clId="Web-{9C791519-F812-4505-BF13-D111828D2416}" dt="2021-05-20T20:37:24.301" v="2106" actId="20577"/>
          <ac:spMkLst>
            <pc:docMk/>
            <pc:sldMk cId="2843036317" sldId="258"/>
            <ac:spMk id="5" creationId="{B40269D1-C600-4BF9-B969-B61EE06CA9B7}"/>
          </ac:spMkLst>
        </pc:spChg>
      </pc:sldChg>
      <pc:sldChg chg="modSp">
        <pc:chgData name="Nhat-Huy Phung" userId="1be020e72c94fde2" providerId="Windows Live" clId="Web-{9C791519-F812-4505-BF13-D111828D2416}" dt="2021-05-20T20:38:59.303" v="2179" actId="20577"/>
        <pc:sldMkLst>
          <pc:docMk/>
          <pc:sldMk cId="1221505658" sldId="259"/>
        </pc:sldMkLst>
        <pc:spChg chg="mod">
          <ac:chgData name="Nhat-Huy Phung" userId="1be020e72c94fde2" providerId="Windows Live" clId="Web-{9C791519-F812-4505-BF13-D111828D2416}" dt="2021-05-20T20:38:59.303" v="2179" actId="20577"/>
          <ac:spMkLst>
            <pc:docMk/>
            <pc:sldMk cId="1221505658" sldId="259"/>
            <ac:spMk id="2" creationId="{65EF4405-4501-4FC1-AD9B-69FB57FE5EEA}"/>
          </ac:spMkLst>
        </pc:spChg>
      </pc:sldChg>
      <pc:sldChg chg="modSp modNotes">
        <pc:chgData name="Nhat-Huy Phung" userId="1be020e72c94fde2" providerId="Windows Live" clId="Web-{9C791519-F812-4505-BF13-D111828D2416}" dt="2021-05-20T20:55:54.064" v="2245" actId="20577"/>
        <pc:sldMkLst>
          <pc:docMk/>
          <pc:sldMk cId="591768882" sldId="260"/>
        </pc:sldMkLst>
        <pc:spChg chg="mod">
          <ac:chgData name="Nhat-Huy Phung" userId="1be020e72c94fde2" providerId="Windows Live" clId="Web-{9C791519-F812-4505-BF13-D111828D2416}" dt="2021-05-20T18:28:27.942" v="90" actId="20577"/>
          <ac:spMkLst>
            <pc:docMk/>
            <pc:sldMk cId="591768882" sldId="260"/>
            <ac:spMk id="2" creationId="{70CFBC01-6C56-4FF5-BFC7-DF027C54F9B3}"/>
          </ac:spMkLst>
        </pc:spChg>
        <pc:spChg chg="mod">
          <ac:chgData name="Nhat-Huy Phung" userId="1be020e72c94fde2" providerId="Windows Live" clId="Web-{9C791519-F812-4505-BF13-D111828D2416}" dt="2021-05-20T20:55:54.064" v="2245" actId="20577"/>
          <ac:spMkLst>
            <pc:docMk/>
            <pc:sldMk cId="591768882" sldId="260"/>
            <ac:spMk id="3" creationId="{CD254077-6409-4D50-9F31-5591C9D850F5}"/>
          </ac:spMkLst>
        </pc:spChg>
      </pc:sldChg>
      <pc:sldChg chg="addSp delSp modSp">
        <pc:chgData name="Nhat-Huy Phung" userId="1be020e72c94fde2" providerId="Windows Live" clId="Web-{9C791519-F812-4505-BF13-D111828D2416}" dt="2021-05-20T21:26:20.861" v="2564" actId="1076"/>
        <pc:sldMkLst>
          <pc:docMk/>
          <pc:sldMk cId="3319744874" sldId="261"/>
        </pc:sldMkLst>
        <pc:spChg chg="mod">
          <ac:chgData name="Nhat-Huy Phung" userId="1be020e72c94fde2" providerId="Windows Live" clId="Web-{9C791519-F812-4505-BF13-D111828D2416}" dt="2021-05-20T21:26:06.517" v="2559" actId="1076"/>
          <ac:spMkLst>
            <pc:docMk/>
            <pc:sldMk cId="3319744874" sldId="261"/>
            <ac:spMk id="2" creationId="{6D0FEFC6-30AD-479C-B57E-7CC92935551B}"/>
          </ac:spMkLst>
        </pc:spChg>
        <pc:spChg chg="del">
          <ac:chgData name="Nhat-Huy Phung" userId="1be020e72c94fde2" providerId="Windows Live" clId="Web-{9C791519-F812-4505-BF13-D111828D2416}" dt="2021-05-20T21:06:19.314" v="2262"/>
          <ac:spMkLst>
            <pc:docMk/>
            <pc:sldMk cId="3319744874" sldId="261"/>
            <ac:spMk id="3" creationId="{B2EF2CD6-497F-49A6-A8BD-A9E159B59469}"/>
          </ac:spMkLst>
        </pc:spChg>
        <pc:spChg chg="add mod">
          <ac:chgData name="Nhat-Huy Phung" userId="1be020e72c94fde2" providerId="Windows Live" clId="Web-{9C791519-F812-4505-BF13-D111828D2416}" dt="2021-05-20T21:26:20.845" v="2561" actId="1076"/>
          <ac:spMkLst>
            <pc:docMk/>
            <pc:sldMk cId="3319744874" sldId="261"/>
            <ac:spMk id="6" creationId="{4CA7B188-2F35-4A46-8822-A15FC4FF4A0E}"/>
          </ac:spMkLst>
        </pc:spChg>
        <pc:spChg chg="add mod">
          <ac:chgData name="Nhat-Huy Phung" userId="1be020e72c94fde2" providerId="Windows Live" clId="Web-{9C791519-F812-4505-BF13-D111828D2416}" dt="2021-05-20T21:26:20.845" v="2562" actId="1076"/>
          <ac:spMkLst>
            <pc:docMk/>
            <pc:sldMk cId="3319744874" sldId="261"/>
            <ac:spMk id="7" creationId="{E42D1417-D30D-4507-A34F-BE20D33E258C}"/>
          </ac:spMkLst>
        </pc:spChg>
        <pc:spChg chg="add mod">
          <ac:chgData name="Nhat-Huy Phung" userId="1be020e72c94fde2" providerId="Windows Live" clId="Web-{9C791519-F812-4505-BF13-D111828D2416}" dt="2021-05-20T21:26:20.845" v="2563" actId="1076"/>
          <ac:spMkLst>
            <pc:docMk/>
            <pc:sldMk cId="3319744874" sldId="261"/>
            <ac:spMk id="8" creationId="{FCCD48E5-5B3D-4726-9044-A39BEEA49854}"/>
          </ac:spMkLst>
        </pc:spChg>
        <pc:spChg chg="add mod">
          <ac:chgData name="Nhat-Huy Phung" userId="1be020e72c94fde2" providerId="Windows Live" clId="Web-{9C791519-F812-4505-BF13-D111828D2416}" dt="2021-05-20T21:26:20.861" v="2564" actId="1076"/>
          <ac:spMkLst>
            <pc:docMk/>
            <pc:sldMk cId="3319744874" sldId="261"/>
            <ac:spMk id="9" creationId="{6CE89BA1-9B2E-4093-BA1E-5A6E7B3256AA}"/>
          </ac:spMkLst>
        </pc:spChg>
        <pc:picChg chg="add mod ord">
          <ac:chgData name="Nhat-Huy Phung" userId="1be020e72c94fde2" providerId="Windows Live" clId="Web-{9C791519-F812-4505-BF13-D111828D2416}" dt="2021-05-20T21:26:20.845" v="2560" actId="1076"/>
          <ac:picMkLst>
            <pc:docMk/>
            <pc:sldMk cId="3319744874" sldId="261"/>
            <ac:picMk id="5" creationId="{778165D4-E1BC-458A-8D53-3E129E63FE37}"/>
          </ac:picMkLst>
        </pc:picChg>
      </pc:sldChg>
      <pc:sldChg chg="modSp ord modNotes">
        <pc:chgData name="Nhat-Huy Phung" userId="1be020e72c94fde2" providerId="Windows Live" clId="Web-{9C791519-F812-4505-BF13-D111828D2416}" dt="2021-05-20T23:06:50.500" v="2905" actId="20577"/>
        <pc:sldMkLst>
          <pc:docMk/>
          <pc:sldMk cId="1364819781" sldId="262"/>
        </pc:sldMkLst>
        <pc:spChg chg="mod">
          <ac:chgData name="Nhat-Huy Phung" userId="1be020e72c94fde2" providerId="Windows Live" clId="Web-{9C791519-F812-4505-BF13-D111828D2416}" dt="2021-05-20T23:06:50.500" v="2905" actId="20577"/>
          <ac:spMkLst>
            <pc:docMk/>
            <pc:sldMk cId="1364819781" sldId="262"/>
            <ac:spMk id="3" creationId="{A6A84FED-67D8-471C-8C29-14AD68703D41}"/>
          </ac:spMkLst>
        </pc:spChg>
      </pc:sldChg>
      <pc:sldChg chg="addSp delSp modSp del mod ord modShow">
        <pc:chgData name="Nhat-Huy Phung" userId="1be020e72c94fde2" providerId="Windows Live" clId="Web-{9C791519-F812-4505-BF13-D111828D2416}" dt="2021-05-20T20:30:42.088" v="1931"/>
        <pc:sldMkLst>
          <pc:docMk/>
          <pc:sldMk cId="2464387872" sldId="263"/>
        </pc:sldMkLst>
        <pc:spChg chg="del">
          <ac:chgData name="Nhat-Huy Phung" userId="1be020e72c94fde2" providerId="Windows Live" clId="Web-{9C791519-F812-4505-BF13-D111828D2416}" dt="2021-05-20T19:03:57.642" v="1256"/>
          <ac:spMkLst>
            <pc:docMk/>
            <pc:sldMk cId="2464387872" sldId="263"/>
            <ac:spMk id="2" creationId="{98CCE1AF-49FF-4680-AF15-2A395236B90D}"/>
          </ac:spMkLst>
        </pc:spChg>
        <pc:spChg chg="mod">
          <ac:chgData name="Nhat-Huy Phung" userId="1be020e72c94fde2" providerId="Windows Live" clId="Web-{9C791519-F812-4505-BF13-D111828D2416}" dt="2021-05-20T20:30:36.619" v="1929" actId="20577"/>
          <ac:spMkLst>
            <pc:docMk/>
            <pc:sldMk cId="2464387872" sldId="263"/>
            <ac:spMk id="3" creationId="{43AD8A33-D052-4041-B656-A3F8002B8557}"/>
          </ac:spMkLst>
        </pc:spChg>
        <pc:spChg chg="add del mod">
          <ac:chgData name="Nhat-Huy Phung" userId="1be020e72c94fde2" providerId="Windows Live" clId="Web-{9C791519-F812-4505-BF13-D111828D2416}" dt="2021-05-20T19:04:00.002" v="1257"/>
          <ac:spMkLst>
            <pc:docMk/>
            <pc:sldMk cId="2464387872" sldId="263"/>
            <ac:spMk id="6" creationId="{38FA26D9-5CF2-497C-8592-21F332031E8A}"/>
          </ac:spMkLst>
        </pc:spChg>
      </pc:sldChg>
      <pc:sldChg chg="addSp delSp modSp new modNotes">
        <pc:chgData name="Nhat-Huy Phung" userId="1be020e72c94fde2" providerId="Windows Live" clId="Web-{9C791519-F812-4505-BF13-D111828D2416}" dt="2021-05-20T20:30:28.212" v="1927"/>
        <pc:sldMkLst>
          <pc:docMk/>
          <pc:sldMk cId="763400221" sldId="264"/>
        </pc:sldMkLst>
        <pc:spChg chg="mod">
          <ac:chgData name="Nhat-Huy Phung" userId="1be020e72c94fde2" providerId="Windows Live" clId="Web-{9C791519-F812-4505-BF13-D111828D2416}" dt="2021-05-20T18:27:02.252" v="22" actId="20577"/>
          <ac:spMkLst>
            <pc:docMk/>
            <pc:sldMk cId="763400221" sldId="264"/>
            <ac:spMk id="2" creationId="{54CFCAB3-5B1C-47B2-87A8-6C6F0E8F0744}"/>
          </ac:spMkLst>
        </pc:spChg>
        <pc:spChg chg="mod">
          <ac:chgData name="Nhat-Huy Phung" userId="1be020e72c94fde2" providerId="Windows Live" clId="Web-{9C791519-F812-4505-BF13-D111828D2416}" dt="2021-05-20T19:42:23.054" v="1339" actId="1076"/>
          <ac:spMkLst>
            <pc:docMk/>
            <pc:sldMk cId="763400221" sldId="264"/>
            <ac:spMk id="3" creationId="{8B4C17FE-0AEF-412E-9D23-210A9B4E9746}"/>
          </ac:spMkLst>
        </pc:spChg>
        <pc:picChg chg="add del mod">
          <ac:chgData name="Nhat-Huy Phung" userId="1be020e72c94fde2" providerId="Windows Live" clId="Web-{9C791519-F812-4505-BF13-D111828D2416}" dt="2021-05-20T19:43:53.794" v="1341"/>
          <ac:picMkLst>
            <pc:docMk/>
            <pc:sldMk cId="763400221" sldId="264"/>
            <ac:picMk id="5" creationId="{C687A3FA-D46E-4736-9BD0-B71CE0B723EE}"/>
          </ac:picMkLst>
        </pc:picChg>
        <pc:picChg chg="add mod">
          <ac:chgData name="Nhat-Huy Phung" userId="1be020e72c94fde2" providerId="Windows Live" clId="Web-{9C791519-F812-4505-BF13-D111828D2416}" dt="2021-05-20T19:44:08.732" v="1345" actId="1076"/>
          <ac:picMkLst>
            <pc:docMk/>
            <pc:sldMk cId="763400221" sldId="264"/>
            <ac:picMk id="6" creationId="{B51710DA-D14C-48BE-927B-623AFF5E688E}"/>
          </ac:picMkLst>
        </pc:picChg>
      </pc:sldChg>
      <pc:sldChg chg="delSp modSp new del mod modShow">
        <pc:chgData name="Nhat-Huy Phung" userId="1be020e72c94fde2" providerId="Windows Live" clId="Web-{9C791519-F812-4505-BF13-D111828D2416}" dt="2021-05-20T20:30:27.947" v="1920"/>
        <pc:sldMkLst>
          <pc:docMk/>
          <pc:sldMk cId="1765312681" sldId="265"/>
        </pc:sldMkLst>
        <pc:spChg chg="del">
          <ac:chgData name="Nhat-Huy Phung" userId="1be020e72c94fde2" providerId="Windows Live" clId="Web-{9C791519-F812-4505-BF13-D111828D2416}" dt="2021-05-20T18:29:16.318" v="97"/>
          <ac:spMkLst>
            <pc:docMk/>
            <pc:sldMk cId="1765312681" sldId="265"/>
            <ac:spMk id="2" creationId="{3724C02B-A403-4581-BE26-AC643F081191}"/>
          </ac:spMkLst>
        </pc:spChg>
        <pc:spChg chg="mod">
          <ac:chgData name="Nhat-Huy Phung" userId="1be020e72c94fde2" providerId="Windows Live" clId="Web-{9C791519-F812-4505-BF13-D111828D2416}" dt="2021-05-20T18:45:47.870" v="721" actId="20577"/>
          <ac:spMkLst>
            <pc:docMk/>
            <pc:sldMk cId="1765312681" sldId="265"/>
            <ac:spMk id="3" creationId="{87764947-E2CE-4200-A160-CE7EAEC201BE}"/>
          </ac:spMkLst>
        </pc:spChg>
      </pc:sldChg>
      <pc:sldChg chg="addSp delSp modSp new del mod modShow">
        <pc:chgData name="Nhat-Huy Phung" userId="1be020e72c94fde2" providerId="Windows Live" clId="Web-{9C791519-F812-4505-BF13-D111828D2416}" dt="2021-05-20T20:30:29.978" v="1928"/>
        <pc:sldMkLst>
          <pc:docMk/>
          <pc:sldMk cId="1453149526" sldId="266"/>
        </pc:sldMkLst>
        <pc:spChg chg="del">
          <ac:chgData name="Nhat-Huy Phung" userId="1be020e72c94fde2" providerId="Windows Live" clId="Web-{9C791519-F812-4505-BF13-D111828D2416}" dt="2021-05-20T18:35:54.920" v="441"/>
          <ac:spMkLst>
            <pc:docMk/>
            <pc:sldMk cId="1453149526" sldId="266"/>
            <ac:spMk id="2" creationId="{574BB26A-D4F1-43B7-AF4F-5120DF7FA1B5}"/>
          </ac:spMkLst>
        </pc:spChg>
        <pc:spChg chg="mod">
          <ac:chgData name="Nhat-Huy Phung" userId="1be020e72c94fde2" providerId="Windows Live" clId="Web-{9C791519-F812-4505-BF13-D111828D2416}" dt="2021-05-20T18:52:40.425" v="926" actId="20577"/>
          <ac:spMkLst>
            <pc:docMk/>
            <pc:sldMk cId="1453149526" sldId="266"/>
            <ac:spMk id="3" creationId="{0A7190D1-6182-42A1-B3BA-8E421D6F3225}"/>
          </ac:spMkLst>
        </pc:spChg>
        <pc:spChg chg="add del mod">
          <ac:chgData name="Nhat-Huy Phung" userId="1be020e72c94fde2" providerId="Windows Live" clId="Web-{9C791519-F812-4505-BF13-D111828D2416}" dt="2021-05-20T18:51:42.315" v="887"/>
          <ac:spMkLst>
            <pc:docMk/>
            <pc:sldMk cId="1453149526" sldId="266"/>
            <ac:spMk id="5" creationId="{E20706BC-538C-4A22-A60E-435C145D3CFC}"/>
          </ac:spMkLst>
        </pc:spChg>
      </pc:sldChg>
      <pc:sldChg chg="addSp delSp modSp add ord replId modNotes">
        <pc:chgData name="Nhat-Huy Phung" userId="1be020e72c94fde2" providerId="Windows Live" clId="Web-{9C791519-F812-4505-BF13-D111828D2416}" dt="2021-05-20T20:30:39.994" v="1930"/>
        <pc:sldMkLst>
          <pc:docMk/>
          <pc:sldMk cId="1158593838" sldId="267"/>
        </pc:sldMkLst>
        <pc:spChg chg="mod">
          <ac:chgData name="Nhat-Huy Phung" userId="1be020e72c94fde2" providerId="Windows Live" clId="Web-{9C791519-F812-4505-BF13-D111828D2416}" dt="2021-05-20T19:53:36.842" v="1459" actId="20577"/>
          <ac:spMkLst>
            <pc:docMk/>
            <pc:sldMk cId="1158593838" sldId="267"/>
            <ac:spMk id="2" creationId="{98CCE1AF-49FF-4680-AF15-2A395236B90D}"/>
          </ac:spMkLst>
        </pc:spChg>
        <pc:spChg chg="mod">
          <ac:chgData name="Nhat-Huy Phung" userId="1be020e72c94fde2" providerId="Windows Live" clId="Web-{9C791519-F812-4505-BF13-D111828D2416}" dt="2021-05-20T19:48:50.295" v="1383" actId="20577"/>
          <ac:spMkLst>
            <pc:docMk/>
            <pc:sldMk cId="1158593838" sldId="267"/>
            <ac:spMk id="3" creationId="{43AD8A33-D052-4041-B656-A3F8002B8557}"/>
          </ac:spMkLst>
        </pc:spChg>
        <pc:spChg chg="add del">
          <ac:chgData name="Nhat-Huy Phung" userId="1be020e72c94fde2" providerId="Windows Live" clId="Web-{9C791519-F812-4505-BF13-D111828D2416}" dt="2021-05-20T19:03:01.516" v="1240"/>
          <ac:spMkLst>
            <pc:docMk/>
            <pc:sldMk cId="1158593838" sldId="267"/>
            <ac:spMk id="5" creationId="{7F925DA7-1282-47C0-9BBE-5A29C5C6C258}"/>
          </ac:spMkLst>
        </pc:spChg>
        <pc:picChg chg="add mod">
          <ac:chgData name="Nhat-Huy Phung" userId="1be020e72c94fde2" providerId="Windows Live" clId="Web-{9C791519-F812-4505-BF13-D111828D2416}" dt="2021-05-20T19:45:56.722" v="1364" actId="1076"/>
          <ac:picMkLst>
            <pc:docMk/>
            <pc:sldMk cId="1158593838" sldId="267"/>
            <ac:picMk id="5" creationId="{4804E075-805C-4426-889B-03AD9D895EFC}"/>
          </ac:picMkLst>
        </pc:picChg>
        <pc:picChg chg="add del mod">
          <ac:chgData name="Nhat-Huy Phung" userId="1be020e72c94fde2" providerId="Windows Live" clId="Web-{9C791519-F812-4505-BF13-D111828D2416}" dt="2021-05-20T19:45:40.487" v="1359"/>
          <ac:picMkLst>
            <pc:docMk/>
            <pc:sldMk cId="1158593838" sldId="267"/>
            <ac:picMk id="6" creationId="{18A55D46-C8C9-4A56-83C1-BB4DEEDC3BFF}"/>
          </ac:picMkLst>
        </pc:picChg>
      </pc:sldChg>
      <pc:sldChg chg="addSp delSp modSp new mod ord setBg modNotes">
        <pc:chgData name="Nhat-Huy Phung" userId="1be020e72c94fde2" providerId="Windows Live" clId="Web-{9C791519-F812-4505-BF13-D111828D2416}" dt="2021-05-20T20:55:37.985" v="2232"/>
        <pc:sldMkLst>
          <pc:docMk/>
          <pc:sldMk cId="1618480402" sldId="268"/>
        </pc:sldMkLst>
        <pc:spChg chg="mod">
          <ac:chgData name="Nhat-Huy Phung" userId="1be020e72c94fde2" providerId="Windows Live" clId="Web-{9C791519-F812-4505-BF13-D111828D2416}" dt="2021-05-20T20:41:53.870" v="2230" actId="20577"/>
          <ac:spMkLst>
            <pc:docMk/>
            <pc:sldMk cId="1618480402" sldId="268"/>
            <ac:spMk id="2" creationId="{A3647261-328A-496D-BF78-5208D49E6136}"/>
          </ac:spMkLst>
        </pc:spChg>
        <pc:spChg chg="del mod">
          <ac:chgData name="Nhat-Huy Phung" userId="1be020e72c94fde2" providerId="Windows Live" clId="Web-{9C791519-F812-4505-BF13-D111828D2416}" dt="2021-05-20T20:16:55.467" v="1530"/>
          <ac:spMkLst>
            <pc:docMk/>
            <pc:sldMk cId="1618480402" sldId="268"/>
            <ac:spMk id="3" creationId="{11A67402-09FB-4236-A8C1-05829D55A3CB}"/>
          </ac:spMkLst>
        </pc:spChg>
        <pc:spChg chg="mod">
          <ac:chgData name="Nhat-Huy Phung" userId="1be020e72c94fde2" providerId="Windows Live" clId="Web-{9C791519-F812-4505-BF13-D111828D2416}" dt="2021-05-20T20:16:55.467" v="1530"/>
          <ac:spMkLst>
            <pc:docMk/>
            <pc:sldMk cId="1618480402" sldId="268"/>
            <ac:spMk id="4" creationId="{577DF478-159E-471F-88C9-0F4A33C35E84}"/>
          </ac:spMkLst>
        </pc:spChg>
        <pc:spChg chg="add">
          <ac:chgData name="Nhat-Huy Phung" userId="1be020e72c94fde2" providerId="Windows Live" clId="Web-{9C791519-F812-4505-BF13-D111828D2416}" dt="2021-05-20T20:16:55.467" v="1530"/>
          <ac:spMkLst>
            <pc:docMk/>
            <pc:sldMk cId="1618480402" sldId="268"/>
            <ac:spMk id="10" creationId="{DBDA151C-5770-45E4-AAFF-59E7F403866D}"/>
          </ac:spMkLst>
        </pc:spChg>
        <pc:graphicFrameChg chg="add modGraphic">
          <ac:chgData name="Nhat-Huy Phung" userId="1be020e72c94fde2" providerId="Windows Live" clId="Web-{9C791519-F812-4505-BF13-D111828D2416}" dt="2021-05-20T20:41:38.886" v="2227" actId="20577"/>
          <ac:graphicFrameMkLst>
            <pc:docMk/>
            <pc:sldMk cId="1618480402" sldId="268"/>
            <ac:graphicFrameMk id="6" creationId="{25D07230-16FA-4C73-A766-449A33BB5CE5}"/>
          </ac:graphicFrameMkLst>
        </pc:graphicFrameChg>
        <pc:cxnChg chg="add">
          <ac:chgData name="Nhat-Huy Phung" userId="1be020e72c94fde2" providerId="Windows Live" clId="Web-{9C791519-F812-4505-BF13-D111828D2416}" dt="2021-05-20T20:16:55.467" v="1530"/>
          <ac:cxnSpMkLst>
            <pc:docMk/>
            <pc:sldMk cId="1618480402" sldId="268"/>
            <ac:cxnSpMk id="12" creationId="{E62D3963-2153-4637-96E6-E31BD2CE5D0D}"/>
          </ac:cxnSpMkLst>
        </pc:cxnChg>
      </pc:sldChg>
      <pc:sldChg chg="addSp modSp add mod ord replId setBg">
        <pc:chgData name="Nhat-Huy Phung" userId="1be020e72c94fde2" providerId="Windows Live" clId="Web-{9C791519-F812-4505-BF13-D111828D2416}" dt="2021-05-20T22:44:56.097" v="2686" actId="20577"/>
        <pc:sldMkLst>
          <pc:docMk/>
          <pc:sldMk cId="3273503265" sldId="269"/>
        </pc:sldMkLst>
        <pc:spChg chg="mod">
          <ac:chgData name="Nhat-Huy Phung" userId="1be020e72c94fde2" providerId="Windows Live" clId="Web-{9C791519-F812-4505-BF13-D111828D2416}" dt="2021-05-20T21:21:22.385" v="2546" actId="20577"/>
          <ac:spMkLst>
            <pc:docMk/>
            <pc:sldMk cId="3273503265" sldId="269"/>
            <ac:spMk id="2" creationId="{6D0FEFC6-30AD-479C-B57E-7CC92935551B}"/>
          </ac:spMkLst>
        </pc:spChg>
        <pc:spChg chg="mod">
          <ac:chgData name="Nhat-Huy Phung" userId="1be020e72c94fde2" providerId="Windows Live" clId="Web-{9C791519-F812-4505-BF13-D111828D2416}" dt="2021-05-20T21:08:15.474" v="2269"/>
          <ac:spMkLst>
            <pc:docMk/>
            <pc:sldMk cId="3273503265" sldId="269"/>
            <ac:spMk id="4" creationId="{0BFC58C5-9901-4775-8962-1906E1BA9064}"/>
          </ac:spMkLst>
        </pc:spChg>
        <pc:spChg chg="add mod">
          <ac:chgData name="Nhat-Huy Phung" userId="1be020e72c94fde2" providerId="Windows Live" clId="Web-{9C791519-F812-4505-BF13-D111828D2416}" dt="2021-05-20T22:44:56.097" v="2686" actId="20577"/>
          <ac:spMkLst>
            <pc:docMk/>
            <pc:sldMk cId="3273503265" sldId="269"/>
            <ac:spMk id="9" creationId="{D4FC4A22-DD43-4C30-86C7-2639C35577D2}"/>
          </ac:spMkLst>
        </pc:spChg>
        <pc:spChg chg="add">
          <ac:chgData name="Nhat-Huy Phung" userId="1be020e72c94fde2" providerId="Windows Live" clId="Web-{9C791519-F812-4505-BF13-D111828D2416}" dt="2021-05-20T21:08:15.474" v="2269"/>
          <ac:spMkLst>
            <pc:docMk/>
            <pc:sldMk cId="3273503265" sldId="269"/>
            <ac:spMk id="12" creationId="{744CAA32-F237-419C-A2DD-43C28D920D3C}"/>
          </ac:spMkLst>
        </pc:spChg>
        <pc:picChg chg="mod">
          <ac:chgData name="Nhat-Huy Phung" userId="1be020e72c94fde2" providerId="Windows Live" clId="Web-{9C791519-F812-4505-BF13-D111828D2416}" dt="2021-05-20T21:08:34.646" v="2272" actId="1076"/>
          <ac:picMkLst>
            <pc:docMk/>
            <pc:sldMk cId="3273503265" sldId="269"/>
            <ac:picMk id="5" creationId="{778165D4-E1BC-458A-8D53-3E129E63FE37}"/>
          </ac:picMkLst>
        </pc:picChg>
        <pc:cxnChg chg="add">
          <ac:chgData name="Nhat-Huy Phung" userId="1be020e72c94fde2" providerId="Windows Live" clId="Web-{9C791519-F812-4505-BF13-D111828D2416}" dt="2021-05-20T21:08:15.474" v="2269"/>
          <ac:cxnSpMkLst>
            <pc:docMk/>
            <pc:sldMk cId="3273503265" sldId="269"/>
            <ac:cxnSpMk id="14" creationId="{753FE100-D0AB-4AE2-824B-60CFA31EC6A2}"/>
          </ac:cxnSpMkLst>
        </pc:cxnChg>
      </pc:sldChg>
      <pc:sldChg chg="modSp add del mod replId modShow">
        <pc:chgData name="Nhat-Huy Phung" userId="1be020e72c94fde2" providerId="Windows Live" clId="Web-{9C791519-F812-4505-BF13-D111828D2416}" dt="2021-05-20T20:30:56.682" v="1938"/>
        <pc:sldMkLst>
          <pc:docMk/>
          <pc:sldMk cId="3649371818" sldId="269"/>
        </pc:sldMkLst>
        <pc:spChg chg="mod">
          <ac:chgData name="Nhat-Huy Phung" userId="1be020e72c94fde2" providerId="Windows Live" clId="Web-{9C791519-F812-4505-BF13-D111828D2416}" dt="2021-05-20T20:21:39.061" v="1789" actId="20577"/>
          <ac:spMkLst>
            <pc:docMk/>
            <pc:sldMk cId="3649371818" sldId="269"/>
            <ac:spMk id="3" creationId="{11A67402-09FB-4236-A8C1-05829D55A3CB}"/>
          </ac:spMkLst>
        </pc:spChg>
      </pc:sldChg>
      <pc:sldChg chg="modSp add ord replId">
        <pc:chgData name="Nhat-Huy Phung" userId="1be020e72c94fde2" providerId="Windows Live" clId="Web-{9C791519-F812-4505-BF13-D111828D2416}" dt="2021-05-20T22:39:43.809" v="2582"/>
        <pc:sldMkLst>
          <pc:docMk/>
          <pc:sldMk cId="1608805640" sldId="270"/>
        </pc:sldMkLst>
        <pc:spChg chg="mod">
          <ac:chgData name="Nhat-Huy Phung" userId="1be020e72c94fde2" providerId="Windows Live" clId="Web-{9C791519-F812-4505-BF13-D111828D2416}" dt="2021-05-20T22:39:03.605" v="2566" actId="20577"/>
          <ac:spMkLst>
            <pc:docMk/>
            <pc:sldMk cId="1608805640" sldId="270"/>
            <ac:spMk id="2" creationId="{6D0FEFC6-30AD-479C-B57E-7CC92935551B}"/>
          </ac:spMkLst>
        </pc:spChg>
        <pc:spChg chg="mod">
          <ac:chgData name="Nhat-Huy Phung" userId="1be020e72c94fde2" providerId="Windows Live" clId="Web-{9C791519-F812-4505-BF13-D111828D2416}" dt="2021-05-20T22:39:34.793" v="2580" actId="20577"/>
          <ac:spMkLst>
            <pc:docMk/>
            <pc:sldMk cId="1608805640" sldId="270"/>
            <ac:spMk id="9" creationId="{D4FC4A22-DD43-4C30-86C7-2639C35577D2}"/>
          </ac:spMkLst>
        </pc:spChg>
      </pc:sldChg>
      <pc:sldChg chg="modSp add del ord replId">
        <pc:chgData name="Nhat-Huy Phung" userId="1be020e72c94fde2" providerId="Windows Live" clId="Web-{9C791519-F812-4505-BF13-D111828D2416}" dt="2021-05-20T20:23:00.050" v="1791"/>
        <pc:sldMkLst>
          <pc:docMk/>
          <pc:sldMk cId="3473527059" sldId="270"/>
        </pc:sldMkLst>
        <pc:spChg chg="mod">
          <ac:chgData name="Nhat-Huy Phung" userId="1be020e72c94fde2" providerId="Windows Live" clId="Web-{9C791519-F812-4505-BF13-D111828D2416}" dt="2021-05-20T20:16:18.183" v="1529" actId="20577"/>
          <ac:spMkLst>
            <pc:docMk/>
            <pc:sldMk cId="3473527059" sldId="270"/>
            <ac:spMk id="3" creationId="{11A67402-09FB-4236-A8C1-05829D55A3CB}"/>
          </ac:spMkLst>
        </pc:spChg>
      </pc:sldChg>
      <pc:sldChg chg="modSp add replId">
        <pc:chgData name="Nhat-Huy Phung" userId="1be020e72c94fde2" providerId="Windows Live" clId="Web-{9C791519-F812-4505-BF13-D111828D2416}" dt="2021-05-20T22:40:58.873" v="2655" actId="20577"/>
        <pc:sldMkLst>
          <pc:docMk/>
          <pc:sldMk cId="653438023" sldId="271"/>
        </pc:sldMkLst>
        <pc:spChg chg="mod">
          <ac:chgData name="Nhat-Huy Phung" userId="1be020e72c94fde2" providerId="Windows Live" clId="Web-{9C791519-F812-4505-BF13-D111828D2416}" dt="2021-05-20T22:39:47.903" v="2583" actId="20577"/>
          <ac:spMkLst>
            <pc:docMk/>
            <pc:sldMk cId="653438023" sldId="271"/>
            <ac:spMk id="2" creationId="{6D0FEFC6-30AD-479C-B57E-7CC92935551B}"/>
          </ac:spMkLst>
        </pc:spChg>
        <pc:spChg chg="mod">
          <ac:chgData name="Nhat-Huy Phung" userId="1be020e72c94fde2" providerId="Windows Live" clId="Web-{9C791519-F812-4505-BF13-D111828D2416}" dt="2021-05-20T22:40:15.903" v="2612" actId="20577"/>
          <ac:spMkLst>
            <pc:docMk/>
            <pc:sldMk cId="653438023" sldId="271"/>
            <ac:spMk id="7" creationId="{E42D1417-D30D-4507-A34F-BE20D33E258C}"/>
          </ac:spMkLst>
        </pc:spChg>
        <pc:spChg chg="mod">
          <ac:chgData name="Nhat-Huy Phung" userId="1be020e72c94fde2" providerId="Windows Live" clId="Web-{9C791519-F812-4505-BF13-D111828D2416}" dt="2021-05-20T22:40:58.873" v="2655" actId="20577"/>
          <ac:spMkLst>
            <pc:docMk/>
            <pc:sldMk cId="653438023" sldId="271"/>
            <ac:spMk id="9" creationId="{6CE89BA1-9B2E-4093-BA1E-5A6E7B3256AA}"/>
          </ac:spMkLst>
        </pc:spChg>
      </pc:sldChg>
      <pc:sldChg chg="modSp new">
        <pc:chgData name="Nhat-Huy Phung" userId="1be020e72c94fde2" providerId="Windows Live" clId="Web-{9C791519-F812-4505-BF13-D111828D2416}" dt="2021-05-20T22:46:02.208" v="2700" actId="20577"/>
        <pc:sldMkLst>
          <pc:docMk/>
          <pc:sldMk cId="2451170777" sldId="272"/>
        </pc:sldMkLst>
        <pc:spChg chg="mod">
          <ac:chgData name="Nhat-Huy Phung" userId="1be020e72c94fde2" providerId="Windows Live" clId="Web-{9C791519-F812-4505-BF13-D111828D2416}" dt="2021-05-20T22:45:58.099" v="2698" actId="20577"/>
          <ac:spMkLst>
            <pc:docMk/>
            <pc:sldMk cId="2451170777" sldId="272"/>
            <ac:spMk id="2" creationId="{1F560BE8-11DF-47CE-ABED-39FEDF9B9CFA}"/>
          </ac:spMkLst>
        </pc:spChg>
        <pc:spChg chg="mod">
          <ac:chgData name="Nhat-Huy Phung" userId="1be020e72c94fde2" providerId="Windows Live" clId="Web-{9C791519-F812-4505-BF13-D111828D2416}" dt="2021-05-20T22:46:02.208" v="2700" actId="20577"/>
          <ac:spMkLst>
            <pc:docMk/>
            <pc:sldMk cId="2451170777" sldId="272"/>
            <ac:spMk id="3" creationId="{5E70B7EA-EB5F-4584-ACD2-E2E70CE88EC7}"/>
          </ac:spMkLst>
        </pc:spChg>
      </pc:sldChg>
    </pc:docChg>
  </pc:docChgLst>
  <pc:docChgLst>
    <pc:chgData name="Nhat-Huy Phung" userId="1be020e72c94fde2" providerId="Windows Live" clId="Web-{6239A5EA-5055-4161-8AC3-FC8A18C7FC6A}"/>
    <pc:docChg chg="delSld modSld sldOrd">
      <pc:chgData name="Nhat-Huy Phung" userId="1be020e72c94fde2" providerId="Windows Live" clId="Web-{6239A5EA-5055-4161-8AC3-FC8A18C7FC6A}" dt="2021-05-26T18:24:24.060" v="483" actId="20577"/>
      <pc:docMkLst>
        <pc:docMk/>
      </pc:docMkLst>
      <pc:sldChg chg="addSp delSp modSp">
        <pc:chgData name="Nhat-Huy Phung" userId="1be020e72c94fde2" providerId="Windows Live" clId="Web-{6239A5EA-5055-4161-8AC3-FC8A18C7FC6A}" dt="2021-05-26T18:07:04.866" v="126" actId="14100"/>
        <pc:sldMkLst>
          <pc:docMk/>
          <pc:sldMk cId="1221505658" sldId="259"/>
        </pc:sldMkLst>
        <pc:spChg chg="mod">
          <ac:chgData name="Nhat-Huy Phung" userId="1be020e72c94fde2" providerId="Windows Live" clId="Web-{6239A5EA-5055-4161-8AC3-FC8A18C7FC6A}" dt="2021-05-26T18:05:50.459" v="101" actId="20577"/>
          <ac:spMkLst>
            <pc:docMk/>
            <pc:sldMk cId="1221505658" sldId="259"/>
            <ac:spMk id="6" creationId="{6697A293-0A6D-4970-922E-E0E988ACE951}"/>
          </ac:spMkLst>
        </pc:spChg>
        <pc:spChg chg="mod">
          <ac:chgData name="Nhat-Huy Phung" userId="1be020e72c94fde2" providerId="Windows Live" clId="Web-{6239A5EA-5055-4161-8AC3-FC8A18C7FC6A}" dt="2021-05-26T18:05:09.067" v="93" actId="20577"/>
          <ac:spMkLst>
            <pc:docMk/>
            <pc:sldMk cId="1221505658" sldId="259"/>
            <ac:spMk id="7" creationId="{FAD02307-5A18-436A-854E-6703CA4E2F1B}"/>
          </ac:spMkLst>
        </pc:spChg>
        <pc:spChg chg="mod">
          <ac:chgData name="Nhat-Huy Phung" userId="1be020e72c94fde2" providerId="Windows Live" clId="Web-{6239A5EA-5055-4161-8AC3-FC8A18C7FC6A}" dt="2021-05-26T18:05:30.864" v="94" actId="1076"/>
          <ac:spMkLst>
            <pc:docMk/>
            <pc:sldMk cId="1221505658" sldId="259"/>
            <ac:spMk id="9" creationId="{A858E231-09A6-487F-BEDE-59B10CD9686D}"/>
          </ac:spMkLst>
        </pc:spChg>
        <pc:spChg chg="mod">
          <ac:chgData name="Nhat-Huy Phung" userId="1be020e72c94fde2" providerId="Windows Live" clId="Web-{6239A5EA-5055-4161-8AC3-FC8A18C7FC6A}" dt="2021-05-26T18:07:04.866" v="126" actId="14100"/>
          <ac:spMkLst>
            <pc:docMk/>
            <pc:sldMk cId="1221505658" sldId="259"/>
            <ac:spMk id="10" creationId="{16F93915-BEF9-49E2-9459-07261A9A0358}"/>
          </ac:spMkLst>
        </pc:spChg>
        <pc:spChg chg="add del mod">
          <ac:chgData name="Nhat-Huy Phung" userId="1be020e72c94fde2" providerId="Windows Live" clId="Web-{6239A5EA-5055-4161-8AC3-FC8A18C7FC6A}" dt="2021-05-26T18:06:45.835" v="122"/>
          <ac:spMkLst>
            <pc:docMk/>
            <pc:sldMk cId="1221505658" sldId="259"/>
            <ac:spMk id="12" creationId="{6599EEA1-8A82-4A4C-8B02-254538ECC2A4}"/>
          </ac:spMkLst>
        </pc:spChg>
        <pc:spChg chg="add mod">
          <ac:chgData name="Nhat-Huy Phung" userId="1be020e72c94fde2" providerId="Windows Live" clId="Web-{6239A5EA-5055-4161-8AC3-FC8A18C7FC6A}" dt="2021-05-26T18:05:33.646" v="95" actId="1076"/>
          <ac:spMkLst>
            <pc:docMk/>
            <pc:sldMk cId="1221505658" sldId="259"/>
            <ac:spMk id="13" creationId="{84A19ECD-E2A9-404E-BA81-46141ECA2450}"/>
          </ac:spMkLst>
        </pc:spChg>
        <pc:picChg chg="mod">
          <ac:chgData name="Nhat-Huy Phung" userId="1be020e72c94fde2" providerId="Windows Live" clId="Web-{6239A5EA-5055-4161-8AC3-FC8A18C7FC6A}" dt="2021-05-26T18:07:01.882" v="125" actId="1076"/>
          <ac:picMkLst>
            <pc:docMk/>
            <pc:sldMk cId="1221505658" sldId="259"/>
            <ac:picMk id="3" creationId="{88B144E0-6B7D-4B97-AEC6-36F0AA1EFC7A}"/>
          </ac:picMkLst>
        </pc:picChg>
        <pc:picChg chg="mod">
          <ac:chgData name="Nhat-Huy Phung" userId="1be020e72c94fde2" providerId="Windows Live" clId="Web-{6239A5EA-5055-4161-8AC3-FC8A18C7FC6A}" dt="2021-05-26T18:05:45.490" v="100" actId="1076"/>
          <ac:picMkLst>
            <pc:docMk/>
            <pc:sldMk cId="1221505658" sldId="259"/>
            <ac:picMk id="5" creationId="{783BFBEB-1273-45D7-A99B-EDA5A6236967}"/>
          </ac:picMkLst>
        </pc:picChg>
        <pc:picChg chg="mod">
          <ac:chgData name="Nhat-Huy Phung" userId="1be020e72c94fde2" providerId="Windows Live" clId="Web-{6239A5EA-5055-4161-8AC3-FC8A18C7FC6A}" dt="2021-05-26T18:05:37.146" v="96" actId="1076"/>
          <ac:picMkLst>
            <pc:docMk/>
            <pc:sldMk cId="1221505658" sldId="259"/>
            <ac:picMk id="8" creationId="{C5E058F8-D0D5-4E0B-B3AD-6160EA986C12}"/>
          </ac:picMkLst>
        </pc:picChg>
        <pc:picChg chg="mod">
          <ac:chgData name="Nhat-Huy Phung" userId="1be020e72c94fde2" providerId="Windows Live" clId="Web-{6239A5EA-5055-4161-8AC3-FC8A18C7FC6A}" dt="2021-05-26T18:05:45.490" v="99" actId="1076"/>
          <ac:picMkLst>
            <pc:docMk/>
            <pc:sldMk cId="1221505658" sldId="259"/>
            <ac:picMk id="72" creationId="{D76AA84B-504B-4A08-8BE7-E1C5A9170A12}"/>
          </ac:picMkLst>
        </pc:picChg>
      </pc:sldChg>
      <pc:sldChg chg="delSp modSp ord">
        <pc:chgData name="Nhat-Huy Phung" userId="1be020e72c94fde2" providerId="Windows Live" clId="Web-{6239A5EA-5055-4161-8AC3-FC8A18C7FC6A}" dt="2021-05-26T18:23:03.761" v="460"/>
        <pc:sldMkLst>
          <pc:docMk/>
          <pc:sldMk cId="3319744874" sldId="261"/>
        </pc:sldMkLst>
        <pc:spChg chg="del mod">
          <ac:chgData name="Nhat-Huy Phung" userId="1be020e72c94fde2" providerId="Windows Live" clId="Web-{6239A5EA-5055-4161-8AC3-FC8A18C7FC6A}" dt="2021-05-26T18:18:00.771" v="308"/>
          <ac:spMkLst>
            <pc:docMk/>
            <pc:sldMk cId="3319744874" sldId="261"/>
            <ac:spMk id="3" creationId="{34180B72-0BBF-4DE6-8E52-C38B63C64447}"/>
          </ac:spMkLst>
        </pc:spChg>
        <pc:spChg chg="mod">
          <ac:chgData name="Nhat-Huy Phung" userId="1be020e72c94fde2" providerId="Windows Live" clId="Web-{6239A5EA-5055-4161-8AC3-FC8A18C7FC6A}" dt="2021-05-26T18:15:45.940" v="259" actId="1076"/>
          <ac:spMkLst>
            <pc:docMk/>
            <pc:sldMk cId="3319744874" sldId="261"/>
            <ac:spMk id="6" creationId="{4CA7B188-2F35-4A46-8822-A15FC4FF4A0E}"/>
          </ac:spMkLst>
        </pc:spChg>
        <pc:spChg chg="mod">
          <ac:chgData name="Nhat-Huy Phung" userId="1be020e72c94fde2" providerId="Windows Live" clId="Web-{6239A5EA-5055-4161-8AC3-FC8A18C7FC6A}" dt="2021-05-26T18:18:13.334" v="310" actId="1076"/>
          <ac:spMkLst>
            <pc:docMk/>
            <pc:sldMk cId="3319744874" sldId="261"/>
            <ac:spMk id="7" creationId="{E42D1417-D30D-4507-A34F-BE20D33E258C}"/>
          </ac:spMkLst>
        </pc:spChg>
        <pc:spChg chg="mod">
          <ac:chgData name="Nhat-Huy Phung" userId="1be020e72c94fde2" providerId="Windows Live" clId="Web-{6239A5EA-5055-4161-8AC3-FC8A18C7FC6A}" dt="2021-05-26T18:23:00.621" v="459" actId="14100"/>
          <ac:spMkLst>
            <pc:docMk/>
            <pc:sldMk cId="3319744874" sldId="261"/>
            <ac:spMk id="9" creationId="{6CE89BA1-9B2E-4093-BA1E-5A6E7B3256AA}"/>
          </ac:spMkLst>
        </pc:spChg>
        <pc:spChg chg="del mod">
          <ac:chgData name="Nhat-Huy Phung" userId="1be020e72c94fde2" providerId="Windows Live" clId="Web-{6239A5EA-5055-4161-8AC3-FC8A18C7FC6A}" dt="2021-05-26T18:23:03.761" v="460"/>
          <ac:spMkLst>
            <pc:docMk/>
            <pc:sldMk cId="3319744874" sldId="261"/>
            <ac:spMk id="12" creationId="{3C29485F-1D2A-47C7-A9F1-63976DAA858B}"/>
          </ac:spMkLst>
        </pc:spChg>
      </pc:sldChg>
      <pc:sldChg chg="modSp">
        <pc:chgData name="Nhat-Huy Phung" userId="1be020e72c94fde2" providerId="Windows Live" clId="Web-{6239A5EA-5055-4161-8AC3-FC8A18C7FC6A}" dt="2021-05-26T17:59:45.623" v="15" actId="20577"/>
        <pc:sldMkLst>
          <pc:docMk/>
          <pc:sldMk cId="1158593838" sldId="267"/>
        </pc:sldMkLst>
        <pc:spChg chg="mod">
          <ac:chgData name="Nhat-Huy Phung" userId="1be020e72c94fde2" providerId="Windows Live" clId="Web-{6239A5EA-5055-4161-8AC3-FC8A18C7FC6A}" dt="2021-05-26T17:59:45.623" v="15" actId="20577"/>
          <ac:spMkLst>
            <pc:docMk/>
            <pc:sldMk cId="1158593838" sldId="267"/>
            <ac:spMk id="3" creationId="{43AD8A33-D052-4041-B656-A3F8002B8557}"/>
          </ac:spMkLst>
        </pc:spChg>
        <pc:picChg chg="mod">
          <ac:chgData name="Nhat-Huy Phung" userId="1be020e72c94fde2" providerId="Windows Live" clId="Web-{6239A5EA-5055-4161-8AC3-FC8A18C7FC6A}" dt="2021-05-26T17:58:25.137" v="0" actId="1076"/>
          <ac:picMkLst>
            <pc:docMk/>
            <pc:sldMk cId="1158593838" sldId="267"/>
            <ac:picMk id="5" creationId="{4804E075-805C-4426-889B-03AD9D895EFC}"/>
          </ac:picMkLst>
        </pc:picChg>
      </pc:sldChg>
      <pc:sldChg chg="del">
        <pc:chgData name="Nhat-Huy Phung" userId="1be020e72c94fde2" providerId="Windows Live" clId="Web-{6239A5EA-5055-4161-8AC3-FC8A18C7FC6A}" dt="2021-05-26T18:23:18.481" v="462"/>
        <pc:sldMkLst>
          <pc:docMk/>
          <pc:sldMk cId="3273503265" sldId="269"/>
        </pc:sldMkLst>
      </pc:sldChg>
      <pc:sldChg chg="modSp">
        <pc:chgData name="Nhat-Huy Phung" userId="1be020e72c94fde2" providerId="Windows Live" clId="Web-{6239A5EA-5055-4161-8AC3-FC8A18C7FC6A}" dt="2021-05-26T18:15:28.033" v="258" actId="20577"/>
        <pc:sldMkLst>
          <pc:docMk/>
          <pc:sldMk cId="1608805640" sldId="270"/>
        </pc:sldMkLst>
        <pc:spChg chg="mod">
          <ac:chgData name="Nhat-Huy Phung" userId="1be020e72c94fde2" providerId="Windows Live" clId="Web-{6239A5EA-5055-4161-8AC3-FC8A18C7FC6A}" dt="2021-05-26T18:00:23.592" v="20" actId="20577"/>
          <ac:spMkLst>
            <pc:docMk/>
            <pc:sldMk cId="1608805640" sldId="270"/>
            <ac:spMk id="11" creationId="{9F17FEF7-1C04-4C43-B7B3-2C4432D49DB7}"/>
          </ac:spMkLst>
        </pc:spChg>
        <pc:spChg chg="mod">
          <ac:chgData name="Nhat-Huy Phung" userId="1be020e72c94fde2" providerId="Windows Live" clId="Web-{6239A5EA-5055-4161-8AC3-FC8A18C7FC6A}" dt="2021-05-26T18:15:28.033" v="258" actId="20577"/>
          <ac:spMkLst>
            <pc:docMk/>
            <pc:sldMk cId="1608805640" sldId="270"/>
            <ac:spMk id="16" creationId="{54AA78D6-A0EE-44A9-8253-42194A8B068F}"/>
          </ac:spMkLst>
        </pc:spChg>
        <pc:picChg chg="mod">
          <ac:chgData name="Nhat-Huy Phung" userId="1be020e72c94fde2" providerId="Windows Live" clId="Web-{6239A5EA-5055-4161-8AC3-FC8A18C7FC6A}" dt="2021-05-26T18:00:50.999" v="27" actId="14100"/>
          <ac:picMkLst>
            <pc:docMk/>
            <pc:sldMk cId="1608805640" sldId="270"/>
            <ac:picMk id="5" creationId="{778165D4-E1BC-458A-8D53-3E129E63FE37}"/>
          </ac:picMkLst>
        </pc:picChg>
      </pc:sldChg>
      <pc:sldChg chg="del">
        <pc:chgData name="Nhat-Huy Phung" userId="1be020e72c94fde2" providerId="Windows Live" clId="Web-{6239A5EA-5055-4161-8AC3-FC8A18C7FC6A}" dt="2021-05-26T18:23:31.309" v="463"/>
        <pc:sldMkLst>
          <pc:docMk/>
          <pc:sldMk cId="653438023" sldId="271"/>
        </pc:sldMkLst>
      </pc:sldChg>
      <pc:sldChg chg="addSp delSp modSp">
        <pc:chgData name="Nhat-Huy Phung" userId="1be020e72c94fde2" providerId="Windows Live" clId="Web-{6239A5EA-5055-4161-8AC3-FC8A18C7FC6A}" dt="2021-05-26T18:24:24.060" v="483" actId="20577"/>
        <pc:sldMkLst>
          <pc:docMk/>
          <pc:sldMk cId="786357985" sldId="275"/>
        </pc:sldMkLst>
        <pc:spChg chg="add mod">
          <ac:chgData name="Nhat-Huy Phung" userId="1be020e72c94fde2" providerId="Windows Live" clId="Web-{6239A5EA-5055-4161-8AC3-FC8A18C7FC6A}" dt="2021-05-26T18:24:08.310" v="476" actId="20577"/>
          <ac:spMkLst>
            <pc:docMk/>
            <pc:sldMk cId="786357985" sldId="275"/>
            <ac:spMk id="3" creationId="{9F627225-2CDF-42C7-B36F-5B59B3145BCA}"/>
          </ac:spMkLst>
        </pc:spChg>
        <pc:spChg chg="add del">
          <ac:chgData name="Nhat-Huy Phung" userId="1be020e72c94fde2" providerId="Windows Live" clId="Web-{6239A5EA-5055-4161-8AC3-FC8A18C7FC6A}" dt="2021-05-26T18:24:10.810" v="478"/>
          <ac:spMkLst>
            <pc:docMk/>
            <pc:sldMk cId="786357985" sldId="275"/>
            <ac:spMk id="5" creationId="{F9DC17D3-94F8-4742-83F6-6D7DD819D004}"/>
          </ac:spMkLst>
        </pc:spChg>
        <pc:spChg chg="add mod">
          <ac:chgData name="Nhat-Huy Phung" userId="1be020e72c94fde2" providerId="Windows Live" clId="Web-{6239A5EA-5055-4161-8AC3-FC8A18C7FC6A}" dt="2021-05-26T18:24:24.060" v="483" actId="20577"/>
          <ac:spMkLst>
            <pc:docMk/>
            <pc:sldMk cId="786357985" sldId="275"/>
            <ac:spMk id="10" creationId="{442C9E2F-9744-4CFD-BB18-41D1C2480201}"/>
          </ac:spMkLst>
        </pc:spChg>
      </pc:sldChg>
      <pc:sldChg chg="del">
        <pc:chgData name="Nhat-Huy Phung" userId="1be020e72c94fde2" providerId="Windows Live" clId="Web-{6239A5EA-5055-4161-8AC3-FC8A18C7FC6A}" dt="2021-05-26T18:23:18.481" v="461"/>
        <pc:sldMkLst>
          <pc:docMk/>
          <pc:sldMk cId="1440621088" sldId="296"/>
        </pc:sldMkLst>
      </pc:sldChg>
      <pc:sldChg chg="addSp delSp modSp">
        <pc:chgData name="Nhat-Huy Phung" userId="1be020e72c94fde2" providerId="Windows Live" clId="Web-{6239A5EA-5055-4161-8AC3-FC8A18C7FC6A}" dt="2021-05-26T18:21:22.416" v="387"/>
        <pc:sldMkLst>
          <pc:docMk/>
          <pc:sldMk cId="3194196042" sldId="297"/>
        </pc:sldMkLst>
        <pc:spChg chg="mod">
          <ac:chgData name="Nhat-Huy Phung" userId="1be020e72c94fde2" providerId="Windows Live" clId="Web-{6239A5EA-5055-4161-8AC3-FC8A18C7FC6A}" dt="2021-05-26T18:21:21.197" v="386" actId="20577"/>
          <ac:spMkLst>
            <pc:docMk/>
            <pc:sldMk cId="3194196042" sldId="297"/>
            <ac:spMk id="2" creationId="{6D0FEFC6-30AD-479C-B57E-7CC92935551B}"/>
          </ac:spMkLst>
        </pc:spChg>
        <pc:spChg chg="mod">
          <ac:chgData name="Nhat-Huy Phung" userId="1be020e72c94fde2" providerId="Windows Live" clId="Web-{6239A5EA-5055-4161-8AC3-FC8A18C7FC6A}" dt="2021-05-26T18:19:54.570" v="356" actId="1076"/>
          <ac:spMkLst>
            <pc:docMk/>
            <pc:sldMk cId="3194196042" sldId="297"/>
            <ac:spMk id="3" creationId="{79C590C4-871A-44BC-A319-6DCA61CF271A}"/>
          </ac:spMkLst>
        </pc:spChg>
        <pc:spChg chg="mod">
          <ac:chgData name="Nhat-Huy Phung" userId="1be020e72c94fde2" providerId="Windows Live" clId="Web-{6239A5EA-5055-4161-8AC3-FC8A18C7FC6A}" dt="2021-05-26T18:20:58.540" v="381" actId="20577"/>
          <ac:spMkLst>
            <pc:docMk/>
            <pc:sldMk cId="3194196042" sldId="297"/>
            <ac:spMk id="6" creationId="{AEF13E2E-0AA3-4551-87A6-5624C48EC70F}"/>
          </ac:spMkLst>
        </pc:spChg>
        <pc:spChg chg="add mod">
          <ac:chgData name="Nhat-Huy Phung" userId="1be020e72c94fde2" providerId="Windows Live" clId="Web-{6239A5EA-5055-4161-8AC3-FC8A18C7FC6A}" dt="2021-05-26T18:20:08.430" v="362" actId="1076"/>
          <ac:spMkLst>
            <pc:docMk/>
            <pc:sldMk cId="3194196042" sldId="297"/>
            <ac:spMk id="7" creationId="{8901870D-CF5B-458E-B252-A3A2A33BCA58}"/>
          </ac:spMkLst>
        </pc:spChg>
        <pc:spChg chg="add del">
          <ac:chgData name="Nhat-Huy Phung" userId="1be020e72c94fde2" providerId="Windows Live" clId="Web-{6239A5EA-5055-4161-8AC3-FC8A18C7FC6A}" dt="2021-05-26T18:12:19.451" v="199"/>
          <ac:spMkLst>
            <pc:docMk/>
            <pc:sldMk cId="3194196042" sldId="297"/>
            <ac:spMk id="8" creationId="{F9935909-F0DF-4B95-81DD-5422B1443FA5}"/>
          </ac:spMkLst>
        </pc:spChg>
        <pc:spChg chg="mod">
          <ac:chgData name="Nhat-Huy Phung" userId="1be020e72c94fde2" providerId="Windows Live" clId="Web-{6239A5EA-5055-4161-8AC3-FC8A18C7FC6A}" dt="2021-05-26T18:20:08.430" v="361" actId="1076"/>
          <ac:spMkLst>
            <pc:docMk/>
            <pc:sldMk cId="3194196042" sldId="297"/>
            <ac:spMk id="9" creationId="{D4FC4A22-DD43-4C30-86C7-2639C35577D2}"/>
          </ac:spMkLst>
        </pc:spChg>
        <pc:spChg chg="add mod">
          <ac:chgData name="Nhat-Huy Phung" userId="1be020e72c94fde2" providerId="Windows Live" clId="Web-{6239A5EA-5055-4161-8AC3-FC8A18C7FC6A}" dt="2021-05-26T18:20:55.399" v="380" actId="20577"/>
          <ac:spMkLst>
            <pc:docMk/>
            <pc:sldMk cId="3194196042" sldId="297"/>
            <ac:spMk id="10" creationId="{9BD51D61-2275-42BB-BA30-303D6E64DACB}"/>
          </ac:spMkLst>
        </pc:spChg>
        <pc:spChg chg="add mod">
          <ac:chgData name="Nhat-Huy Phung" userId="1be020e72c94fde2" providerId="Windows Live" clId="Web-{6239A5EA-5055-4161-8AC3-FC8A18C7FC6A}" dt="2021-05-26T18:19:54.601" v="358" actId="1076"/>
          <ac:spMkLst>
            <pc:docMk/>
            <pc:sldMk cId="3194196042" sldId="297"/>
            <ac:spMk id="11" creationId="{639AD9F2-F3B0-40A5-8AB8-A301436A8027}"/>
          </ac:spMkLst>
        </pc:spChg>
        <pc:spChg chg="add mod">
          <ac:chgData name="Nhat-Huy Phung" userId="1be020e72c94fde2" providerId="Windows Live" clId="Web-{6239A5EA-5055-4161-8AC3-FC8A18C7FC6A}" dt="2021-05-26T18:20:08.445" v="363" actId="1076"/>
          <ac:spMkLst>
            <pc:docMk/>
            <pc:sldMk cId="3194196042" sldId="297"/>
            <ac:spMk id="13" creationId="{6B3B64BE-9817-4DCD-AA0A-BF4223677389}"/>
          </ac:spMkLst>
        </pc:spChg>
        <pc:spChg chg="add mod">
          <ac:chgData name="Nhat-Huy Phung" userId="1be020e72c94fde2" providerId="Windows Live" clId="Web-{6239A5EA-5055-4161-8AC3-FC8A18C7FC6A}" dt="2021-05-26T18:19:54.601" v="359" actId="1076"/>
          <ac:spMkLst>
            <pc:docMk/>
            <pc:sldMk cId="3194196042" sldId="297"/>
            <ac:spMk id="15" creationId="{9A1AAF3D-D124-4C9F-9288-F33AE2AA15FC}"/>
          </ac:spMkLst>
        </pc:spChg>
        <pc:picChg chg="add del mod">
          <ac:chgData name="Nhat-Huy Phung" userId="1be020e72c94fde2" providerId="Windows Live" clId="Web-{6239A5EA-5055-4161-8AC3-FC8A18C7FC6A}" dt="2021-05-26T18:21:22.416" v="387"/>
          <ac:picMkLst>
            <pc:docMk/>
            <pc:sldMk cId="3194196042" sldId="297"/>
            <ac:picMk id="5" creationId="{778165D4-E1BC-458A-8D53-3E129E63FE37}"/>
          </ac:picMkLst>
        </pc:picChg>
      </pc:sldChg>
    </pc:docChg>
  </pc:docChgLst>
  <pc:docChgLst>
    <pc:chgData name="Nhat-Huy Phung" userId="1be020e72c94fde2" providerId="Windows Live" clId="Web-{83964C88-E174-4402-867C-5AB8D101766C}"/>
    <pc:docChg chg="addSld modSld">
      <pc:chgData name="Nhat-Huy Phung" userId="1be020e72c94fde2" providerId="Windows Live" clId="Web-{83964C88-E174-4402-867C-5AB8D101766C}" dt="2021-05-26T19:39:53.978" v="1039"/>
      <pc:docMkLst>
        <pc:docMk/>
      </pc:docMkLst>
      <pc:sldChg chg="modSp">
        <pc:chgData name="Nhat-Huy Phung" userId="1be020e72c94fde2" providerId="Windows Live" clId="Web-{83964C88-E174-4402-867C-5AB8D101766C}" dt="2021-05-26T19:39:23.774" v="1038" actId="14100"/>
        <pc:sldMkLst>
          <pc:docMk/>
          <pc:sldMk cId="1221505658" sldId="259"/>
        </pc:sldMkLst>
        <pc:picChg chg="mod">
          <ac:chgData name="Nhat-Huy Phung" userId="1be020e72c94fde2" providerId="Windows Live" clId="Web-{83964C88-E174-4402-867C-5AB8D101766C}" dt="2021-05-26T19:39:18.680" v="1037" actId="1076"/>
          <ac:picMkLst>
            <pc:docMk/>
            <pc:sldMk cId="1221505658" sldId="259"/>
            <ac:picMk id="5" creationId="{783BFBEB-1273-45D7-A99B-EDA5A6236967}"/>
          </ac:picMkLst>
        </pc:picChg>
        <pc:picChg chg="mod">
          <ac:chgData name="Nhat-Huy Phung" userId="1be020e72c94fde2" providerId="Windows Live" clId="Web-{83964C88-E174-4402-867C-5AB8D101766C}" dt="2021-05-26T19:39:23.774" v="1038" actId="14100"/>
          <ac:picMkLst>
            <pc:docMk/>
            <pc:sldMk cId="1221505658" sldId="259"/>
            <ac:picMk id="72" creationId="{D76AA84B-504B-4A08-8BE7-E1C5A9170A12}"/>
          </ac:picMkLst>
        </pc:picChg>
      </pc:sldChg>
      <pc:sldChg chg="delSp modSp">
        <pc:chgData name="Nhat-Huy Phung" userId="1be020e72c94fde2" providerId="Windows Live" clId="Web-{83964C88-E174-4402-867C-5AB8D101766C}" dt="2021-05-26T19:39:53.978" v="1039"/>
        <pc:sldMkLst>
          <pc:docMk/>
          <pc:sldMk cId="1158593838" sldId="267"/>
        </pc:sldMkLst>
        <pc:spChg chg="mod">
          <ac:chgData name="Nhat-Huy Phung" userId="1be020e72c94fde2" providerId="Windows Live" clId="Web-{83964C88-E174-4402-867C-5AB8D101766C}" dt="2021-05-26T19:16:39.487" v="97" actId="20577"/>
          <ac:spMkLst>
            <pc:docMk/>
            <pc:sldMk cId="1158593838" sldId="267"/>
            <ac:spMk id="3" creationId="{43AD8A33-D052-4041-B656-A3F8002B8557}"/>
          </ac:spMkLst>
        </pc:spChg>
        <pc:spChg chg="del">
          <ac:chgData name="Nhat-Huy Phung" userId="1be020e72c94fde2" providerId="Windows Live" clId="Web-{83964C88-E174-4402-867C-5AB8D101766C}" dt="2021-05-26T19:39:53.978" v="1039"/>
          <ac:spMkLst>
            <pc:docMk/>
            <pc:sldMk cId="1158593838" sldId="267"/>
            <ac:spMk id="7" creationId="{34C3A563-A357-4F61-AC32-19F8F336BD44}"/>
          </ac:spMkLst>
        </pc:spChg>
        <pc:picChg chg="mod">
          <ac:chgData name="Nhat-Huy Phung" userId="1be020e72c94fde2" providerId="Windows Live" clId="Web-{83964C88-E174-4402-867C-5AB8D101766C}" dt="2021-05-26T19:15:52.158" v="78" actId="1076"/>
          <ac:picMkLst>
            <pc:docMk/>
            <pc:sldMk cId="1158593838" sldId="267"/>
            <ac:picMk id="5" creationId="{4804E075-805C-4426-889B-03AD9D895EFC}"/>
          </ac:picMkLst>
        </pc:picChg>
      </pc:sldChg>
      <pc:sldChg chg="modSp">
        <pc:chgData name="Nhat-Huy Phung" userId="1be020e72c94fde2" providerId="Windows Live" clId="Web-{83964C88-E174-4402-867C-5AB8D101766C}" dt="2021-05-26T19:31:04.901" v="882" actId="20577"/>
        <pc:sldMkLst>
          <pc:docMk/>
          <pc:sldMk cId="788907032" sldId="286"/>
        </pc:sldMkLst>
        <pc:spChg chg="mod">
          <ac:chgData name="Nhat-Huy Phung" userId="1be020e72c94fde2" providerId="Windows Live" clId="Web-{83964C88-E174-4402-867C-5AB8D101766C}" dt="2021-05-26T19:31:04.901" v="882" actId="20577"/>
          <ac:spMkLst>
            <pc:docMk/>
            <pc:sldMk cId="788907032" sldId="286"/>
            <ac:spMk id="3" creationId="{1AC60E37-23AE-4D9C-8C2F-B878EECC36FE}"/>
          </ac:spMkLst>
        </pc:spChg>
      </pc:sldChg>
      <pc:sldChg chg="modSp">
        <pc:chgData name="Nhat-Huy Phung" userId="1be020e72c94fde2" providerId="Windows Live" clId="Web-{83964C88-E174-4402-867C-5AB8D101766C}" dt="2021-05-26T19:39:04.601" v="1035" actId="20577"/>
        <pc:sldMkLst>
          <pc:docMk/>
          <pc:sldMk cId="1389738461" sldId="290"/>
        </pc:sldMkLst>
        <pc:spChg chg="mod">
          <ac:chgData name="Nhat-Huy Phung" userId="1be020e72c94fde2" providerId="Windows Live" clId="Web-{83964C88-E174-4402-867C-5AB8D101766C}" dt="2021-05-26T19:39:04.601" v="1035" actId="20577"/>
          <ac:spMkLst>
            <pc:docMk/>
            <pc:sldMk cId="1389738461" sldId="290"/>
            <ac:spMk id="6" creationId="{E4AF6708-39F0-4921-AEB2-C85CFA971A4E}"/>
          </ac:spMkLst>
        </pc:spChg>
      </pc:sldChg>
      <pc:sldChg chg="addSp delSp modSp">
        <pc:chgData name="Nhat-Huy Phung" userId="1be020e72c94fde2" providerId="Windows Live" clId="Web-{83964C88-E174-4402-867C-5AB8D101766C}" dt="2021-05-26T19:35:43.096" v="914" actId="20577"/>
        <pc:sldMkLst>
          <pc:docMk/>
          <pc:sldMk cId="1331700416" sldId="298"/>
        </pc:sldMkLst>
        <pc:spChg chg="mod">
          <ac:chgData name="Nhat-Huy Phung" userId="1be020e72c94fde2" providerId="Windows Live" clId="Web-{83964C88-E174-4402-867C-5AB8D101766C}" dt="2021-05-26T19:35:43.096" v="914" actId="20577"/>
          <ac:spMkLst>
            <pc:docMk/>
            <pc:sldMk cId="1331700416" sldId="298"/>
            <ac:spMk id="3" creationId="{4430F53A-FA27-44A0-B7A6-7AACA9D7A4F7}"/>
          </ac:spMkLst>
        </pc:spChg>
        <pc:graphicFrameChg chg="add del mod">
          <ac:chgData name="Nhat-Huy Phung" userId="1be020e72c94fde2" providerId="Windows Live" clId="Web-{83964C88-E174-4402-867C-5AB8D101766C}" dt="2021-05-26T19:35:14.658" v="910"/>
          <ac:graphicFrameMkLst>
            <pc:docMk/>
            <pc:sldMk cId="1331700416" sldId="298"/>
            <ac:graphicFrameMk id="6" creationId="{2FEFFAA8-15B1-4770-A05B-5FA8CB83947D}"/>
          </ac:graphicFrameMkLst>
        </pc:graphicFrameChg>
      </pc:sldChg>
      <pc:sldChg chg="modSp new modNotes">
        <pc:chgData name="Nhat-Huy Phung" userId="1be020e72c94fde2" providerId="Windows Live" clId="Web-{83964C88-E174-4402-867C-5AB8D101766C}" dt="2021-05-26T19:29:46.727" v="880"/>
        <pc:sldMkLst>
          <pc:docMk/>
          <pc:sldMk cId="1509939244" sldId="299"/>
        </pc:sldMkLst>
        <pc:spChg chg="mod">
          <ac:chgData name="Nhat-Huy Phung" userId="1be020e72c94fde2" providerId="Windows Live" clId="Web-{83964C88-E174-4402-867C-5AB8D101766C}" dt="2021-05-26T19:21:14.495" v="104" actId="20577"/>
          <ac:spMkLst>
            <pc:docMk/>
            <pc:sldMk cId="1509939244" sldId="299"/>
            <ac:spMk id="2" creationId="{2E447B4E-6601-4218-9FF1-CEDBDCFDA4B2}"/>
          </ac:spMkLst>
        </pc:spChg>
        <pc:spChg chg="mod">
          <ac:chgData name="Nhat-Huy Phung" userId="1be020e72c94fde2" providerId="Windows Live" clId="Web-{83964C88-E174-4402-867C-5AB8D101766C}" dt="2021-05-26T19:29:31.133" v="830" actId="20577"/>
          <ac:spMkLst>
            <pc:docMk/>
            <pc:sldMk cId="1509939244" sldId="299"/>
            <ac:spMk id="3" creationId="{65C8FE18-C9FD-4064-975D-C7BAD2817C3B}"/>
          </ac:spMkLst>
        </pc:spChg>
      </pc:sldChg>
    </pc:docChg>
  </pc:docChgLst>
  <pc:docChgLst>
    <pc:chgData name="Nhat-Huy Phung" userId="1be020e72c94fde2" providerId="Windows Live" clId="Web-{D5250148-5D5F-4F42-A571-70CA27FD7CB4}"/>
    <pc:docChg chg="addSld modSld sldOrd">
      <pc:chgData name="Nhat-Huy Phung" userId="1be020e72c94fde2" providerId="Windows Live" clId="Web-{D5250148-5D5F-4F42-A571-70CA27FD7CB4}" dt="2021-05-24T14:33:19.500" v="7" actId="20577"/>
      <pc:docMkLst>
        <pc:docMk/>
      </pc:docMkLst>
      <pc:sldChg chg="ord">
        <pc:chgData name="Nhat-Huy Phung" userId="1be020e72c94fde2" providerId="Windows Live" clId="Web-{D5250148-5D5F-4F42-A571-70CA27FD7CB4}" dt="2021-05-24T14:32:08.060" v="3"/>
        <pc:sldMkLst>
          <pc:docMk/>
          <pc:sldMk cId="1221505658" sldId="259"/>
        </pc:sldMkLst>
      </pc:sldChg>
      <pc:sldChg chg="modSp">
        <pc:chgData name="Nhat-Huy Phung" userId="1be020e72c94fde2" providerId="Windows Live" clId="Web-{D5250148-5D5F-4F42-A571-70CA27FD7CB4}" dt="2021-05-24T14:30:57.621" v="1" actId="1076"/>
        <pc:sldMkLst>
          <pc:docMk/>
          <pc:sldMk cId="788907032" sldId="286"/>
        </pc:sldMkLst>
        <pc:cxnChg chg="mod">
          <ac:chgData name="Nhat-Huy Phung" userId="1be020e72c94fde2" providerId="Windows Live" clId="Web-{D5250148-5D5F-4F42-A571-70CA27FD7CB4}" dt="2021-05-24T14:30:57.621" v="1" actId="1076"/>
          <ac:cxnSpMkLst>
            <pc:docMk/>
            <pc:sldMk cId="788907032" sldId="286"/>
            <ac:cxnSpMk id="11" creationId="{0CDCA537-F565-40BB-8A49-DDCE9119FE9E}"/>
          </ac:cxnSpMkLst>
        </pc:cxnChg>
      </pc:sldChg>
      <pc:sldChg chg="modSp add replId">
        <pc:chgData name="Nhat-Huy Phung" userId="1be020e72c94fde2" providerId="Windows Live" clId="Web-{D5250148-5D5F-4F42-A571-70CA27FD7CB4}" dt="2021-05-24T14:33:19.500" v="7" actId="20577"/>
        <pc:sldMkLst>
          <pc:docMk/>
          <pc:sldMk cId="3226822098" sldId="287"/>
        </pc:sldMkLst>
        <pc:spChg chg="mod">
          <ac:chgData name="Nhat-Huy Phung" userId="1be020e72c94fde2" providerId="Windows Live" clId="Web-{D5250148-5D5F-4F42-A571-70CA27FD7CB4}" dt="2021-05-24T14:33:19.500" v="7" actId="20577"/>
          <ac:spMkLst>
            <pc:docMk/>
            <pc:sldMk cId="3226822098" sldId="287"/>
            <ac:spMk id="2" creationId="{91F0456C-02B5-417C-9E9C-1F55E1272471}"/>
          </ac:spMkLst>
        </pc:spChg>
      </pc:sldChg>
    </pc:docChg>
  </pc:docChgLst>
  <pc:docChgLst>
    <pc:chgData name="Nhat-Huy Phung" userId="1be020e72c94fde2" providerId="Windows Live" clId="Web-{8E2D58D3-6122-4A7F-BC37-3DBB29223EBD}"/>
    <pc:docChg chg="addSld modSld">
      <pc:chgData name="Nhat-Huy Phung" userId="1be020e72c94fde2" providerId="Windows Live" clId="Web-{8E2D58D3-6122-4A7F-BC37-3DBB29223EBD}" dt="2021-05-24T20:37:20.878" v="290" actId="20577"/>
      <pc:docMkLst>
        <pc:docMk/>
      </pc:docMkLst>
      <pc:sldChg chg="addSp delSp modSp">
        <pc:chgData name="Nhat-Huy Phung" userId="1be020e72c94fde2" providerId="Windows Live" clId="Web-{8E2D58D3-6122-4A7F-BC37-3DBB29223EBD}" dt="2021-05-24T20:24:58.372" v="119" actId="20577"/>
        <pc:sldMkLst>
          <pc:docMk/>
          <pc:sldMk cId="2459379718" sldId="282"/>
        </pc:sldMkLst>
        <pc:spChg chg="mod">
          <ac:chgData name="Nhat-Huy Phung" userId="1be020e72c94fde2" providerId="Windows Live" clId="Web-{8E2D58D3-6122-4A7F-BC37-3DBB29223EBD}" dt="2021-05-24T20:13:40.931" v="2" actId="20577"/>
          <ac:spMkLst>
            <pc:docMk/>
            <pc:sldMk cId="2459379718" sldId="282"/>
            <ac:spMk id="2" creationId="{4231529C-84EF-47FE-85D0-6A6E3DC884B3}"/>
          </ac:spMkLst>
        </pc:spChg>
        <pc:spChg chg="mod">
          <ac:chgData name="Nhat-Huy Phung" userId="1be020e72c94fde2" providerId="Windows Live" clId="Web-{8E2D58D3-6122-4A7F-BC37-3DBB29223EBD}" dt="2021-05-24T20:24:58.372" v="119" actId="20577"/>
          <ac:spMkLst>
            <pc:docMk/>
            <pc:sldMk cId="2459379718" sldId="282"/>
            <ac:spMk id="3" creationId="{82BBFBCE-1F38-46CE-B3AB-4ED493B1C761}"/>
          </ac:spMkLst>
        </pc:spChg>
        <pc:spChg chg="add del mod">
          <ac:chgData name="Nhat-Huy Phung" userId="1be020e72c94fde2" providerId="Windows Live" clId="Web-{8E2D58D3-6122-4A7F-BC37-3DBB29223EBD}" dt="2021-05-24T20:23:45.526" v="110"/>
          <ac:spMkLst>
            <pc:docMk/>
            <pc:sldMk cId="2459379718" sldId="282"/>
            <ac:spMk id="6" creationId="{D1566680-2475-461A-8F91-24271637D88C}"/>
          </ac:spMkLst>
        </pc:spChg>
        <pc:picChg chg="del">
          <ac:chgData name="Nhat-Huy Phung" userId="1be020e72c94fde2" providerId="Windows Live" clId="Web-{8E2D58D3-6122-4A7F-BC37-3DBB29223EBD}" dt="2021-05-24T20:14:02.510" v="10"/>
          <ac:picMkLst>
            <pc:docMk/>
            <pc:sldMk cId="2459379718" sldId="282"/>
            <ac:picMk id="5" creationId="{7C8D7B88-8191-41C7-8ABB-5D6A200947D8}"/>
          </ac:picMkLst>
        </pc:picChg>
      </pc:sldChg>
      <pc:sldChg chg="addSp delSp modSp">
        <pc:chgData name="Nhat-Huy Phung" userId="1be020e72c94fde2" providerId="Windows Live" clId="Web-{8E2D58D3-6122-4A7F-BC37-3DBB29223EBD}" dt="2021-05-24T20:26:31.625" v="176" actId="20577"/>
        <pc:sldMkLst>
          <pc:docMk/>
          <pc:sldMk cId="3226822098" sldId="287"/>
        </pc:sldMkLst>
        <pc:spChg chg="add del mod">
          <ac:chgData name="Nhat-Huy Phung" userId="1be020e72c94fde2" providerId="Windows Live" clId="Web-{8E2D58D3-6122-4A7F-BC37-3DBB29223EBD}" dt="2021-05-24T20:25:28.467" v="121"/>
          <ac:spMkLst>
            <pc:docMk/>
            <pc:sldMk cId="3226822098" sldId="287"/>
            <ac:spMk id="5" creationId="{F1888247-8B3B-4C58-929C-1B251D5A98F9}"/>
          </ac:spMkLst>
        </pc:spChg>
        <pc:spChg chg="add mod">
          <ac:chgData name="Nhat-Huy Phung" userId="1be020e72c94fde2" providerId="Windows Live" clId="Web-{8E2D58D3-6122-4A7F-BC37-3DBB29223EBD}" dt="2021-05-24T20:26:31.625" v="176" actId="20577"/>
          <ac:spMkLst>
            <pc:docMk/>
            <pc:sldMk cId="3226822098" sldId="287"/>
            <ac:spMk id="7" creationId="{7202BFAF-5379-49B7-A671-27C33E1EF28E}"/>
          </ac:spMkLst>
        </pc:spChg>
        <pc:picChg chg="add mod ord">
          <ac:chgData name="Nhat-Huy Phung" userId="1be020e72c94fde2" providerId="Windows Live" clId="Web-{8E2D58D3-6122-4A7F-BC37-3DBB29223EBD}" dt="2021-05-24T20:25:37.139" v="124" actId="1076"/>
          <ac:picMkLst>
            <pc:docMk/>
            <pc:sldMk cId="3226822098" sldId="287"/>
            <ac:picMk id="6" creationId="{36BA91BA-32FD-469D-8E0F-84A323ECB9C4}"/>
          </ac:picMkLst>
        </pc:picChg>
        <pc:picChg chg="del">
          <ac:chgData name="Nhat-Huy Phung" userId="1be020e72c94fde2" providerId="Windows Live" clId="Web-{8E2D58D3-6122-4A7F-BC37-3DBB29223EBD}" dt="2021-05-24T20:25:04.701" v="120"/>
          <ac:picMkLst>
            <pc:docMk/>
            <pc:sldMk cId="3226822098" sldId="287"/>
            <ac:picMk id="8" creationId="{BC52EA8E-1DE9-4A45-A059-F17CA5562CEA}"/>
          </ac:picMkLst>
        </pc:picChg>
      </pc:sldChg>
      <pc:sldChg chg="addSp delSp modSp add replId">
        <pc:chgData name="Nhat-Huy Phung" userId="1be020e72c94fde2" providerId="Windows Live" clId="Web-{8E2D58D3-6122-4A7F-BC37-3DBB29223EBD}" dt="2021-05-24T20:37:20.878" v="290" actId="20577"/>
        <pc:sldMkLst>
          <pc:docMk/>
          <pc:sldMk cId="2789893286" sldId="292"/>
        </pc:sldMkLst>
        <pc:spChg chg="add mod">
          <ac:chgData name="Nhat-Huy Phung" userId="1be020e72c94fde2" providerId="Windows Live" clId="Web-{8E2D58D3-6122-4A7F-BC37-3DBB29223EBD}" dt="2021-05-24T20:37:20.878" v="290" actId="20577"/>
          <ac:spMkLst>
            <pc:docMk/>
            <pc:sldMk cId="2789893286" sldId="292"/>
            <ac:spMk id="5" creationId="{7ECD704E-FD10-4120-84D4-03ECA9C7588B}"/>
          </ac:spMkLst>
        </pc:spChg>
        <pc:spChg chg="del mod">
          <ac:chgData name="Nhat-Huy Phung" userId="1be020e72c94fde2" providerId="Windows Live" clId="Web-{8E2D58D3-6122-4A7F-BC37-3DBB29223EBD}" dt="2021-05-24T20:26:55.766" v="182"/>
          <ac:spMkLst>
            <pc:docMk/>
            <pc:sldMk cId="2789893286" sldId="292"/>
            <ac:spMk id="7" creationId="{7202BFAF-5379-49B7-A671-27C33E1EF28E}"/>
          </ac:spMkLst>
        </pc:spChg>
        <pc:spChg chg="add mod">
          <ac:chgData name="Nhat-Huy Phung" userId="1be020e72c94fde2" providerId="Windows Live" clId="Web-{8E2D58D3-6122-4A7F-BC37-3DBB29223EBD}" dt="2021-05-24T20:34:18.529" v="288" actId="20577"/>
          <ac:spMkLst>
            <pc:docMk/>
            <pc:sldMk cId="2789893286" sldId="292"/>
            <ac:spMk id="10" creationId="{C27FFE6C-B78D-4FDF-9A3D-8469467A4876}"/>
          </ac:spMkLst>
        </pc:spChg>
        <pc:picChg chg="del">
          <ac:chgData name="Nhat-Huy Phung" userId="1be020e72c94fde2" providerId="Windows Live" clId="Web-{8E2D58D3-6122-4A7F-BC37-3DBB29223EBD}" dt="2021-05-24T20:26:47.266" v="179"/>
          <ac:picMkLst>
            <pc:docMk/>
            <pc:sldMk cId="2789893286" sldId="292"/>
            <ac:picMk id="6" creationId="{36BA91BA-32FD-469D-8E0F-84A323ECB9C4}"/>
          </ac:picMkLst>
        </pc:picChg>
        <pc:picChg chg="add mod">
          <ac:chgData name="Nhat-Huy Phung" userId="1be020e72c94fde2" providerId="Windows Live" clId="Web-{8E2D58D3-6122-4A7F-BC37-3DBB29223EBD}" dt="2021-05-24T20:28:10.972" v="269" actId="1076"/>
          <ac:picMkLst>
            <pc:docMk/>
            <pc:sldMk cId="2789893286" sldId="292"/>
            <ac:picMk id="8" creationId="{5AF0BCBA-DED4-4806-9AC0-8C2804AC39A3}"/>
          </ac:picMkLst>
        </pc:picChg>
      </pc:sldChg>
    </pc:docChg>
  </pc:docChgLst>
  <pc:docChgLst>
    <pc:chgData name="Nhat-Huy Phung" userId="1be020e72c94fde2" providerId="Windows Live" clId="Web-{A5B63CA8-79A5-499D-A8DF-1DCC0183DD79}"/>
    <pc:docChg chg="addSld modSld sldOrd">
      <pc:chgData name="Nhat-Huy Phung" userId="1be020e72c94fde2" providerId="Windows Live" clId="Web-{A5B63CA8-79A5-499D-A8DF-1DCC0183DD79}" dt="2021-05-24T20:05:49.747" v="134" actId="20577"/>
      <pc:docMkLst>
        <pc:docMk/>
      </pc:docMkLst>
      <pc:sldChg chg="ord">
        <pc:chgData name="Nhat-Huy Phung" userId="1be020e72c94fde2" providerId="Windows Live" clId="Web-{A5B63CA8-79A5-499D-A8DF-1DCC0183DD79}" dt="2021-05-24T20:04:51.324" v="128"/>
        <pc:sldMkLst>
          <pc:docMk/>
          <pc:sldMk cId="2843036317" sldId="258"/>
        </pc:sldMkLst>
      </pc:sldChg>
      <pc:sldChg chg="ord">
        <pc:chgData name="Nhat-Huy Phung" userId="1be020e72c94fde2" providerId="Windows Live" clId="Web-{A5B63CA8-79A5-499D-A8DF-1DCC0183DD79}" dt="2021-05-24T19:50:12.136" v="99"/>
        <pc:sldMkLst>
          <pc:docMk/>
          <pc:sldMk cId="1364819781" sldId="262"/>
        </pc:sldMkLst>
      </pc:sldChg>
      <pc:sldChg chg="modSp ord">
        <pc:chgData name="Nhat-Huy Phung" userId="1be020e72c94fde2" providerId="Windows Live" clId="Web-{A5B63CA8-79A5-499D-A8DF-1DCC0183DD79}" dt="2021-05-24T20:05:30.340" v="131" actId="20577"/>
        <pc:sldMkLst>
          <pc:docMk/>
          <pc:sldMk cId="2459379718" sldId="282"/>
        </pc:sldMkLst>
        <pc:spChg chg="mod">
          <ac:chgData name="Nhat-Huy Phung" userId="1be020e72c94fde2" providerId="Windows Live" clId="Web-{A5B63CA8-79A5-499D-A8DF-1DCC0183DD79}" dt="2021-05-24T20:05:30.340" v="131" actId="20577"/>
          <ac:spMkLst>
            <pc:docMk/>
            <pc:sldMk cId="2459379718" sldId="282"/>
            <ac:spMk id="2" creationId="{4231529C-84EF-47FE-85D0-6A6E3DC884B3}"/>
          </ac:spMkLst>
        </pc:spChg>
      </pc:sldChg>
      <pc:sldChg chg="addSp delSp modSp add replId">
        <pc:chgData name="Nhat-Huy Phung" userId="1be020e72c94fde2" providerId="Windows Live" clId="Web-{A5B63CA8-79A5-499D-A8DF-1DCC0183DD79}" dt="2021-05-24T19:49:12.385" v="53" actId="1076"/>
        <pc:sldMkLst>
          <pc:docMk/>
          <pc:sldMk cId="2884229026" sldId="288"/>
        </pc:sldMkLst>
        <pc:spChg chg="mod">
          <ac:chgData name="Nhat-Huy Phung" userId="1be020e72c94fde2" providerId="Windows Live" clId="Web-{A5B63CA8-79A5-499D-A8DF-1DCC0183DD79}" dt="2021-05-24T19:47:22.337" v="41" actId="20577"/>
          <ac:spMkLst>
            <pc:docMk/>
            <pc:sldMk cId="2884229026" sldId="288"/>
            <ac:spMk id="3" creationId="{C0BA233F-7592-4CEB-9033-F1A8ADC90109}"/>
          </ac:spMkLst>
        </pc:spChg>
        <pc:picChg chg="del">
          <ac:chgData name="Nhat-Huy Phung" userId="1be020e72c94fde2" providerId="Windows Live" clId="Web-{A5B63CA8-79A5-499D-A8DF-1DCC0183DD79}" dt="2021-05-24T19:47:24.477" v="42"/>
          <ac:picMkLst>
            <pc:docMk/>
            <pc:sldMk cId="2884229026" sldId="288"/>
            <ac:picMk id="5" creationId="{44F71578-3EF8-4D12-A8B0-E4AD46643A4B}"/>
          </ac:picMkLst>
        </pc:picChg>
        <pc:picChg chg="add mod">
          <ac:chgData name="Nhat-Huy Phung" userId="1be020e72c94fde2" providerId="Windows Live" clId="Web-{A5B63CA8-79A5-499D-A8DF-1DCC0183DD79}" dt="2021-05-24T19:49:12.385" v="53" actId="1076"/>
          <ac:picMkLst>
            <pc:docMk/>
            <pc:sldMk cId="2884229026" sldId="288"/>
            <ac:picMk id="6" creationId="{23FC565A-BD2C-4127-AD9E-CD51EFDAF1DA}"/>
          </ac:picMkLst>
        </pc:picChg>
        <pc:picChg chg="add del mod">
          <ac:chgData name="Nhat-Huy Phung" userId="1be020e72c94fde2" providerId="Windows Live" clId="Web-{A5B63CA8-79A5-499D-A8DF-1DCC0183DD79}" dt="2021-05-24T19:49:09.073" v="52"/>
          <ac:picMkLst>
            <pc:docMk/>
            <pc:sldMk cId="2884229026" sldId="288"/>
            <ac:picMk id="7" creationId="{334A9DAE-E0DC-4980-BC94-46F7B90189DA}"/>
          </ac:picMkLst>
        </pc:picChg>
      </pc:sldChg>
      <pc:sldChg chg="addSp delSp modSp add replId">
        <pc:chgData name="Nhat-Huy Phung" userId="1be020e72c94fde2" providerId="Windows Live" clId="Web-{A5B63CA8-79A5-499D-A8DF-1DCC0183DD79}" dt="2021-05-24T19:50:02.496" v="98" actId="20577"/>
        <pc:sldMkLst>
          <pc:docMk/>
          <pc:sldMk cId="2819222751" sldId="289"/>
        </pc:sldMkLst>
        <pc:spChg chg="mod">
          <ac:chgData name="Nhat-Huy Phung" userId="1be020e72c94fde2" providerId="Windows Live" clId="Web-{A5B63CA8-79A5-499D-A8DF-1DCC0183DD79}" dt="2021-05-24T19:50:02.496" v="98" actId="20577"/>
          <ac:spMkLst>
            <pc:docMk/>
            <pc:sldMk cId="2819222751" sldId="289"/>
            <ac:spMk id="3" creationId="{C0BA233F-7592-4CEB-9033-F1A8ADC90109}"/>
          </ac:spMkLst>
        </pc:spChg>
        <pc:picChg chg="add del mod">
          <ac:chgData name="Nhat-Huy Phung" userId="1be020e72c94fde2" providerId="Windows Live" clId="Web-{A5B63CA8-79A5-499D-A8DF-1DCC0183DD79}" dt="2021-05-24T19:49:25.198" v="60"/>
          <ac:picMkLst>
            <pc:docMk/>
            <pc:sldMk cId="2819222751" sldId="289"/>
            <ac:picMk id="5" creationId="{E2AE4CBC-0E7E-4A66-83E2-6E98C13822CD}"/>
          </ac:picMkLst>
        </pc:picChg>
        <pc:picChg chg="del">
          <ac:chgData name="Nhat-Huy Phung" userId="1be020e72c94fde2" providerId="Windows Live" clId="Web-{A5B63CA8-79A5-499D-A8DF-1DCC0183DD79}" dt="2021-05-24T19:49:17.667" v="55"/>
          <ac:picMkLst>
            <pc:docMk/>
            <pc:sldMk cId="2819222751" sldId="289"/>
            <ac:picMk id="6" creationId="{23FC565A-BD2C-4127-AD9E-CD51EFDAF1DA}"/>
          </ac:picMkLst>
        </pc:picChg>
        <pc:picChg chg="add mod">
          <ac:chgData name="Nhat-Huy Phung" userId="1be020e72c94fde2" providerId="Windows Live" clId="Web-{A5B63CA8-79A5-499D-A8DF-1DCC0183DD79}" dt="2021-05-24T19:49:44.214" v="64" actId="1076"/>
          <ac:picMkLst>
            <pc:docMk/>
            <pc:sldMk cId="2819222751" sldId="289"/>
            <ac:picMk id="7" creationId="{2BC0ABB3-3611-4699-9F4A-E433847F6D76}"/>
          </ac:picMkLst>
        </pc:picChg>
      </pc:sldChg>
      <pc:sldChg chg="addSp delSp modSp add replId">
        <pc:chgData name="Nhat-Huy Phung" userId="1be020e72c94fde2" providerId="Windows Live" clId="Web-{A5B63CA8-79A5-499D-A8DF-1DCC0183DD79}" dt="2021-05-24T19:51:26.763" v="125" actId="1076"/>
        <pc:sldMkLst>
          <pc:docMk/>
          <pc:sldMk cId="1389738461" sldId="290"/>
        </pc:sldMkLst>
        <pc:spChg chg="mod">
          <ac:chgData name="Nhat-Huy Phung" userId="1be020e72c94fde2" providerId="Windows Live" clId="Web-{A5B63CA8-79A5-499D-A8DF-1DCC0183DD79}" dt="2021-05-24T19:50:28.309" v="114" actId="20577"/>
          <ac:spMkLst>
            <pc:docMk/>
            <pc:sldMk cId="1389738461" sldId="290"/>
            <ac:spMk id="3" creationId="{1AC60E37-23AE-4D9C-8C2F-B878EECC36FE}"/>
          </ac:spMkLst>
        </pc:spChg>
        <pc:spChg chg="mod">
          <ac:chgData name="Nhat-Huy Phung" userId="1be020e72c94fde2" providerId="Windows Live" clId="Web-{A5B63CA8-79A5-499D-A8DF-1DCC0183DD79}" dt="2021-05-24T19:51:26.763" v="125" actId="1076"/>
          <ac:spMkLst>
            <pc:docMk/>
            <pc:sldMk cId="1389738461" sldId="290"/>
            <ac:spMk id="10" creationId="{BC19C7A9-B6AC-425C-9513-C3309E3056D3}"/>
          </ac:spMkLst>
        </pc:spChg>
        <pc:picChg chg="add mod">
          <ac:chgData name="Nhat-Huy Phung" userId="1be020e72c94fde2" providerId="Windows Live" clId="Web-{A5B63CA8-79A5-499D-A8DF-1DCC0183DD79}" dt="2021-05-24T19:51:26.763" v="124" actId="1076"/>
          <ac:picMkLst>
            <pc:docMk/>
            <pc:sldMk cId="1389738461" sldId="290"/>
            <ac:picMk id="5" creationId="{3D1CF0DD-38DC-4714-838A-7A95C6A12A98}"/>
          </ac:picMkLst>
        </pc:picChg>
        <pc:picChg chg="del">
          <ac:chgData name="Nhat-Huy Phung" userId="1be020e72c94fde2" providerId="Windows Live" clId="Web-{A5B63CA8-79A5-499D-A8DF-1DCC0183DD79}" dt="2021-05-24T19:50:30.777" v="115"/>
          <ac:picMkLst>
            <pc:docMk/>
            <pc:sldMk cId="1389738461" sldId="290"/>
            <ac:picMk id="6" creationId="{EA920B4D-A254-4CE2-8D2A-2DA249E756DD}"/>
          </ac:picMkLst>
        </pc:picChg>
        <pc:picChg chg="del">
          <ac:chgData name="Nhat-Huy Phung" userId="1be020e72c94fde2" providerId="Windows Live" clId="Web-{A5B63CA8-79A5-499D-A8DF-1DCC0183DD79}" dt="2021-05-24T19:50:35.309" v="117"/>
          <ac:picMkLst>
            <pc:docMk/>
            <pc:sldMk cId="1389738461" sldId="290"/>
            <ac:picMk id="8" creationId="{5DBF7CDF-F741-465F-9F5B-75DFE0869423}"/>
          </ac:picMkLst>
        </pc:picChg>
        <pc:cxnChg chg="del">
          <ac:chgData name="Nhat-Huy Phung" userId="1be020e72c94fde2" providerId="Windows Live" clId="Web-{A5B63CA8-79A5-499D-A8DF-1DCC0183DD79}" dt="2021-05-24T19:50:33.762" v="116"/>
          <ac:cxnSpMkLst>
            <pc:docMk/>
            <pc:sldMk cId="1389738461" sldId="290"/>
            <ac:cxnSpMk id="11" creationId="{0CDCA537-F565-40BB-8A49-DDCE9119FE9E}"/>
          </ac:cxnSpMkLst>
        </pc:cxnChg>
      </pc:sldChg>
      <pc:sldChg chg="modSp add replId">
        <pc:chgData name="Nhat-Huy Phung" userId="1be020e72c94fde2" providerId="Windows Live" clId="Web-{A5B63CA8-79A5-499D-A8DF-1DCC0183DD79}" dt="2021-05-24T20:05:49.747" v="134" actId="20577"/>
        <pc:sldMkLst>
          <pc:docMk/>
          <pc:sldMk cId="3359934563" sldId="291"/>
        </pc:sldMkLst>
        <pc:spChg chg="mod">
          <ac:chgData name="Nhat-Huy Phung" userId="1be020e72c94fde2" providerId="Windows Live" clId="Web-{A5B63CA8-79A5-499D-A8DF-1DCC0183DD79}" dt="2021-05-24T20:05:49.747" v="134" actId="20577"/>
          <ac:spMkLst>
            <pc:docMk/>
            <pc:sldMk cId="3359934563" sldId="291"/>
            <ac:spMk id="3" creationId="{82BBFBCE-1F38-46CE-B3AB-4ED493B1C761}"/>
          </ac:spMkLst>
        </pc:spChg>
      </pc:sldChg>
    </pc:docChg>
  </pc:docChgLst>
  <pc:docChgLst>
    <pc:chgData name="Nhat-Huy Phung" userId="1be020e72c94fde2" providerId="Windows Live" clId="Web-{2DD415E7-0456-4E2E-962D-88EAC41013DD}"/>
    <pc:docChg chg="modSld">
      <pc:chgData name="Nhat-Huy Phung" userId="1be020e72c94fde2" providerId="Windows Live" clId="Web-{2DD415E7-0456-4E2E-962D-88EAC41013DD}" dt="2021-05-20T23:18:45.872" v="30" actId="20577"/>
      <pc:docMkLst>
        <pc:docMk/>
      </pc:docMkLst>
      <pc:sldChg chg="modSp">
        <pc:chgData name="Nhat-Huy Phung" userId="1be020e72c94fde2" providerId="Windows Live" clId="Web-{2DD415E7-0456-4E2E-962D-88EAC41013DD}" dt="2021-05-20T23:18:45.872" v="30" actId="20577"/>
        <pc:sldMkLst>
          <pc:docMk/>
          <pc:sldMk cId="1364819781" sldId="262"/>
        </pc:sldMkLst>
        <pc:spChg chg="mod">
          <ac:chgData name="Nhat-Huy Phung" userId="1be020e72c94fde2" providerId="Windows Live" clId="Web-{2DD415E7-0456-4E2E-962D-88EAC41013DD}" dt="2021-05-20T23:18:45.872" v="30" actId="20577"/>
          <ac:spMkLst>
            <pc:docMk/>
            <pc:sldMk cId="1364819781" sldId="262"/>
            <ac:spMk id="3" creationId="{A6A84FED-67D8-471C-8C29-14AD68703D41}"/>
          </ac:spMkLst>
        </pc:spChg>
      </pc:sldChg>
    </pc:docChg>
  </pc:docChgLst>
  <pc:docChgLst>
    <pc:chgData name="Nhat-Huy Phung" userId="1be020e72c94fde2" providerId="Windows Live" clId="Web-{414F8F8B-7E4F-4257-9C6E-464916E7D406}"/>
    <pc:docChg chg="addSld modSld">
      <pc:chgData name="Nhat-Huy Phung" userId="1be020e72c94fde2" providerId="Windows Live" clId="Web-{414F8F8B-7E4F-4257-9C6E-464916E7D406}" dt="2021-05-24T15:11:40.907" v="234" actId="20577"/>
      <pc:docMkLst>
        <pc:docMk/>
      </pc:docMkLst>
      <pc:sldChg chg="addSp delSp modSp">
        <pc:chgData name="Nhat-Huy Phung" userId="1be020e72c94fde2" providerId="Windows Live" clId="Web-{414F8F8B-7E4F-4257-9C6E-464916E7D406}" dt="2021-05-24T15:11:40.907" v="234" actId="20577"/>
        <pc:sldMkLst>
          <pc:docMk/>
          <pc:sldMk cId="1221505658" sldId="259"/>
        </pc:sldMkLst>
        <pc:spChg chg="add del mod">
          <ac:chgData name="Nhat-Huy Phung" userId="1be020e72c94fde2" providerId="Windows Live" clId="Web-{414F8F8B-7E4F-4257-9C6E-464916E7D406}" dt="2021-05-24T13:11:37.033" v="104"/>
          <ac:spMkLst>
            <pc:docMk/>
            <pc:sldMk cId="1221505658" sldId="259"/>
            <ac:spMk id="3" creationId="{AB4C4C00-1360-4B62-BA34-5A9224F7EC9C}"/>
          </ac:spMkLst>
        </pc:spChg>
        <pc:spChg chg="mod">
          <ac:chgData name="Nhat-Huy Phung" userId="1be020e72c94fde2" providerId="Windows Live" clId="Web-{414F8F8B-7E4F-4257-9C6E-464916E7D406}" dt="2021-05-24T15:10:15.436" v="223" actId="1076"/>
          <ac:spMkLst>
            <pc:docMk/>
            <pc:sldMk cId="1221505658" sldId="259"/>
            <ac:spMk id="6" creationId="{6697A293-0A6D-4970-922E-E0E988ACE951}"/>
          </ac:spMkLst>
        </pc:spChg>
        <pc:spChg chg="mod">
          <ac:chgData name="Nhat-Huy Phung" userId="1be020e72c94fde2" providerId="Windows Live" clId="Web-{414F8F8B-7E4F-4257-9C6E-464916E7D406}" dt="2021-05-24T15:10:20.499" v="224" actId="1076"/>
          <ac:spMkLst>
            <pc:docMk/>
            <pc:sldMk cId="1221505658" sldId="259"/>
            <ac:spMk id="7" creationId="{FAD02307-5A18-436A-854E-6703CA4E2F1B}"/>
          </ac:spMkLst>
        </pc:spChg>
        <pc:spChg chg="add mod">
          <ac:chgData name="Nhat-Huy Phung" userId="1be020e72c94fde2" providerId="Windows Live" clId="Web-{414F8F8B-7E4F-4257-9C6E-464916E7D406}" dt="2021-05-24T15:10:09.998" v="222" actId="1076"/>
          <ac:spMkLst>
            <pc:docMk/>
            <pc:sldMk cId="1221505658" sldId="259"/>
            <ac:spMk id="9" creationId="{A858E231-09A6-487F-BEDE-59B10CD9686D}"/>
          </ac:spMkLst>
        </pc:spChg>
        <pc:spChg chg="add mod">
          <ac:chgData name="Nhat-Huy Phung" userId="1be020e72c94fde2" providerId="Windows Live" clId="Web-{414F8F8B-7E4F-4257-9C6E-464916E7D406}" dt="2021-05-24T15:11:40.907" v="234" actId="20577"/>
          <ac:spMkLst>
            <pc:docMk/>
            <pc:sldMk cId="1221505658" sldId="259"/>
            <ac:spMk id="10" creationId="{16F93915-BEF9-49E2-9459-07261A9A0358}"/>
          </ac:spMkLst>
        </pc:spChg>
        <pc:picChg chg="add mod">
          <ac:chgData name="Nhat-Huy Phung" userId="1be020e72c94fde2" providerId="Windows Live" clId="Web-{414F8F8B-7E4F-4257-9C6E-464916E7D406}" dt="2021-05-24T15:11:30.079" v="233" actId="1076"/>
          <ac:picMkLst>
            <pc:docMk/>
            <pc:sldMk cId="1221505658" sldId="259"/>
            <ac:picMk id="3" creationId="{88B144E0-6B7D-4B97-AEC6-36F0AA1EFC7A}"/>
          </ac:picMkLst>
        </pc:picChg>
        <pc:picChg chg="add mod">
          <ac:chgData name="Nhat-Huy Phung" userId="1be020e72c94fde2" providerId="Windows Live" clId="Web-{414F8F8B-7E4F-4257-9C6E-464916E7D406}" dt="2021-05-24T13:11:51.611" v="106" actId="1076"/>
          <ac:picMkLst>
            <pc:docMk/>
            <pc:sldMk cId="1221505658" sldId="259"/>
            <ac:picMk id="5" creationId="{783BFBEB-1273-45D7-A99B-EDA5A6236967}"/>
          </ac:picMkLst>
        </pc:picChg>
        <pc:picChg chg="add mod">
          <ac:chgData name="Nhat-Huy Phung" userId="1be020e72c94fde2" providerId="Windows Live" clId="Web-{414F8F8B-7E4F-4257-9C6E-464916E7D406}" dt="2021-05-24T15:10:06.233" v="221" actId="1076"/>
          <ac:picMkLst>
            <pc:docMk/>
            <pc:sldMk cId="1221505658" sldId="259"/>
            <ac:picMk id="8" creationId="{C5E058F8-D0D5-4E0B-B3AD-6160EA986C12}"/>
          </ac:picMkLst>
        </pc:picChg>
        <pc:picChg chg="del">
          <ac:chgData name="Nhat-Huy Phung" userId="1be020e72c94fde2" providerId="Windows Live" clId="Web-{414F8F8B-7E4F-4257-9C6E-464916E7D406}" dt="2021-05-24T13:27:27.772" v="107"/>
          <ac:picMkLst>
            <pc:docMk/>
            <pc:sldMk cId="1221505658" sldId="259"/>
            <ac:picMk id="71" creationId="{76A471AE-FAED-41A0-9406-65D4D5FE8878}"/>
          </ac:picMkLst>
        </pc:picChg>
      </pc:sldChg>
      <pc:sldChg chg="modSp">
        <pc:chgData name="Nhat-Huy Phung" userId="1be020e72c94fde2" providerId="Windows Live" clId="Web-{414F8F8B-7E4F-4257-9C6E-464916E7D406}" dt="2021-05-24T12:59:28.111" v="5" actId="1076"/>
        <pc:sldMkLst>
          <pc:docMk/>
          <pc:sldMk cId="763400221" sldId="264"/>
        </pc:sldMkLst>
        <pc:picChg chg="mod">
          <ac:chgData name="Nhat-Huy Phung" userId="1be020e72c94fde2" providerId="Windows Live" clId="Web-{414F8F8B-7E4F-4257-9C6E-464916E7D406}" dt="2021-05-24T12:59:28.111" v="5" actId="1076"/>
          <ac:picMkLst>
            <pc:docMk/>
            <pc:sldMk cId="763400221" sldId="264"/>
            <ac:picMk id="6" creationId="{B51710DA-D14C-48BE-927B-623AFF5E688E}"/>
          </ac:picMkLst>
        </pc:picChg>
      </pc:sldChg>
      <pc:sldChg chg="modSp">
        <pc:chgData name="Nhat-Huy Phung" userId="1be020e72c94fde2" providerId="Windows Live" clId="Web-{414F8F8B-7E4F-4257-9C6E-464916E7D406}" dt="2021-05-24T15:09:37.638" v="220" actId="20577"/>
        <pc:sldMkLst>
          <pc:docMk/>
          <pc:sldMk cId="3618420785" sldId="277"/>
        </pc:sldMkLst>
        <pc:spChg chg="mod">
          <ac:chgData name="Nhat-Huy Phung" userId="1be020e72c94fde2" providerId="Windows Live" clId="Web-{414F8F8B-7E4F-4257-9C6E-464916E7D406}" dt="2021-05-24T15:09:37.638" v="220" actId="20577"/>
          <ac:spMkLst>
            <pc:docMk/>
            <pc:sldMk cId="3618420785" sldId="277"/>
            <ac:spMk id="3" creationId="{6DEA1F9F-8E1F-441C-AF4E-FC078E8B26E0}"/>
          </ac:spMkLst>
        </pc:spChg>
        <pc:picChg chg="mod">
          <ac:chgData name="Nhat-Huy Phung" userId="1be020e72c94fde2" providerId="Windows Live" clId="Web-{414F8F8B-7E4F-4257-9C6E-464916E7D406}" dt="2021-05-24T13:53:31.431" v="194" actId="1076"/>
          <ac:picMkLst>
            <pc:docMk/>
            <pc:sldMk cId="3618420785" sldId="277"/>
            <ac:picMk id="7" creationId="{FBBD7857-1BCB-4797-B785-0895360AB97C}"/>
          </ac:picMkLst>
        </pc:picChg>
      </pc:sldChg>
      <pc:sldChg chg="modSp">
        <pc:chgData name="Nhat-Huy Phung" userId="1be020e72c94fde2" providerId="Windows Live" clId="Web-{414F8F8B-7E4F-4257-9C6E-464916E7D406}" dt="2021-05-24T14:27:41.250" v="217" actId="20577"/>
        <pc:sldMkLst>
          <pc:docMk/>
          <pc:sldMk cId="3238970741" sldId="278"/>
        </pc:sldMkLst>
        <pc:spChg chg="mod">
          <ac:chgData name="Nhat-Huy Phung" userId="1be020e72c94fde2" providerId="Windows Live" clId="Web-{414F8F8B-7E4F-4257-9C6E-464916E7D406}" dt="2021-05-24T14:27:41.250" v="217" actId="20577"/>
          <ac:spMkLst>
            <pc:docMk/>
            <pc:sldMk cId="3238970741" sldId="278"/>
            <ac:spMk id="3" creationId="{6DEA1F9F-8E1F-441C-AF4E-FC078E8B26E0}"/>
          </ac:spMkLst>
        </pc:spChg>
      </pc:sldChg>
      <pc:sldChg chg="addSp modSp new">
        <pc:chgData name="Nhat-Huy Phung" userId="1be020e72c94fde2" providerId="Windows Live" clId="Web-{414F8F8B-7E4F-4257-9C6E-464916E7D406}" dt="2021-05-24T13:02:04.849" v="27" actId="1076"/>
        <pc:sldMkLst>
          <pc:docMk/>
          <pc:sldMk cId="4253163313" sldId="285"/>
        </pc:sldMkLst>
        <pc:spChg chg="mod">
          <ac:chgData name="Nhat-Huy Phung" userId="1be020e72c94fde2" providerId="Windows Live" clId="Web-{414F8F8B-7E4F-4257-9C6E-464916E7D406}" dt="2021-05-24T12:59:38.486" v="7" actId="20577"/>
          <ac:spMkLst>
            <pc:docMk/>
            <pc:sldMk cId="4253163313" sldId="285"/>
            <ac:spMk id="2" creationId="{6274D6E5-CB78-4F28-9245-727270A1C918}"/>
          </ac:spMkLst>
        </pc:spChg>
        <pc:spChg chg="mod">
          <ac:chgData name="Nhat-Huy Phung" userId="1be020e72c94fde2" providerId="Windows Live" clId="Web-{414F8F8B-7E4F-4257-9C6E-464916E7D406}" dt="2021-05-24T12:59:58.533" v="19" actId="14100"/>
          <ac:spMkLst>
            <pc:docMk/>
            <pc:sldMk cId="4253163313" sldId="285"/>
            <ac:spMk id="3" creationId="{C0BA233F-7592-4CEB-9033-F1A8ADC90109}"/>
          </ac:spMkLst>
        </pc:spChg>
        <pc:picChg chg="add mod">
          <ac:chgData name="Nhat-Huy Phung" userId="1be020e72c94fde2" providerId="Windows Live" clId="Web-{414F8F8B-7E4F-4257-9C6E-464916E7D406}" dt="2021-05-24T13:02:04.849" v="27" actId="1076"/>
          <ac:picMkLst>
            <pc:docMk/>
            <pc:sldMk cId="4253163313" sldId="285"/>
            <ac:picMk id="5" creationId="{44F71578-3EF8-4D12-A8B0-E4AD46643A4B}"/>
          </ac:picMkLst>
        </pc:picChg>
      </pc:sldChg>
      <pc:sldChg chg="addSp delSp modSp new">
        <pc:chgData name="Nhat-Huy Phung" userId="1be020e72c94fde2" providerId="Windows Live" clId="Web-{414F8F8B-7E4F-4257-9C6E-464916E7D406}" dt="2021-05-24T13:07:50.059" v="100" actId="14100"/>
        <pc:sldMkLst>
          <pc:docMk/>
          <pc:sldMk cId="788907032" sldId="286"/>
        </pc:sldMkLst>
        <pc:spChg chg="mod">
          <ac:chgData name="Nhat-Huy Phung" userId="1be020e72c94fde2" providerId="Windows Live" clId="Web-{414F8F8B-7E4F-4257-9C6E-464916E7D406}" dt="2021-05-24T13:03:17.757" v="40" actId="20577"/>
          <ac:spMkLst>
            <pc:docMk/>
            <pc:sldMk cId="788907032" sldId="286"/>
            <ac:spMk id="2" creationId="{72670C98-120D-4EAF-89F5-6A7F27751C7C}"/>
          </ac:spMkLst>
        </pc:spChg>
        <pc:spChg chg="add del mod">
          <ac:chgData name="Nhat-Huy Phung" userId="1be020e72c94fde2" providerId="Windows Live" clId="Web-{414F8F8B-7E4F-4257-9C6E-464916E7D406}" dt="2021-05-24T13:04:04.617" v="71" actId="20577"/>
          <ac:spMkLst>
            <pc:docMk/>
            <pc:sldMk cId="788907032" sldId="286"/>
            <ac:spMk id="3" creationId="{1AC60E37-23AE-4D9C-8C2F-B878EECC36FE}"/>
          </ac:spMkLst>
        </pc:spChg>
        <pc:spChg chg="add del mod">
          <ac:chgData name="Nhat-Huy Phung" userId="1be020e72c94fde2" providerId="Windows Live" clId="Web-{414F8F8B-7E4F-4257-9C6E-464916E7D406}" dt="2021-05-24T13:06:18.667" v="83"/>
          <ac:spMkLst>
            <pc:docMk/>
            <pc:sldMk cId="788907032" sldId="286"/>
            <ac:spMk id="9" creationId="{F2D28ABB-B9B2-4A70-9C04-6F84E3DEAA60}"/>
          </ac:spMkLst>
        </pc:spChg>
        <pc:spChg chg="add mod">
          <ac:chgData name="Nhat-Huy Phung" userId="1be020e72c94fde2" providerId="Windows Live" clId="Web-{414F8F8B-7E4F-4257-9C6E-464916E7D406}" dt="2021-05-24T13:06:57.886" v="90" actId="14100"/>
          <ac:spMkLst>
            <pc:docMk/>
            <pc:sldMk cId="788907032" sldId="286"/>
            <ac:spMk id="10" creationId="{BC19C7A9-B6AC-425C-9513-C3309E3056D3}"/>
          </ac:spMkLst>
        </pc:spChg>
        <pc:picChg chg="add del mod ord">
          <ac:chgData name="Nhat-Huy Phung" userId="1be020e72c94fde2" providerId="Windows Live" clId="Web-{414F8F8B-7E4F-4257-9C6E-464916E7D406}" dt="2021-05-24T13:03:20.413" v="42"/>
          <ac:picMkLst>
            <pc:docMk/>
            <pc:sldMk cId="788907032" sldId="286"/>
            <ac:picMk id="5" creationId="{A8D64CDB-E461-4291-88CF-191BD2980F90}"/>
          </ac:picMkLst>
        </pc:picChg>
        <pc:picChg chg="add mod">
          <ac:chgData name="Nhat-Huy Phung" userId="1be020e72c94fde2" providerId="Windows Live" clId="Web-{414F8F8B-7E4F-4257-9C6E-464916E7D406}" dt="2021-05-24T13:05:07.649" v="74" actId="1076"/>
          <ac:picMkLst>
            <pc:docMk/>
            <pc:sldMk cId="788907032" sldId="286"/>
            <ac:picMk id="6" creationId="{EA920B4D-A254-4CE2-8D2A-2DA249E756DD}"/>
          </ac:picMkLst>
        </pc:picChg>
        <pc:picChg chg="add del mod">
          <ac:chgData name="Nhat-Huy Phung" userId="1be020e72c94fde2" providerId="Windows Live" clId="Web-{414F8F8B-7E4F-4257-9C6E-464916E7D406}" dt="2021-05-24T13:05:17.525" v="77"/>
          <ac:picMkLst>
            <pc:docMk/>
            <pc:sldMk cId="788907032" sldId="286"/>
            <ac:picMk id="7" creationId="{BBBB9464-FC90-4CA2-91A6-B1DB26D12845}"/>
          </ac:picMkLst>
        </pc:picChg>
        <pc:picChg chg="add mod">
          <ac:chgData name="Nhat-Huy Phung" userId="1be020e72c94fde2" providerId="Windows Live" clId="Web-{414F8F8B-7E4F-4257-9C6E-464916E7D406}" dt="2021-05-24T13:05:48.182" v="80" actId="14100"/>
          <ac:picMkLst>
            <pc:docMk/>
            <pc:sldMk cId="788907032" sldId="286"/>
            <ac:picMk id="8" creationId="{5DBF7CDF-F741-465F-9F5B-75DFE0869423}"/>
          </ac:picMkLst>
        </pc:picChg>
        <pc:cxnChg chg="add mod">
          <ac:chgData name="Nhat-Huy Phung" userId="1be020e72c94fde2" providerId="Windows Live" clId="Web-{414F8F8B-7E4F-4257-9C6E-464916E7D406}" dt="2021-05-24T13:07:50.059" v="100" actId="14100"/>
          <ac:cxnSpMkLst>
            <pc:docMk/>
            <pc:sldMk cId="788907032" sldId="286"/>
            <ac:cxnSpMk id="11" creationId="{0CDCA537-F565-40BB-8A49-DDCE9119FE9E}"/>
          </ac:cxnSpMkLst>
        </pc:cxnChg>
      </pc:sldChg>
    </pc:docChg>
  </pc:docChgLst>
  <pc:docChgLst>
    <pc:chgData name="Nhat-Huy Phung" userId="1be020e72c94fde2" providerId="Windows Live" clId="Web-{84F01BBC-53AD-4F17-8264-A593828617FD}"/>
    <pc:docChg chg="mod addSld modSld sldOrd addMainMaster delMainMaster modMainMaster">
      <pc:chgData name="Nhat-Huy Phung" userId="1be020e72c94fde2" providerId="Windows Live" clId="Web-{84F01BBC-53AD-4F17-8264-A593828617FD}" dt="2021-05-18T22:03:26.184" v="311" actId="20577"/>
      <pc:docMkLst>
        <pc:docMk/>
      </pc:docMkLst>
      <pc:sldChg chg="addSp delSp modSp mod setBg modClrScheme addAnim delAnim setClrOvrMap delDesignElem chgLayout">
        <pc:chgData name="Nhat-Huy Phung" userId="1be020e72c94fde2" providerId="Windows Live" clId="Web-{84F01BBC-53AD-4F17-8264-A593828617FD}" dt="2021-05-18T21:46:56.634" v="268"/>
        <pc:sldMkLst>
          <pc:docMk/>
          <pc:sldMk cId="109857222" sldId="256"/>
        </pc:sldMkLst>
        <pc:spChg chg="mod ord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Nhat-Huy Phung" userId="1be020e72c94fde2" providerId="Windows Live" clId="Web-{84F01BBC-53AD-4F17-8264-A593828617FD}" dt="2021-05-18T21:46:56.634" v="268"/>
          <ac:spMkLst>
            <pc:docMk/>
            <pc:sldMk cId="109857222" sldId="256"/>
            <ac:spMk id="4" creationId="{6AB719F4-E673-416F-99F1-ADEC5A4688D9}"/>
          </ac:spMkLst>
        </pc:spChg>
        <pc:spChg chg="add del">
          <ac:chgData name="Nhat-Huy Phung" userId="1be020e72c94fde2" providerId="Windows Live" clId="Web-{84F01BBC-53AD-4F17-8264-A593828617FD}" dt="2021-05-18T20:42:43.779" v="37"/>
          <ac:spMkLst>
            <pc:docMk/>
            <pc:sldMk cId="109857222" sldId="256"/>
            <ac:spMk id="5" creationId="{D3F794D0-2982-490E-88DA-93D48975085F}"/>
          </ac:spMkLst>
        </pc:spChg>
        <pc:spChg chg="add del">
          <ac:chgData name="Nhat-Huy Phung" userId="1be020e72c94fde2" providerId="Windows Live" clId="Web-{84F01BBC-53AD-4F17-8264-A593828617FD}" dt="2021-05-18T20:42:43.779" v="37"/>
          <ac:spMkLst>
            <pc:docMk/>
            <pc:sldMk cId="109857222" sldId="256"/>
            <ac:spMk id="7" creationId="{AFD24A3D-F07A-44A9-BE55-5576292E152D}"/>
          </ac:spMkLst>
        </pc:spChg>
        <pc:spChg chg="add del">
          <ac:chgData name="Nhat-Huy Phung" userId="1be020e72c94fde2" providerId="Windows Live" clId="Web-{84F01BBC-53AD-4F17-8264-A593828617FD}" dt="2021-05-18T20:42:43.779" v="37"/>
          <ac:spMkLst>
            <pc:docMk/>
            <pc:sldMk cId="109857222" sldId="256"/>
            <ac:spMk id="8" creationId="{204441C9-FD2D-4031-B5C5-67478196CCCF}"/>
          </ac:spMkLst>
        </pc:spChg>
        <pc:spChg chg="add del">
          <ac:chgData name="Nhat-Huy Phung" userId="1be020e72c94fde2" providerId="Windows Live" clId="Web-{84F01BBC-53AD-4F17-8264-A593828617FD}" dt="2021-05-18T20:42:36.388" v="33"/>
          <ac:spMkLst>
            <pc:docMk/>
            <pc:sldMk cId="109857222" sldId="256"/>
            <ac:spMk id="9" creationId="{0E91F5CA-B392-444C-88E3-BF5BAAEBDEB0}"/>
          </ac:spMkLst>
        </pc:spChg>
        <pc:spChg chg="add del">
          <ac:chgData name="Nhat-Huy Phung" userId="1be020e72c94fde2" providerId="Windows Live" clId="Web-{84F01BBC-53AD-4F17-8264-A593828617FD}" dt="2021-05-18T20:42:43.779" v="37"/>
          <ac:spMkLst>
            <pc:docMk/>
            <pc:sldMk cId="109857222" sldId="256"/>
            <ac:spMk id="10" creationId="{EBF09AEC-6E6E-418F-9974-8730F1B2B6EF}"/>
          </ac:spMkLst>
        </pc:spChg>
        <pc:spChg chg="add del">
          <ac:chgData name="Nhat-Huy Phung" userId="1be020e72c94fde2" providerId="Windows Live" clId="Web-{84F01BBC-53AD-4F17-8264-A593828617FD}" dt="2021-05-18T20:42:36.388" v="33"/>
          <ac:spMkLst>
            <pc:docMk/>
            <pc:sldMk cId="109857222" sldId="256"/>
            <ac:spMk id="11" creationId="{9752D771-2D72-4B2C-B816-121D10C38ED0}"/>
          </ac:spMkLst>
        </pc:spChg>
        <pc:spChg chg="add del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12" creationId="{19F9BF86-FE94-4517-B97D-026C7515E589}"/>
          </ac:spMkLst>
        </pc:spChg>
        <pc:spChg chg="add del">
          <ac:chgData name="Nhat-Huy Phung" userId="1be020e72c94fde2" providerId="Windows Live" clId="Web-{84F01BBC-53AD-4F17-8264-A593828617FD}" dt="2021-05-18T20:42:36.388" v="33"/>
          <ac:spMkLst>
            <pc:docMk/>
            <pc:sldMk cId="109857222" sldId="256"/>
            <ac:spMk id="13" creationId="{58D2EC0A-5E54-424F-BE02-26DFFEBD6F9D}"/>
          </ac:spMkLst>
        </pc:spChg>
        <pc:spChg chg="add del">
          <ac:chgData name="Nhat-Huy Phung" userId="1be020e72c94fde2" providerId="Windows Live" clId="Web-{84F01BBC-53AD-4F17-8264-A593828617FD}" dt="2021-05-18T20:42:36.388" v="33"/>
          <ac:spMkLst>
            <pc:docMk/>
            <pc:sldMk cId="109857222" sldId="256"/>
            <ac:spMk id="15" creationId="{DDCE5572-4319-4D42-813F-C8C69C08CAA8}"/>
          </ac:spMkLst>
        </pc:spChg>
        <pc:spChg chg="add del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16" creationId="{D30DD7D3-2712-4491-B2C2-5FC23330C7CB}"/>
          </ac:spMkLst>
        </pc:spChg>
        <pc:spChg chg="add del">
          <ac:chgData name="Nhat-Huy Phung" userId="1be020e72c94fde2" providerId="Windows Live" clId="Web-{84F01BBC-53AD-4F17-8264-A593828617FD}" dt="2021-05-18T20:42:43.779" v="37"/>
          <ac:spMkLst>
            <pc:docMk/>
            <pc:sldMk cId="109857222" sldId="256"/>
            <ac:spMk id="17" creationId="{3D9D3989-3E00-4727-914E-959DFE8FACE9}"/>
          </ac:spMkLst>
        </pc:spChg>
        <pc:spChg chg="add del">
          <ac:chgData name="Nhat-Huy Phung" userId="1be020e72c94fde2" providerId="Windows Live" clId="Web-{84F01BBC-53AD-4F17-8264-A593828617FD}" dt="2021-05-18T21:45:16.601" v="250"/>
          <ac:spMkLst>
            <pc:docMk/>
            <pc:sldMk cId="109857222" sldId="256"/>
            <ac:spMk id="19" creationId="{4B526CBF-0AA4-49A9-B305-EE0AF3AF6D3C}"/>
          </ac:spMkLst>
        </pc:spChg>
        <pc:spChg chg="add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23" creationId="{19F9BF86-FE94-4517-B97D-026C7515E589}"/>
          </ac:spMkLst>
        </pc:spChg>
        <pc:spChg chg="add">
          <ac:chgData name="Nhat-Huy Phung" userId="1be020e72c94fde2" providerId="Windows Live" clId="Web-{84F01BBC-53AD-4F17-8264-A593828617FD}" dt="2021-05-18T21:45:47.695" v="261"/>
          <ac:spMkLst>
            <pc:docMk/>
            <pc:sldMk cId="109857222" sldId="256"/>
            <ac:spMk id="25" creationId="{D30DD7D3-2712-4491-B2C2-5FC23330C7CB}"/>
          </ac:spMkLst>
        </pc:spChg>
        <pc:spChg chg="add del">
          <ac:chgData name="Nhat-Huy Phung" userId="1be020e72c94fde2" providerId="Windows Live" clId="Web-{84F01BBC-53AD-4F17-8264-A593828617FD}" dt="2021-05-18T21:45:11.085" v="241"/>
          <ac:spMkLst>
            <pc:docMk/>
            <pc:sldMk cId="109857222" sldId="256"/>
            <ac:spMk id="28" creationId="{26B4480E-B7FF-4481-890E-043A69AE6FE2}"/>
          </ac:spMkLst>
        </pc:spChg>
        <pc:spChg chg="add del">
          <ac:chgData name="Nhat-Huy Phung" userId="1be020e72c94fde2" providerId="Windows Live" clId="Web-{84F01BBC-53AD-4F17-8264-A593828617FD}" dt="2021-05-18T21:45:11.085" v="241"/>
          <ac:spMkLst>
            <pc:docMk/>
            <pc:sldMk cId="109857222" sldId="256"/>
            <ac:spMk id="30" creationId="{64C13BAB-7C00-4D21-A857-E3D41C0A2A66}"/>
          </ac:spMkLst>
        </pc:spChg>
        <pc:spChg chg="add del">
          <ac:chgData name="Nhat-Huy Phung" userId="1be020e72c94fde2" providerId="Windows Live" clId="Web-{84F01BBC-53AD-4F17-8264-A593828617FD}" dt="2021-05-18T21:45:11.085" v="241"/>
          <ac:spMkLst>
            <pc:docMk/>
            <pc:sldMk cId="109857222" sldId="256"/>
            <ac:spMk id="32" creationId="{1F1FF39A-AC3C-4066-9D4C-519AA22812EA}"/>
          </ac:spMkLst>
        </pc:spChg>
        <pc:grpChg chg="add del">
          <ac:chgData name="Nhat-Huy Phung" userId="1be020e72c94fde2" providerId="Windows Live" clId="Web-{84F01BBC-53AD-4F17-8264-A593828617FD}" dt="2021-05-18T21:45:16.601" v="250"/>
          <ac:grpSpMkLst>
            <pc:docMk/>
            <pc:sldMk cId="109857222" sldId="256"/>
            <ac:grpSpMk id="21" creationId="{CC8B5139-02E6-4DEA-9CCE-962CAF0AFBA0}"/>
          </ac:grpSpMkLst>
        </pc:grpChg>
        <pc:picChg chg="add del">
          <ac:chgData name="Nhat-Huy Phung" userId="1be020e72c94fde2" providerId="Windows Live" clId="Web-{84F01BBC-53AD-4F17-8264-A593828617FD}" dt="2021-05-18T20:42:36.388" v="33"/>
          <ac:picMkLst>
            <pc:docMk/>
            <pc:sldMk cId="109857222" sldId="256"/>
            <ac:picMk id="4" creationId="{CBC232AA-1449-4D52-B3B3-48DC6EF21FB2}"/>
          </ac:picMkLst>
        </pc:picChg>
        <pc:picChg chg="add del">
          <ac:chgData name="Nhat-Huy Phung" userId="1be020e72c94fde2" providerId="Windows Live" clId="Web-{84F01BBC-53AD-4F17-8264-A593828617FD}" dt="2021-05-18T20:42:43.779" v="37"/>
          <ac:picMkLst>
            <pc:docMk/>
            <pc:sldMk cId="109857222" sldId="256"/>
            <ac:picMk id="6" creationId="{1ED472D9-D768-4EB0-AAA6-F28843262808}"/>
          </ac:picMkLst>
        </pc:picChg>
        <pc:picChg chg="add mod">
          <ac:chgData name="Nhat-Huy Phung" userId="1be020e72c94fde2" providerId="Windows Live" clId="Web-{84F01BBC-53AD-4F17-8264-A593828617FD}" dt="2021-05-18T21:45:47.695" v="261"/>
          <ac:picMkLst>
            <pc:docMk/>
            <pc:sldMk cId="109857222" sldId="256"/>
            <ac:picMk id="14" creationId="{47CEC815-513E-477E-9041-4EAC252AB8D3}"/>
          </ac:picMkLst>
        </pc:picChg>
        <pc:cxnChg chg="add del">
          <ac:chgData name="Nhat-Huy Phung" userId="1be020e72c94fde2" providerId="Windows Live" clId="Web-{84F01BBC-53AD-4F17-8264-A593828617FD}" dt="2021-05-18T21:45:47.695" v="261"/>
          <ac:cxnSpMkLst>
            <pc:docMk/>
            <pc:sldMk cId="109857222" sldId="256"/>
            <ac:cxnSpMk id="18" creationId="{FFD0734C-004D-4938-8EA0-2C3867A11A66}"/>
          </ac:cxnSpMkLst>
        </pc:cxnChg>
        <pc:cxnChg chg="add">
          <ac:chgData name="Nhat-Huy Phung" userId="1be020e72c94fde2" providerId="Windows Live" clId="Web-{84F01BBC-53AD-4F17-8264-A593828617FD}" dt="2021-05-18T21:45:47.695" v="261"/>
          <ac:cxnSpMkLst>
            <pc:docMk/>
            <pc:sldMk cId="109857222" sldId="256"/>
            <ac:cxnSpMk id="27" creationId="{FFD0734C-004D-4938-8EA0-2C3867A11A66}"/>
          </ac:cxnSpMkLst>
        </pc:cxnChg>
      </pc:sldChg>
      <pc:sldChg chg="addSp delSp modSp new mod setBg modClrScheme delDesignElem chgLayout">
        <pc:chgData name="Nhat-Huy Phung" userId="1be020e72c94fde2" providerId="Windows Live" clId="Web-{84F01BBC-53AD-4F17-8264-A593828617FD}" dt="2021-05-18T21:46:52.603" v="265"/>
        <pc:sldMkLst>
          <pc:docMk/>
          <pc:sldMk cId="3724354605" sldId="257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3724354605" sldId="257"/>
            <ac:spMk id="2" creationId="{308AC977-9E67-4C75-9221-05857DDBCE06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3724354605" sldId="257"/>
            <ac:spMk id="3" creationId="{E8DB98D3-B7B5-48FE-A523-54C8B00FC42D}"/>
          </ac:spMkLst>
        </pc:spChg>
        <pc:spChg chg="add del">
          <ac:chgData name="Nhat-Huy Phung" userId="1be020e72c94fde2" providerId="Windows Live" clId="Web-{84F01BBC-53AD-4F17-8264-A593828617FD}" dt="2021-05-18T20:51:52.276" v="64"/>
          <ac:spMkLst>
            <pc:docMk/>
            <pc:sldMk cId="3724354605" sldId="257"/>
            <ac:spMk id="4" creationId="{9FA119A9-0129-456C-B222-14554447A8AE}"/>
          </ac:spMkLst>
        </pc:spChg>
        <pc:spChg chg="add mod">
          <ac:chgData name="Nhat-Huy Phung" userId="1be020e72c94fde2" providerId="Windows Live" clId="Web-{84F01BBC-53AD-4F17-8264-A593828617FD}" dt="2021-05-18T21:46:52.603" v="265"/>
          <ac:spMkLst>
            <pc:docMk/>
            <pc:sldMk cId="3724354605" sldId="257"/>
            <ac:spMk id="4" creationId="{A18F4B31-BD1F-47B4-9D1D-26038721229D}"/>
          </ac:spMkLst>
        </pc:spChg>
        <pc:spChg chg="add del">
          <ac:chgData name="Nhat-Huy Phung" userId="1be020e72c94fde2" providerId="Windows Live" clId="Web-{84F01BBC-53AD-4F17-8264-A593828617FD}" dt="2021-05-18T21:45:11.835" v="242"/>
          <ac:spMkLst>
            <pc:docMk/>
            <pc:sldMk cId="3724354605" sldId="257"/>
            <ac:spMk id="8" creationId="{D70130DC-F780-43D2-B26A-92EACD78951B}"/>
          </ac:spMkLst>
        </pc:spChg>
        <pc:spChg chg="add del">
          <ac:chgData name="Nhat-Huy Phung" userId="1be020e72c94fde2" providerId="Windows Live" clId="Web-{84F01BBC-53AD-4F17-8264-A593828617FD}" dt="2021-05-18T21:45:11.835" v="242"/>
          <ac:spMkLst>
            <pc:docMk/>
            <pc:sldMk cId="3724354605" sldId="257"/>
            <ac:spMk id="10" creationId="{17676E0E-5B44-4166-8EDD-CFDBAC622C26}"/>
          </ac:spMkLst>
        </pc:spChg>
      </pc:sldChg>
      <pc:sldChg chg="addSp modSp new mod modClrScheme chgLayout">
        <pc:chgData name="Nhat-Huy Phung" userId="1be020e72c94fde2" providerId="Windows Live" clId="Web-{84F01BBC-53AD-4F17-8264-A593828617FD}" dt="2021-05-18T22:03:26.184" v="311" actId="20577"/>
        <pc:sldMkLst>
          <pc:docMk/>
          <pc:sldMk cId="2843036317" sldId="258"/>
        </pc:sldMkLst>
        <pc:spChg chg="mod ord">
          <ac:chgData name="Nhat-Huy Phung" userId="1be020e72c94fde2" providerId="Windows Live" clId="Web-{84F01BBC-53AD-4F17-8264-A593828617FD}" dt="2021-05-18T21:47:30.135" v="279" actId="20577"/>
          <ac:spMkLst>
            <pc:docMk/>
            <pc:sldMk cId="2843036317" sldId="258"/>
            <ac:spMk id="2" creationId="{0495F19B-F29C-41FF-AF8A-B8D509FE8150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2843036317" sldId="258"/>
            <ac:spMk id="3" creationId="{AC2BF917-3C0F-4C1D-99FD-A614AC2C67C7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2843036317" sldId="258"/>
            <ac:spMk id="4" creationId="{F797D683-E9CD-46CD-A451-9944AA76AB7B}"/>
          </ac:spMkLst>
        </pc:spChg>
        <pc:spChg chg="add mod">
          <ac:chgData name="Nhat-Huy Phung" userId="1be020e72c94fde2" providerId="Windows Live" clId="Web-{84F01BBC-53AD-4F17-8264-A593828617FD}" dt="2021-05-18T22:03:26.184" v="311" actId="20577"/>
          <ac:spMkLst>
            <pc:docMk/>
            <pc:sldMk cId="2843036317" sldId="258"/>
            <ac:spMk id="5" creationId="{B40269D1-C600-4BF9-B969-B61EE06CA9B7}"/>
          </ac:spMkLst>
        </pc:spChg>
      </pc:sldChg>
      <pc:sldChg chg="addSp modSp new mod modClrScheme chgLayout">
        <pc:chgData name="Nhat-Huy Phung" userId="1be020e72c94fde2" providerId="Windows Live" clId="Web-{84F01BBC-53AD-4F17-8264-A593828617FD}" dt="2021-05-18T21:46:54.259" v="266"/>
        <pc:sldMkLst>
          <pc:docMk/>
          <pc:sldMk cId="1221505658" sldId="259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1221505658" sldId="259"/>
            <ac:spMk id="2" creationId="{65EF4405-4501-4FC1-AD9B-69FB57FE5EEA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1221505658" sldId="259"/>
            <ac:spMk id="3" creationId="{DD6932C7-0B3C-412E-A66A-8D76C6E615F6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1221505658" sldId="259"/>
            <ac:spMk id="4" creationId="{E203ABD5-E61F-42D9-9232-83A008B8DA0B}"/>
          </ac:spMkLst>
        </pc:spChg>
      </pc:sldChg>
      <pc:sldChg chg="addSp modSp new mod modClrScheme chgLayout">
        <pc:chgData name="Nhat-Huy Phung" userId="1be020e72c94fde2" providerId="Windows Live" clId="Web-{84F01BBC-53AD-4F17-8264-A593828617FD}" dt="2021-05-18T21:46:54.259" v="266"/>
        <pc:sldMkLst>
          <pc:docMk/>
          <pc:sldMk cId="591768882" sldId="260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591768882" sldId="260"/>
            <ac:spMk id="2" creationId="{70CFBC01-6C56-4FF5-BFC7-DF027C54F9B3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591768882" sldId="260"/>
            <ac:spMk id="3" creationId="{CD254077-6409-4D50-9F31-5591C9D850F5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591768882" sldId="260"/>
            <ac:spMk id="4" creationId="{9FE757BD-2484-482A-A39D-A1125251E11D}"/>
          </ac:spMkLst>
        </pc:spChg>
      </pc:sldChg>
      <pc:sldChg chg="addSp modSp new mod modClrScheme chgLayout">
        <pc:chgData name="Nhat-Huy Phung" userId="1be020e72c94fde2" providerId="Windows Live" clId="Web-{84F01BBC-53AD-4F17-8264-A593828617FD}" dt="2021-05-18T21:46:54.259" v="266"/>
        <pc:sldMkLst>
          <pc:docMk/>
          <pc:sldMk cId="3319744874" sldId="261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3319744874" sldId="261"/>
            <ac:spMk id="2" creationId="{6D0FEFC6-30AD-479C-B57E-7CC92935551B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3319744874" sldId="261"/>
            <ac:spMk id="3" creationId="{B2EF2CD6-497F-49A6-A8BD-A9E159B59469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3319744874" sldId="261"/>
            <ac:spMk id="4" creationId="{0BFC58C5-9901-4775-8962-1906E1BA9064}"/>
          </ac:spMkLst>
        </pc:spChg>
      </pc:sldChg>
      <pc:sldChg chg="addSp modSp new mod ord modClrScheme chgLayout">
        <pc:chgData name="Nhat-Huy Phung" userId="1be020e72c94fde2" providerId="Windows Live" clId="Web-{84F01BBC-53AD-4F17-8264-A593828617FD}" dt="2021-05-18T21:46:54.259" v="266"/>
        <pc:sldMkLst>
          <pc:docMk/>
          <pc:sldMk cId="1364819781" sldId="262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1364819781" sldId="262"/>
            <ac:spMk id="2" creationId="{20F52954-9D77-4738-B3E9-72B0E4CEB7F3}"/>
          </ac:spMkLst>
        </pc:spChg>
        <pc:spChg chg="mod ord">
          <ac:chgData name="Nhat-Huy Phung" userId="1be020e72c94fde2" providerId="Windows Live" clId="Web-{84F01BBC-53AD-4F17-8264-A593828617FD}" dt="2021-05-18T21:45:20.414" v="260" actId="20577"/>
          <ac:spMkLst>
            <pc:docMk/>
            <pc:sldMk cId="1364819781" sldId="262"/>
            <ac:spMk id="3" creationId="{A6A84FED-67D8-471C-8C29-14AD68703D41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1364819781" sldId="262"/>
            <ac:spMk id="4" creationId="{AA8FDBDB-AB0A-44FB-997C-64EABC7FAFAA}"/>
          </ac:spMkLst>
        </pc:spChg>
      </pc:sldChg>
      <pc:sldChg chg="addSp modSp new mod modClrScheme chgLayout">
        <pc:chgData name="Nhat-Huy Phung" userId="1be020e72c94fde2" providerId="Windows Live" clId="Web-{84F01BBC-53AD-4F17-8264-A593828617FD}" dt="2021-05-18T21:46:54.259" v="266"/>
        <pc:sldMkLst>
          <pc:docMk/>
          <pc:sldMk cId="2464387872" sldId="263"/>
        </pc:sldMkLst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2464387872" sldId="263"/>
            <ac:spMk id="2" creationId="{98CCE1AF-49FF-4680-AF15-2A395236B90D}"/>
          </ac:spMkLst>
        </pc:spChg>
        <pc:spChg chg="mod ord">
          <ac:chgData name="Nhat-Huy Phung" userId="1be020e72c94fde2" providerId="Windows Live" clId="Web-{84F01BBC-53AD-4F17-8264-A593828617FD}" dt="2021-05-18T21:45:16.601" v="250"/>
          <ac:spMkLst>
            <pc:docMk/>
            <pc:sldMk cId="2464387872" sldId="263"/>
            <ac:spMk id="3" creationId="{43AD8A33-D052-4041-B656-A3F8002B8557}"/>
          </ac:spMkLst>
        </pc:spChg>
        <pc:spChg chg="add mod">
          <ac:chgData name="Nhat-Huy Phung" userId="1be020e72c94fde2" providerId="Windows Live" clId="Web-{84F01BBC-53AD-4F17-8264-A593828617FD}" dt="2021-05-18T21:46:54.259" v="266"/>
          <ac:spMkLst>
            <pc:docMk/>
            <pc:sldMk cId="2464387872" sldId="263"/>
            <ac:spMk id="4" creationId="{B9C76953-E65E-43AD-BCFB-1A6E225AD0BF}"/>
          </ac:spMkLst>
        </pc:spChg>
      </pc:sldChg>
      <pc:sldMasterChg chg="add del addSldLayout delSldLayout">
        <pc:chgData name="Nhat-Huy Phung" userId="1be020e72c94fde2" providerId="Windows Live" clId="Web-{84F01BBC-53AD-4F17-8264-A593828617FD}" dt="2021-05-18T20:42:43.857" v="38"/>
        <pc:sldMasterMkLst>
          <pc:docMk/>
          <pc:sldMasterMk cId="2460954070" sldId="2147483660"/>
        </pc:sldMasterMkLst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hat-Huy Phung" userId="1be020e72c94fde2" providerId="Windows Live" clId="Web-{84F01BBC-53AD-4F17-8264-A593828617FD}" dt="2021-05-18T20:42:43.857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mod addSldLayout delSldLayout modSldLayout">
        <pc:chgData name="Nhat-Huy Phung" userId="1be020e72c94fde2" providerId="Windows Live" clId="Web-{84F01BBC-53AD-4F17-8264-A593828617FD}" dt="2021-05-18T21:46:56.634" v="268"/>
        <pc:sldMasterMkLst>
          <pc:docMk/>
          <pc:sldMasterMk cId="3779536745" sldId="2147483685"/>
        </pc:sldMasterMkLst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079695688" sldId="2147483674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4133222376" sldId="2147483675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231033298" sldId="2147483676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403722915" sldId="2147483677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917288063" sldId="2147483678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944007480" sldId="2147483679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015003000" sldId="2147483680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240337051" sldId="2147483681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2848269366" sldId="2147483682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964652218" sldId="2147483683"/>
          </pc:sldLayoutMkLst>
        </pc:sldLayoutChg>
        <pc:sldLayoutChg chg="add del mod">
          <pc:chgData name="Nhat-Huy Phung" userId="1be020e72c94fde2" providerId="Windows Live" clId="Web-{84F01BBC-53AD-4F17-8264-A593828617FD}" dt="2021-05-18T21:46:56.634" v="268"/>
          <pc:sldLayoutMkLst>
            <pc:docMk/>
            <pc:sldMasterMk cId="3779536745" sldId="2147483685"/>
            <pc:sldLayoutMk cId="384044234" sldId="2147483684"/>
          </pc:sldLayoutMkLst>
        </pc:sldLayoutChg>
      </pc:sldMasterChg>
      <pc:sldMasterChg chg="add del addSldLayout delSldLayout modSldLayout">
        <pc:chgData name="Nhat-Huy Phung" userId="1be020e72c94fde2" providerId="Windows Live" clId="Web-{84F01BBC-53AD-4F17-8264-A593828617FD}" dt="2021-05-18T21:45:16.601" v="250"/>
        <pc:sldMasterMkLst>
          <pc:docMk/>
          <pc:sldMasterMk cId="3932048990" sldId="2147483686"/>
        </pc:sldMasterMkLst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3939303223" sldId="2147483687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2611340035" sldId="2147483688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888050236" sldId="2147483689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553392984" sldId="2147483690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3510006178" sldId="2147483691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2004687713" sldId="2147483692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53792860" sldId="2147483693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795865352" sldId="2147483694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2985773411" sldId="2147483695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2484354664" sldId="2147483696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16.601" v="250"/>
          <pc:sldLayoutMkLst>
            <pc:docMk/>
            <pc:sldMasterMk cId="3932048990" sldId="2147483686"/>
            <pc:sldLayoutMk cId="704434645" sldId="2147483697"/>
          </pc:sldLayoutMkLst>
        </pc:sldLayoutChg>
      </pc:sldMasterChg>
      <pc:sldMasterChg chg="add del addSldLayout delSldLayout">
        <pc:chgData name="Nhat-Huy Phung" userId="1be020e72c94fde2" providerId="Windows Live" clId="Web-{84F01BBC-53AD-4F17-8264-A593828617FD}" dt="2021-05-18T20:42:43.779" v="37"/>
        <pc:sldMasterMkLst>
          <pc:docMk/>
          <pc:sldMasterMk cId="1054241850" sldId="2147483698"/>
        </pc:sldMasterMkLst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778544492" sldId="2147483687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211658754" sldId="2147483688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380139807" sldId="2147483689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917750624" sldId="2147483690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4234245752" sldId="2147483691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388305023" sldId="2147483692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3404248612" sldId="2147483693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3207761193" sldId="2147483694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628325080" sldId="2147483695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1573544213" sldId="2147483696"/>
          </pc:sldLayoutMkLst>
        </pc:sldLayoutChg>
        <pc:sldLayoutChg chg="add del">
          <pc:chgData name="Nhat-Huy Phung" userId="1be020e72c94fde2" providerId="Windows Live" clId="Web-{84F01BBC-53AD-4F17-8264-A593828617FD}" dt="2021-05-18T20:42:43.779" v="37"/>
          <pc:sldLayoutMkLst>
            <pc:docMk/>
            <pc:sldMasterMk cId="1054241850" sldId="2147483698"/>
            <pc:sldLayoutMk cId="2052948215" sldId="2147483697"/>
          </pc:sldLayoutMkLst>
        </pc:sldLayoutChg>
      </pc:sldMasterChg>
      <pc:sldMasterChg chg="add del addSldLayout delSldLayout modSldLayout">
        <pc:chgData name="Nhat-Huy Phung" userId="1be020e72c94fde2" providerId="Windows Live" clId="Web-{84F01BBC-53AD-4F17-8264-A593828617FD}" dt="2021-05-18T21:45:09.038" v="240"/>
        <pc:sldMasterMkLst>
          <pc:docMk/>
          <pc:sldMasterMk cId="3742395337" sldId="2147483698"/>
        </pc:sldMasterMkLst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1094145126" sldId="2147483699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3065417036" sldId="2147483700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499416897" sldId="2147483701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4030040625" sldId="2147483702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1541406" sldId="2147483703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353546138" sldId="2147483704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3173919912" sldId="2147483705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2817236330" sldId="2147483706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1788550575" sldId="2147483707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134139148" sldId="2147483708"/>
          </pc:sldLayoutMkLst>
        </pc:sldLayoutChg>
        <pc:sldLayoutChg chg="add del mod replId">
          <pc:chgData name="Nhat-Huy Phung" userId="1be020e72c94fde2" providerId="Windows Live" clId="Web-{84F01BBC-53AD-4F17-8264-A593828617FD}" dt="2021-05-18T21:45:09.038" v="240"/>
          <pc:sldLayoutMkLst>
            <pc:docMk/>
            <pc:sldMasterMk cId="3742395337" sldId="2147483698"/>
            <pc:sldLayoutMk cId="2003870182" sldId="2147483709"/>
          </pc:sldLayoutMkLst>
        </pc:sldLayoutChg>
      </pc:sldMasterChg>
      <pc:sldMasterChg chg="add del addSldLayout delSldLayout">
        <pc:chgData name="Nhat-Huy Phung" userId="1be020e72c94fde2" providerId="Windows Live" clId="Web-{84F01BBC-53AD-4F17-8264-A593828617FD}" dt="2021-05-18T20:42:36.388" v="33"/>
        <pc:sldMasterMkLst>
          <pc:docMk/>
          <pc:sldMasterMk cId="2927951959" sldId="2147483711"/>
        </pc:sldMasterMkLst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3446308221" sldId="2147483700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2508236390" sldId="2147483701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608889012" sldId="2147483702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3804247915" sldId="2147483703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3563183341" sldId="2147483704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2861765757" sldId="2147483705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1615782114" sldId="2147483706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1357646434" sldId="2147483707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3615636604" sldId="2147483708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1600992967" sldId="2147483709"/>
          </pc:sldLayoutMkLst>
        </pc:sldLayoutChg>
        <pc:sldLayoutChg chg="add del">
          <pc:chgData name="Nhat-Huy Phung" userId="1be020e72c94fde2" providerId="Windows Live" clId="Web-{84F01BBC-53AD-4F17-8264-A593828617FD}" dt="2021-05-18T20:42:36.388" v="33"/>
          <pc:sldLayoutMkLst>
            <pc:docMk/>
            <pc:sldMasterMk cId="2927951959" sldId="2147483711"/>
            <pc:sldLayoutMk cId="3383800348" sldId="2147483710"/>
          </pc:sldLayoutMkLst>
        </pc:sldLayoutChg>
      </pc:sldMasterChg>
    </pc:docChg>
  </pc:docChgLst>
  <pc:docChgLst>
    <pc:chgData name="Nhat-Huy Phung" userId="1be020e72c94fde2" providerId="LiveId" clId="{A7F5B169-BA6D-44B4-8A26-643D8FEE3605}"/>
    <pc:docChg chg="undo custSel modSld">
      <pc:chgData name="Nhat-Huy Phung" userId="1be020e72c94fde2" providerId="LiveId" clId="{A7F5B169-BA6D-44B4-8A26-643D8FEE3605}" dt="2021-05-26T19:20:10.640" v="871" actId="114"/>
      <pc:docMkLst>
        <pc:docMk/>
      </pc:docMkLst>
      <pc:sldChg chg="delSp modSp mod modNotesTx">
        <pc:chgData name="Nhat-Huy Phung" userId="1be020e72c94fde2" providerId="LiveId" clId="{A7F5B169-BA6D-44B4-8A26-643D8FEE3605}" dt="2021-05-26T19:08:17.758" v="735" actId="5793"/>
        <pc:sldMkLst>
          <pc:docMk/>
          <pc:sldMk cId="2843036317" sldId="258"/>
        </pc:sldMkLst>
        <pc:spChg chg="mod">
          <ac:chgData name="Nhat-Huy Phung" userId="1be020e72c94fde2" providerId="LiveId" clId="{A7F5B169-BA6D-44B4-8A26-643D8FEE3605}" dt="2021-05-26T19:08:17.758" v="735" actId="5793"/>
          <ac:spMkLst>
            <pc:docMk/>
            <pc:sldMk cId="2843036317" sldId="258"/>
            <ac:spMk id="5" creationId="{B40269D1-C600-4BF9-B969-B61EE06CA9B7}"/>
          </ac:spMkLst>
        </pc:spChg>
        <pc:spChg chg="del mod">
          <ac:chgData name="Nhat-Huy Phung" userId="1be020e72c94fde2" providerId="LiveId" clId="{A7F5B169-BA6D-44B4-8A26-643D8FEE3605}" dt="2021-05-26T18:44:11.211" v="723" actId="478"/>
          <ac:spMkLst>
            <pc:docMk/>
            <pc:sldMk cId="2843036317" sldId="258"/>
            <ac:spMk id="6" creationId="{2601FAD1-771C-41A8-84A5-96F610611C70}"/>
          </ac:spMkLst>
        </pc:spChg>
      </pc:sldChg>
      <pc:sldChg chg="delSp modSp mod modNotesTx">
        <pc:chgData name="Nhat-Huy Phung" userId="1be020e72c94fde2" providerId="LiveId" clId="{A7F5B169-BA6D-44B4-8A26-643D8FEE3605}" dt="2021-05-26T18:39:39.598" v="699" actId="478"/>
        <pc:sldMkLst>
          <pc:docMk/>
          <pc:sldMk cId="1221505658" sldId="259"/>
        </pc:sldMkLst>
        <pc:spChg chg="mod">
          <ac:chgData name="Nhat-Huy Phung" userId="1be020e72c94fde2" providerId="LiveId" clId="{A7F5B169-BA6D-44B4-8A26-643D8FEE3605}" dt="2021-05-22T14:14:42.411" v="218" actId="20577"/>
          <ac:spMkLst>
            <pc:docMk/>
            <pc:sldMk cId="1221505658" sldId="259"/>
            <ac:spMk id="2" creationId="{65EF4405-4501-4FC1-AD9B-69FB57FE5EEA}"/>
          </ac:spMkLst>
        </pc:spChg>
        <pc:spChg chg="mod">
          <ac:chgData name="Nhat-Huy Phung" userId="1be020e72c94fde2" providerId="LiveId" clId="{A7F5B169-BA6D-44B4-8A26-643D8FEE3605}" dt="2021-05-25T20:07:59.898" v="464"/>
          <ac:spMkLst>
            <pc:docMk/>
            <pc:sldMk cId="1221505658" sldId="259"/>
            <ac:spMk id="9" creationId="{A858E231-09A6-487F-BEDE-59B10CD9686D}"/>
          </ac:spMkLst>
        </pc:spChg>
        <pc:spChg chg="del">
          <ac:chgData name="Nhat-Huy Phung" userId="1be020e72c94fde2" providerId="LiveId" clId="{A7F5B169-BA6D-44B4-8A26-643D8FEE3605}" dt="2021-05-26T18:39:39.598" v="699" actId="478"/>
          <ac:spMkLst>
            <pc:docMk/>
            <pc:sldMk cId="1221505658" sldId="259"/>
            <ac:spMk id="11" creationId="{FE11D715-7416-436F-8FBF-0B9601D9A349}"/>
          </ac:spMkLst>
        </pc:spChg>
        <pc:picChg chg="mod">
          <ac:chgData name="Nhat-Huy Phung" userId="1be020e72c94fde2" providerId="LiveId" clId="{A7F5B169-BA6D-44B4-8A26-643D8FEE3605}" dt="2021-05-25T20:08:12.310" v="465" actId="14100"/>
          <ac:picMkLst>
            <pc:docMk/>
            <pc:sldMk cId="1221505658" sldId="259"/>
            <ac:picMk id="5" creationId="{783BFBEB-1273-45D7-A99B-EDA5A6236967}"/>
          </ac:picMkLst>
        </pc:picChg>
        <pc:picChg chg="mod">
          <ac:chgData name="Nhat-Huy Phung" userId="1be020e72c94fde2" providerId="LiveId" clId="{A7F5B169-BA6D-44B4-8A26-643D8FEE3605}" dt="2021-05-22T14:14:13.613" v="195" actId="1036"/>
          <ac:picMkLst>
            <pc:docMk/>
            <pc:sldMk cId="1221505658" sldId="259"/>
            <ac:picMk id="71" creationId="{76A471AE-FAED-41A0-9406-65D4D5FE8878}"/>
          </ac:picMkLst>
        </pc:picChg>
        <pc:picChg chg="mod">
          <ac:chgData name="Nhat-Huy Phung" userId="1be020e72c94fde2" providerId="LiveId" clId="{A7F5B169-BA6D-44B4-8A26-643D8FEE3605}" dt="2021-05-22T14:14:13.613" v="195" actId="1036"/>
          <ac:picMkLst>
            <pc:docMk/>
            <pc:sldMk cId="1221505658" sldId="259"/>
            <ac:picMk id="72" creationId="{D76AA84B-504B-4A08-8BE7-E1C5A9170A12}"/>
          </ac:picMkLst>
        </pc:picChg>
      </pc:sldChg>
      <pc:sldChg chg="modSp">
        <pc:chgData name="Nhat-Huy Phung" userId="1be020e72c94fde2" providerId="LiveId" clId="{A7F5B169-BA6D-44B4-8A26-643D8FEE3605}" dt="2021-05-22T14:13:31.957" v="173" actId="20577"/>
        <pc:sldMkLst>
          <pc:docMk/>
          <pc:sldMk cId="591768882" sldId="260"/>
        </pc:sldMkLst>
        <pc:graphicFrameChg chg="mod">
          <ac:chgData name="Nhat-Huy Phung" userId="1be020e72c94fde2" providerId="LiveId" clId="{A7F5B169-BA6D-44B4-8A26-643D8FEE3605}" dt="2021-05-22T14:13:31.957" v="173" actId="20577"/>
          <ac:graphicFrameMkLst>
            <pc:docMk/>
            <pc:sldMk cId="591768882" sldId="260"/>
            <ac:graphicFrameMk id="5" creationId="{30493FEE-5546-423C-A37C-98E6082D1590}"/>
          </ac:graphicFrameMkLst>
        </pc:graphicFrameChg>
      </pc:sldChg>
      <pc:sldChg chg="delSp modSp mod modNotesTx">
        <pc:chgData name="Nhat-Huy Phung" userId="1be020e72c94fde2" providerId="LiveId" clId="{A7F5B169-BA6D-44B4-8A26-643D8FEE3605}" dt="2021-05-26T19:09:13.418" v="737" actId="20577"/>
        <pc:sldMkLst>
          <pc:docMk/>
          <pc:sldMk cId="1364819781" sldId="262"/>
        </pc:sldMkLst>
        <pc:spChg chg="mod">
          <ac:chgData name="Nhat-Huy Phung" userId="1be020e72c94fde2" providerId="LiveId" clId="{A7F5B169-BA6D-44B4-8A26-643D8FEE3605}" dt="2021-05-26T18:38:42.453" v="697" actId="207"/>
          <ac:spMkLst>
            <pc:docMk/>
            <pc:sldMk cId="1364819781" sldId="262"/>
            <ac:spMk id="3" creationId="{A6A84FED-67D8-471C-8C29-14AD68703D41}"/>
          </ac:spMkLst>
        </pc:spChg>
        <pc:spChg chg="del">
          <ac:chgData name="Nhat-Huy Phung" userId="1be020e72c94fde2" providerId="LiveId" clId="{A7F5B169-BA6D-44B4-8A26-643D8FEE3605}" dt="2021-05-26T18:38:45.550" v="698" actId="478"/>
          <ac:spMkLst>
            <pc:docMk/>
            <pc:sldMk cId="1364819781" sldId="262"/>
            <ac:spMk id="6" creationId="{90DA63AE-FF48-471D-B9DB-914113B3EF21}"/>
          </ac:spMkLst>
        </pc:spChg>
      </pc:sldChg>
      <pc:sldChg chg="modSp mod">
        <pc:chgData name="Nhat-Huy Phung" userId="1be020e72c94fde2" providerId="LiveId" clId="{A7F5B169-BA6D-44B4-8A26-643D8FEE3605}" dt="2021-05-26T19:20:10.640" v="871" actId="114"/>
        <pc:sldMkLst>
          <pc:docMk/>
          <pc:sldMk cId="1158593838" sldId="267"/>
        </pc:sldMkLst>
        <pc:spChg chg="mod">
          <ac:chgData name="Nhat-Huy Phung" userId="1be020e72c94fde2" providerId="LiveId" clId="{A7F5B169-BA6D-44B4-8A26-643D8FEE3605}" dt="2021-05-26T19:20:10.640" v="871" actId="114"/>
          <ac:spMkLst>
            <pc:docMk/>
            <pc:sldMk cId="1158593838" sldId="267"/>
            <ac:spMk id="3" creationId="{43AD8A33-D052-4041-B656-A3F8002B8557}"/>
          </ac:spMkLst>
        </pc:spChg>
      </pc:sldChg>
      <pc:sldChg chg="addSp modSp mod">
        <pc:chgData name="Nhat-Huy Phung" userId="1be020e72c94fde2" providerId="LiveId" clId="{A7F5B169-BA6D-44B4-8A26-643D8FEE3605}" dt="2021-05-24T14:58:10.533" v="340" actId="208"/>
        <pc:sldMkLst>
          <pc:docMk/>
          <pc:sldMk cId="2451170777" sldId="272"/>
        </pc:sldMkLst>
        <pc:spChg chg="add mod">
          <ac:chgData name="Nhat-Huy Phung" userId="1be020e72c94fde2" providerId="LiveId" clId="{A7F5B169-BA6D-44B4-8A26-643D8FEE3605}" dt="2021-05-24T14:58:10.533" v="340" actId="208"/>
          <ac:spMkLst>
            <pc:docMk/>
            <pc:sldMk cId="2451170777" sldId="272"/>
            <ac:spMk id="6" creationId="{15D71CAC-49D5-4110-808E-F546E05F7F65}"/>
          </ac:spMkLst>
        </pc:spChg>
      </pc:sldChg>
      <pc:sldChg chg="addSp modSp mod">
        <pc:chgData name="Nhat-Huy Phung" userId="1be020e72c94fde2" providerId="LiveId" clId="{A7F5B169-BA6D-44B4-8A26-643D8FEE3605}" dt="2021-05-25T20:14:08.709" v="682" actId="20577"/>
        <pc:sldMkLst>
          <pc:docMk/>
          <pc:sldMk cId="3618420785" sldId="277"/>
        </pc:sldMkLst>
        <pc:spChg chg="mod">
          <ac:chgData name="Nhat-Huy Phung" userId="1be020e72c94fde2" providerId="LiveId" clId="{A7F5B169-BA6D-44B4-8A26-643D8FEE3605}" dt="2021-05-25T20:14:08.709" v="682" actId="20577"/>
          <ac:spMkLst>
            <pc:docMk/>
            <pc:sldMk cId="3618420785" sldId="277"/>
            <ac:spMk id="3" creationId="{6DEA1F9F-8E1F-441C-AF4E-FC078E8B26E0}"/>
          </ac:spMkLst>
        </pc:spChg>
        <pc:spChg chg="add mod">
          <ac:chgData name="Nhat-Huy Phung" userId="1be020e72c94fde2" providerId="LiveId" clId="{A7F5B169-BA6D-44B4-8A26-643D8FEE3605}" dt="2021-05-25T20:10:37.055" v="495" actId="114"/>
          <ac:spMkLst>
            <pc:docMk/>
            <pc:sldMk cId="3618420785" sldId="277"/>
            <ac:spMk id="5" creationId="{E5515A7A-51A1-4553-9C1E-B6EF7D993C5A}"/>
          </ac:spMkLst>
        </pc:spChg>
      </pc:sldChg>
      <pc:sldChg chg="addSp delSp modSp mod">
        <pc:chgData name="Nhat-Huy Phung" userId="1be020e72c94fde2" providerId="LiveId" clId="{A7F5B169-BA6D-44B4-8A26-643D8FEE3605}" dt="2021-05-26T18:43:16.930" v="717" actId="1076"/>
        <pc:sldMkLst>
          <pc:docMk/>
          <pc:sldMk cId="3238970741" sldId="278"/>
        </pc:sldMkLst>
        <pc:spChg chg="mod">
          <ac:chgData name="Nhat-Huy Phung" userId="1be020e72c94fde2" providerId="LiveId" clId="{A7F5B169-BA6D-44B4-8A26-643D8FEE3605}" dt="2021-05-25T20:11:05.320" v="502" actId="20577"/>
          <ac:spMkLst>
            <pc:docMk/>
            <pc:sldMk cId="3238970741" sldId="278"/>
            <ac:spMk id="3" creationId="{6DEA1F9F-8E1F-441C-AF4E-FC078E8B26E0}"/>
          </ac:spMkLst>
        </pc:spChg>
        <pc:spChg chg="add mod">
          <ac:chgData name="Nhat-Huy Phung" userId="1be020e72c94fde2" providerId="LiveId" clId="{A7F5B169-BA6D-44B4-8A26-643D8FEE3605}" dt="2021-05-25T20:10:44.729" v="498" actId="20577"/>
          <ac:spMkLst>
            <pc:docMk/>
            <pc:sldMk cId="3238970741" sldId="278"/>
            <ac:spMk id="7" creationId="{E25EFA0F-7055-44E1-901E-AE9D8AFE8481}"/>
          </ac:spMkLst>
        </pc:spChg>
        <pc:spChg chg="add mod">
          <ac:chgData name="Nhat-Huy Phung" userId="1be020e72c94fde2" providerId="LiveId" clId="{A7F5B169-BA6D-44B4-8A26-643D8FEE3605}" dt="2021-05-26T18:43:03.099" v="715" actId="1076"/>
          <ac:spMkLst>
            <pc:docMk/>
            <pc:sldMk cId="3238970741" sldId="278"/>
            <ac:spMk id="9" creationId="{502C6446-58FA-46F4-A951-1876A10D0269}"/>
          </ac:spMkLst>
        </pc:spChg>
        <pc:spChg chg="add mod">
          <ac:chgData name="Nhat-Huy Phung" userId="1be020e72c94fde2" providerId="LiveId" clId="{A7F5B169-BA6D-44B4-8A26-643D8FEE3605}" dt="2021-05-26T18:43:08.471" v="716" actId="1076"/>
          <ac:spMkLst>
            <pc:docMk/>
            <pc:sldMk cId="3238970741" sldId="278"/>
            <ac:spMk id="10" creationId="{4283F41A-96D7-40E2-8D71-6982495BDA7C}"/>
          </ac:spMkLst>
        </pc:spChg>
        <pc:spChg chg="add mod">
          <ac:chgData name="Nhat-Huy Phung" userId="1be020e72c94fde2" providerId="LiveId" clId="{A7F5B169-BA6D-44B4-8A26-643D8FEE3605}" dt="2021-05-26T18:43:16.930" v="717" actId="1076"/>
          <ac:spMkLst>
            <pc:docMk/>
            <pc:sldMk cId="3238970741" sldId="278"/>
            <ac:spMk id="11" creationId="{FEF1A9F8-09DE-4F57-9B8E-C402C4058D56}"/>
          </ac:spMkLst>
        </pc:spChg>
        <pc:picChg chg="add del mod">
          <ac:chgData name="Nhat-Huy Phung" userId="1be020e72c94fde2" providerId="LiveId" clId="{A7F5B169-BA6D-44B4-8A26-643D8FEE3605}" dt="2021-05-26T18:42:18.788" v="709" actId="478"/>
          <ac:picMkLst>
            <pc:docMk/>
            <pc:sldMk cId="3238970741" sldId="278"/>
            <ac:picMk id="8" creationId="{73D84E8B-D5BE-4D0C-B406-7701303147E0}"/>
          </ac:picMkLst>
        </pc:picChg>
      </pc:sldChg>
      <pc:sldChg chg="addSp modSp mod">
        <pc:chgData name="Nhat-Huy Phung" userId="1be020e72c94fde2" providerId="LiveId" clId="{A7F5B169-BA6D-44B4-8A26-643D8FEE3605}" dt="2021-05-26T18:40:30.109" v="706" actId="1582"/>
        <pc:sldMkLst>
          <pc:docMk/>
          <pc:sldMk cId="2459379718" sldId="282"/>
        </pc:sldMkLst>
        <pc:spChg chg="add mod">
          <ac:chgData name="Nhat-Huy Phung" userId="1be020e72c94fde2" providerId="LiveId" clId="{A7F5B169-BA6D-44B4-8A26-643D8FEE3605}" dt="2021-05-26T18:40:30.109" v="706" actId="1582"/>
          <ac:spMkLst>
            <pc:docMk/>
            <pc:sldMk cId="2459379718" sldId="282"/>
            <ac:spMk id="5" creationId="{429BD6BA-6B77-4D86-829B-332B5D382BFA}"/>
          </ac:spMkLst>
        </pc:spChg>
      </pc:sldChg>
      <pc:sldChg chg="delSp modSp mod">
        <pc:chgData name="Nhat-Huy Phung" userId="1be020e72c94fde2" providerId="LiveId" clId="{A7F5B169-BA6D-44B4-8A26-643D8FEE3605}" dt="2021-05-26T18:39:55.016" v="702" actId="478"/>
        <pc:sldMkLst>
          <pc:docMk/>
          <pc:sldMk cId="3808590750" sldId="294"/>
        </pc:sldMkLst>
        <pc:spChg chg="mod">
          <ac:chgData name="Nhat-Huy Phung" userId="1be020e72c94fde2" providerId="LiveId" clId="{A7F5B169-BA6D-44B4-8A26-643D8FEE3605}" dt="2021-05-26T18:39:50.027" v="701" actId="20577"/>
          <ac:spMkLst>
            <pc:docMk/>
            <pc:sldMk cId="3808590750" sldId="294"/>
            <ac:spMk id="3" creationId="{96DF08BE-3575-4D52-BC36-E655F4B8D17D}"/>
          </ac:spMkLst>
        </pc:spChg>
        <pc:spChg chg="del">
          <ac:chgData name="Nhat-Huy Phung" userId="1be020e72c94fde2" providerId="LiveId" clId="{A7F5B169-BA6D-44B4-8A26-643D8FEE3605}" dt="2021-05-26T18:39:55.016" v="702" actId="478"/>
          <ac:spMkLst>
            <pc:docMk/>
            <pc:sldMk cId="3808590750" sldId="294"/>
            <ac:spMk id="6" creationId="{FC2E3FAA-AFB1-4E45-A0A6-B2E576AE5230}"/>
          </ac:spMkLst>
        </pc:spChg>
      </pc:sldChg>
    </pc:docChg>
  </pc:docChgLst>
  <pc:docChgLst>
    <pc:chgData name="Guest User" providerId="Windows Live" clId="Web-{CA7FE34E-068F-483B-A5D6-1C7EBC3CEF83}"/>
    <pc:docChg chg="addSld modSld sldOrd">
      <pc:chgData name="Guest User" userId="" providerId="Windows Live" clId="Web-{CA7FE34E-068F-483B-A5D6-1C7EBC3CEF83}" dt="2021-05-26T11:21:45.884" v="206" actId="20577"/>
      <pc:docMkLst>
        <pc:docMk/>
      </pc:docMkLst>
      <pc:sldChg chg="modSp">
        <pc:chgData name="Guest User" userId="" providerId="Windows Live" clId="Web-{CA7FE34E-068F-483B-A5D6-1C7EBC3CEF83}" dt="2021-05-26T11:09:27.034" v="46" actId="1076"/>
        <pc:sldMkLst>
          <pc:docMk/>
          <pc:sldMk cId="1221505658" sldId="259"/>
        </pc:sldMkLst>
        <pc:spChg chg="mod">
          <ac:chgData name="Guest User" userId="" providerId="Windows Live" clId="Web-{CA7FE34E-068F-483B-A5D6-1C7EBC3CEF83}" dt="2021-05-26T11:09:27.034" v="46" actId="1076"/>
          <ac:spMkLst>
            <pc:docMk/>
            <pc:sldMk cId="1221505658" sldId="259"/>
            <ac:spMk id="11" creationId="{FE11D715-7416-436F-8FBF-0B9601D9A349}"/>
          </ac:spMkLst>
        </pc:spChg>
      </pc:sldChg>
      <pc:sldChg chg="addSp modSp ord">
        <pc:chgData name="Guest User" userId="" providerId="Windows Live" clId="Web-{CA7FE34E-068F-483B-A5D6-1C7EBC3CEF83}" dt="2021-05-26T11:16:46.232" v="165"/>
        <pc:sldMkLst>
          <pc:docMk/>
          <pc:sldMk cId="3319744874" sldId="261"/>
        </pc:sldMkLst>
        <pc:spChg chg="mod">
          <ac:chgData name="Guest User" userId="" providerId="Windows Live" clId="Web-{CA7FE34E-068F-483B-A5D6-1C7EBC3CEF83}" dt="2021-05-26T11:16:39.560" v="164" actId="20577"/>
          <ac:spMkLst>
            <pc:docMk/>
            <pc:sldMk cId="3319744874" sldId="261"/>
            <ac:spMk id="2" creationId="{6D0FEFC6-30AD-479C-B57E-7CC92935551B}"/>
          </ac:spMkLst>
        </pc:spChg>
        <pc:spChg chg="add mod">
          <ac:chgData name="Guest User" userId="" providerId="Windows Live" clId="Web-{CA7FE34E-068F-483B-A5D6-1C7EBC3CEF83}" dt="2021-05-26T11:16:20.950" v="160" actId="1076"/>
          <ac:spMkLst>
            <pc:docMk/>
            <pc:sldMk cId="3319744874" sldId="261"/>
            <ac:spMk id="3" creationId="{34180B72-0BBF-4DE6-8E52-C38B63C64447}"/>
          </ac:spMkLst>
        </pc:spChg>
        <pc:spChg chg="mod">
          <ac:chgData name="Guest User" userId="" providerId="Windows Live" clId="Web-{CA7FE34E-068F-483B-A5D6-1C7EBC3CEF83}" dt="2021-05-26T11:16:29.248" v="163"/>
          <ac:spMkLst>
            <pc:docMk/>
            <pc:sldMk cId="3319744874" sldId="261"/>
            <ac:spMk id="6" creationId="{4CA7B188-2F35-4A46-8822-A15FC4FF4A0E}"/>
          </ac:spMkLst>
        </pc:spChg>
        <pc:spChg chg="mod">
          <ac:chgData name="Guest User" userId="" providerId="Windows Live" clId="Web-{CA7FE34E-068F-483B-A5D6-1C7EBC3CEF83}" dt="2021-05-26T11:16:18.716" v="159" actId="1076"/>
          <ac:spMkLst>
            <pc:docMk/>
            <pc:sldMk cId="3319744874" sldId="261"/>
            <ac:spMk id="7" creationId="{E42D1417-D30D-4507-A34F-BE20D33E258C}"/>
          </ac:spMkLst>
        </pc:spChg>
        <pc:spChg chg="mod">
          <ac:chgData name="Guest User" userId="" providerId="Windows Live" clId="Web-{CA7FE34E-068F-483B-A5D6-1C7EBC3CEF83}" dt="2021-05-26T11:16:24.857" v="162" actId="1076"/>
          <ac:spMkLst>
            <pc:docMk/>
            <pc:sldMk cId="3319744874" sldId="261"/>
            <ac:spMk id="9" creationId="{6CE89BA1-9B2E-4093-BA1E-5A6E7B3256AA}"/>
          </ac:spMkLst>
        </pc:spChg>
        <pc:spChg chg="add mod">
          <ac:chgData name="Guest User" userId="" providerId="Windows Live" clId="Web-{CA7FE34E-068F-483B-A5D6-1C7EBC3CEF83}" dt="2021-05-26T11:16:22.841" v="161" actId="1076"/>
          <ac:spMkLst>
            <pc:docMk/>
            <pc:sldMk cId="3319744874" sldId="261"/>
            <ac:spMk id="12" creationId="{3C29485F-1D2A-47C7-A9F1-63976DAA858B}"/>
          </ac:spMkLst>
        </pc:spChg>
      </pc:sldChg>
      <pc:sldChg chg="modSp">
        <pc:chgData name="Guest User" userId="" providerId="Windows Live" clId="Web-{CA7FE34E-068F-483B-A5D6-1C7EBC3CEF83}" dt="2021-05-26T11:11:14.521" v="117" actId="1076"/>
        <pc:sldMkLst>
          <pc:docMk/>
          <pc:sldMk cId="1158593838" sldId="267"/>
        </pc:sldMkLst>
        <pc:spChg chg="mod">
          <ac:chgData name="Guest User" userId="" providerId="Windows Live" clId="Web-{CA7FE34E-068F-483B-A5D6-1C7EBC3CEF83}" dt="2021-05-26T11:11:14.521" v="117" actId="1076"/>
          <ac:spMkLst>
            <pc:docMk/>
            <pc:sldMk cId="1158593838" sldId="267"/>
            <ac:spMk id="7" creationId="{34C3A563-A357-4F61-AC32-19F8F336BD44}"/>
          </ac:spMkLst>
        </pc:spChg>
      </pc:sldChg>
      <pc:sldChg chg="modSp">
        <pc:chgData name="Guest User" userId="" providerId="Windows Live" clId="Web-{CA7FE34E-068F-483B-A5D6-1C7EBC3CEF83}" dt="2021-05-26T11:12:29.898" v="119" actId="20577"/>
        <pc:sldMkLst>
          <pc:docMk/>
          <pc:sldMk cId="3273503265" sldId="269"/>
        </pc:sldMkLst>
        <pc:spChg chg="mod">
          <ac:chgData name="Guest User" userId="" providerId="Windows Live" clId="Web-{CA7FE34E-068F-483B-A5D6-1C7EBC3CEF83}" dt="2021-05-26T11:12:29.898" v="119" actId="20577"/>
          <ac:spMkLst>
            <pc:docMk/>
            <pc:sldMk cId="3273503265" sldId="269"/>
            <ac:spMk id="9" creationId="{D4FC4A22-DD43-4C30-86C7-2639C35577D2}"/>
          </ac:spMkLst>
        </pc:spChg>
      </pc:sldChg>
      <pc:sldChg chg="addSp delSp modSp ord">
        <pc:chgData name="Guest User" userId="" providerId="Windows Live" clId="Web-{CA7FE34E-068F-483B-A5D6-1C7EBC3CEF83}" dt="2021-05-26T11:15:19.105" v="147"/>
        <pc:sldMkLst>
          <pc:docMk/>
          <pc:sldMk cId="1608805640" sldId="270"/>
        </pc:sldMkLst>
        <pc:spChg chg="del mod">
          <ac:chgData name="Guest User" userId="" providerId="Windows Live" clId="Web-{CA7FE34E-068F-483B-A5D6-1C7EBC3CEF83}" dt="2021-05-26T11:15:10.105" v="144"/>
          <ac:spMkLst>
            <pc:docMk/>
            <pc:sldMk cId="1608805640" sldId="270"/>
            <ac:spMk id="2" creationId="{6D0FEFC6-30AD-479C-B57E-7CC92935551B}"/>
          </ac:spMkLst>
        </pc:spChg>
        <pc:spChg chg="add del mod">
          <ac:chgData name="Guest User" userId="" providerId="Windows Live" clId="Web-{CA7FE34E-068F-483B-A5D6-1C7EBC3CEF83}" dt="2021-05-26T11:15:06.558" v="142"/>
          <ac:spMkLst>
            <pc:docMk/>
            <pc:sldMk cId="1608805640" sldId="270"/>
            <ac:spMk id="3" creationId="{79C590C4-871A-44BC-A319-6DCA61CF271A}"/>
          </ac:spMkLst>
        </pc:spChg>
        <pc:spChg chg="add del mod">
          <ac:chgData name="Guest User" userId="" providerId="Windows Live" clId="Web-{CA7FE34E-068F-483B-A5D6-1C7EBC3CEF83}" dt="2021-05-26T11:15:06.558" v="141"/>
          <ac:spMkLst>
            <pc:docMk/>
            <pc:sldMk cId="1608805640" sldId="270"/>
            <ac:spMk id="6" creationId="{AEF13E2E-0AA3-4551-87A6-5624C48EC70F}"/>
          </ac:spMkLst>
        </pc:spChg>
        <pc:spChg chg="del">
          <ac:chgData name="Guest User" userId="" providerId="Windows Live" clId="Web-{CA7FE34E-068F-483B-A5D6-1C7EBC3CEF83}" dt="2021-05-26T11:15:19.105" v="147"/>
          <ac:spMkLst>
            <pc:docMk/>
            <pc:sldMk cId="1608805640" sldId="270"/>
            <ac:spMk id="9" creationId="{D4FC4A22-DD43-4C30-86C7-2639C35577D2}"/>
          </ac:spMkLst>
        </pc:spChg>
        <pc:spChg chg="add mod">
          <ac:chgData name="Guest User" userId="" providerId="Windows Live" clId="Web-{CA7FE34E-068F-483B-A5D6-1C7EBC3CEF83}" dt="2021-05-26T11:15:10.105" v="144"/>
          <ac:spMkLst>
            <pc:docMk/>
            <pc:sldMk cId="1608805640" sldId="270"/>
            <ac:spMk id="11" creationId="{9F17FEF7-1C04-4C43-B7B3-2C4432D49DB7}"/>
          </ac:spMkLst>
        </pc:spChg>
        <pc:spChg chg="add mod">
          <ac:chgData name="Guest User" userId="" providerId="Windows Live" clId="Web-{CA7FE34E-068F-483B-A5D6-1C7EBC3CEF83}" dt="2021-05-26T11:15:19.105" v="147"/>
          <ac:spMkLst>
            <pc:docMk/>
            <pc:sldMk cId="1608805640" sldId="270"/>
            <ac:spMk id="16" creationId="{54AA78D6-A0EE-44A9-8253-42194A8B068F}"/>
          </ac:spMkLst>
        </pc:spChg>
        <pc:picChg chg="mod">
          <ac:chgData name="Guest User" userId="" providerId="Windows Live" clId="Web-{CA7FE34E-068F-483B-A5D6-1C7EBC3CEF83}" dt="2021-05-26T11:15:15.980" v="146" actId="1076"/>
          <ac:picMkLst>
            <pc:docMk/>
            <pc:sldMk cId="1608805640" sldId="270"/>
            <ac:picMk id="5" creationId="{778165D4-E1BC-458A-8D53-3E129E63FE37}"/>
          </ac:picMkLst>
        </pc:picChg>
        <pc:picChg chg="add del mod">
          <ac:chgData name="Guest User" userId="" providerId="Windows Live" clId="Web-{CA7FE34E-068F-483B-A5D6-1C7EBC3CEF83}" dt="2021-05-26T11:14:50.151" v="139"/>
          <ac:picMkLst>
            <pc:docMk/>
            <pc:sldMk cId="1608805640" sldId="270"/>
            <ac:picMk id="13" creationId="{9E520F52-94D9-4284-B186-1446D8A628E5}"/>
          </ac:picMkLst>
        </pc:picChg>
      </pc:sldChg>
      <pc:sldChg chg="modSp">
        <pc:chgData name="Guest User" userId="" providerId="Windows Live" clId="Web-{CA7FE34E-068F-483B-A5D6-1C7EBC3CEF83}" dt="2021-05-26T11:21:45.884" v="206" actId="20577"/>
        <pc:sldMkLst>
          <pc:docMk/>
          <pc:sldMk cId="824853241" sldId="283"/>
        </pc:sldMkLst>
        <pc:spChg chg="mod">
          <ac:chgData name="Guest User" userId="" providerId="Windows Live" clId="Web-{CA7FE34E-068F-483B-A5D6-1C7EBC3CEF83}" dt="2021-05-26T11:21:45.884" v="206" actId="20577"/>
          <ac:spMkLst>
            <pc:docMk/>
            <pc:sldMk cId="824853241" sldId="283"/>
            <ac:spMk id="3" creationId="{82BBFBCE-1F38-46CE-B3AB-4ED493B1C761}"/>
          </ac:spMkLst>
        </pc:spChg>
      </pc:sldChg>
      <pc:sldChg chg="modSp">
        <pc:chgData name="Guest User" userId="" providerId="Windows Live" clId="Web-{CA7FE34E-068F-483B-A5D6-1C7EBC3CEF83}" dt="2021-05-26T11:18:01.140" v="190" actId="20577"/>
        <pc:sldMkLst>
          <pc:docMk/>
          <pc:sldMk cId="2977537885" sldId="293"/>
        </pc:sldMkLst>
        <pc:spChg chg="mod">
          <ac:chgData name="Guest User" userId="" providerId="Windows Live" clId="Web-{CA7FE34E-068F-483B-A5D6-1C7EBC3CEF83}" dt="2021-05-26T11:18:01.140" v="190" actId="20577"/>
          <ac:spMkLst>
            <pc:docMk/>
            <pc:sldMk cId="2977537885" sldId="293"/>
            <ac:spMk id="3" creationId="{5E70B7EA-EB5F-4584-ACD2-E2E70CE88EC7}"/>
          </ac:spMkLst>
        </pc:spChg>
      </pc:sldChg>
      <pc:sldChg chg="addSp modSp">
        <pc:chgData name="Guest User" userId="" providerId="Windows Live" clId="Web-{CA7FE34E-068F-483B-A5D6-1C7EBC3CEF83}" dt="2021-05-26T11:17:32.968" v="188" actId="1076"/>
        <pc:sldMkLst>
          <pc:docMk/>
          <pc:sldMk cId="3808590750" sldId="294"/>
        </pc:sldMkLst>
        <pc:spChg chg="add mod">
          <ac:chgData name="Guest User" userId="" providerId="Windows Live" clId="Web-{CA7FE34E-068F-483B-A5D6-1C7EBC3CEF83}" dt="2021-05-26T11:17:32.968" v="188" actId="1076"/>
          <ac:spMkLst>
            <pc:docMk/>
            <pc:sldMk cId="3808590750" sldId="294"/>
            <ac:spMk id="6" creationId="{FC2E3FAA-AFB1-4E45-A0A6-B2E576AE5230}"/>
          </ac:spMkLst>
        </pc:spChg>
      </pc:sldChg>
      <pc:sldChg chg="add replId">
        <pc:chgData name="Guest User" userId="" providerId="Windows Live" clId="Web-{CA7FE34E-068F-483B-A5D6-1C7EBC3CEF83}" dt="2021-05-26T11:13:42.478" v="120"/>
        <pc:sldMkLst>
          <pc:docMk/>
          <pc:sldMk cId="1440621088" sldId="296"/>
        </pc:sldMkLst>
      </pc:sldChg>
      <pc:sldChg chg="modSp add replId">
        <pc:chgData name="Guest User" userId="" providerId="Windows Live" clId="Web-{CA7FE34E-068F-483B-A5D6-1C7EBC3CEF83}" dt="2021-05-26T11:17:01.748" v="169" actId="20577"/>
        <pc:sldMkLst>
          <pc:docMk/>
          <pc:sldMk cId="3194196042" sldId="297"/>
        </pc:sldMkLst>
        <pc:spChg chg="mod">
          <ac:chgData name="Guest User" userId="" providerId="Windows Live" clId="Web-{CA7FE34E-068F-483B-A5D6-1C7EBC3CEF83}" dt="2021-05-26T11:17:01.748" v="169" actId="20577"/>
          <ac:spMkLst>
            <pc:docMk/>
            <pc:sldMk cId="3194196042" sldId="297"/>
            <ac:spMk id="9" creationId="{D4FC4A22-DD43-4C30-86C7-2639C35577D2}"/>
          </ac:spMkLst>
        </pc:spChg>
        <pc:picChg chg="mod">
          <ac:chgData name="Guest User" userId="" providerId="Windows Live" clId="Web-{CA7FE34E-068F-483B-A5D6-1C7EBC3CEF83}" dt="2021-05-26T11:16:55.436" v="167" actId="14100"/>
          <ac:picMkLst>
            <pc:docMk/>
            <pc:sldMk cId="3194196042" sldId="297"/>
            <ac:picMk id="5" creationId="{778165D4-E1BC-458A-8D53-3E129E63FE37}"/>
          </ac:picMkLst>
        </pc:picChg>
      </pc:sldChg>
    </pc:docChg>
  </pc:docChgLst>
  <pc:docChgLst>
    <pc:chgData name="Nhat-Huy Phung" userId="1be020e72c94fde2" providerId="Windows Live" clId="Web-{9504C03E-96EE-4087-9173-8F906C84641E}"/>
    <pc:docChg chg="modSld">
      <pc:chgData name="Nhat-Huy Phung" userId="1be020e72c94fde2" providerId="Windows Live" clId="Web-{9504C03E-96EE-4087-9173-8F906C84641E}" dt="2021-05-26T21:27:46.815" v="20" actId="20577"/>
      <pc:docMkLst>
        <pc:docMk/>
      </pc:docMkLst>
      <pc:sldChg chg="modSp">
        <pc:chgData name="Nhat-Huy Phung" userId="1be020e72c94fde2" providerId="Windows Live" clId="Web-{9504C03E-96EE-4087-9173-8F906C84641E}" dt="2021-05-26T21:23:33.076" v="7" actId="20577"/>
        <pc:sldMkLst>
          <pc:docMk/>
          <pc:sldMk cId="1158593838" sldId="267"/>
        </pc:sldMkLst>
        <pc:spChg chg="mod">
          <ac:chgData name="Nhat-Huy Phung" userId="1be020e72c94fde2" providerId="Windows Live" clId="Web-{9504C03E-96EE-4087-9173-8F906C84641E}" dt="2021-05-26T21:23:33.076" v="7" actId="20577"/>
          <ac:spMkLst>
            <pc:docMk/>
            <pc:sldMk cId="1158593838" sldId="267"/>
            <ac:spMk id="3" creationId="{43AD8A33-D052-4041-B656-A3F8002B8557}"/>
          </ac:spMkLst>
        </pc:spChg>
      </pc:sldChg>
      <pc:sldChg chg="modSp">
        <pc:chgData name="Nhat-Huy Phung" userId="1be020e72c94fde2" providerId="Windows Live" clId="Web-{9504C03E-96EE-4087-9173-8F906C84641E}" dt="2021-05-26T21:27:46.815" v="20" actId="20577"/>
        <pc:sldMkLst>
          <pc:docMk/>
          <pc:sldMk cId="1509939244" sldId="299"/>
        </pc:sldMkLst>
        <pc:spChg chg="mod">
          <ac:chgData name="Nhat-Huy Phung" userId="1be020e72c94fde2" providerId="Windows Live" clId="Web-{9504C03E-96EE-4087-9173-8F906C84641E}" dt="2021-05-26T21:27:46.815" v="20" actId="20577"/>
          <ac:spMkLst>
            <pc:docMk/>
            <pc:sldMk cId="1509939244" sldId="299"/>
            <ac:spMk id="3" creationId="{65C8FE18-C9FD-4064-975D-C7BAD2817C3B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DC39B-D3FE-4CF8-8647-E0CAEBA4847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7510D1-F6E8-4454-B1B9-9B0C5C8EDDED}">
      <dgm:prSet/>
      <dgm:spPr/>
      <dgm:t>
        <a:bodyPr/>
        <a:lstStyle/>
        <a:p>
          <a:r>
            <a:rPr lang="en-US" i="1"/>
            <a:t>Parameter inference</a:t>
          </a:r>
          <a:endParaRPr lang="en-US"/>
        </a:p>
      </dgm:t>
    </dgm:pt>
    <dgm:pt modelId="{8969DD42-7560-49C2-9D65-E69BDD9E7EB7}" type="parTrans" cxnId="{0E9045C8-5BDF-4DB7-996A-D4C7D6C77F37}">
      <dgm:prSet/>
      <dgm:spPr/>
      <dgm:t>
        <a:bodyPr/>
        <a:lstStyle/>
        <a:p>
          <a:endParaRPr lang="en-US"/>
        </a:p>
      </dgm:t>
    </dgm:pt>
    <dgm:pt modelId="{F1377226-6ED2-43BB-BA2D-63E59E6ACCF5}" type="sibTrans" cxnId="{0E9045C8-5BDF-4DB7-996A-D4C7D6C77F3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2984A44-50CC-462A-83BD-A1E38C213109}">
      <dgm:prSet/>
      <dgm:spPr/>
      <dgm:t>
        <a:bodyPr/>
        <a:lstStyle/>
        <a:p>
          <a:pPr rtl="0"/>
          <a:r>
            <a:rPr lang="en-US">
              <a:latin typeface="Grandview Display"/>
            </a:rPr>
            <a:t> Given experimental data, how</a:t>
          </a:r>
          <a:r>
            <a:rPr lang="en-US"/>
            <a:t> </a:t>
          </a:r>
          <a:r>
            <a:rPr lang="en-US">
              <a:latin typeface="Grandview Display"/>
            </a:rPr>
            <a:t>can we</a:t>
          </a:r>
          <a:r>
            <a:rPr lang="en-US"/>
            <a:t> estimate model parameters?</a:t>
          </a:r>
          <a:endParaRPr lang="en-US">
            <a:latin typeface="Grandview Display"/>
          </a:endParaRPr>
        </a:p>
      </dgm:t>
    </dgm:pt>
    <dgm:pt modelId="{B91EB723-7499-435C-B731-7BB1CDCBF241}" type="parTrans" cxnId="{A53BF078-2B88-4F62-91F2-CBC261217F83}">
      <dgm:prSet/>
      <dgm:spPr/>
      <dgm:t>
        <a:bodyPr/>
        <a:lstStyle/>
        <a:p>
          <a:endParaRPr lang="en-US"/>
        </a:p>
      </dgm:t>
    </dgm:pt>
    <dgm:pt modelId="{2D9F962D-AB69-4DAE-99EB-EA117F3C5B8B}" type="sibTrans" cxnId="{A53BF078-2B88-4F62-91F2-CBC261217F83}">
      <dgm:prSet/>
      <dgm:spPr/>
      <dgm:t>
        <a:bodyPr/>
        <a:lstStyle/>
        <a:p>
          <a:endParaRPr lang="en-US"/>
        </a:p>
      </dgm:t>
    </dgm:pt>
    <dgm:pt modelId="{A061FF35-2497-42CD-A89E-06E0FE8B7550}">
      <dgm:prSet/>
      <dgm:spPr/>
      <dgm:t>
        <a:bodyPr/>
        <a:lstStyle/>
        <a:p>
          <a:r>
            <a:rPr lang="en-US" i="1"/>
            <a:t>Parameter synthesis</a:t>
          </a:r>
          <a:endParaRPr lang="en-US"/>
        </a:p>
      </dgm:t>
    </dgm:pt>
    <dgm:pt modelId="{CED0E582-3922-4465-88B9-C5AF4D8985EB}" type="parTrans" cxnId="{C7D77582-0A87-4399-8A1F-5B721E9615DE}">
      <dgm:prSet/>
      <dgm:spPr/>
      <dgm:t>
        <a:bodyPr/>
        <a:lstStyle/>
        <a:p>
          <a:endParaRPr lang="en-US"/>
        </a:p>
      </dgm:t>
    </dgm:pt>
    <dgm:pt modelId="{C8B6312E-BDD2-4B29-A4CA-12CE9E11F913}" type="sibTrans" cxnId="{C7D77582-0A87-4399-8A1F-5B721E9615D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CCF5E51-3951-4862-A1B7-5615250BDC6A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Given a property of interest, how do we</a:t>
          </a:r>
          <a:r>
            <a:rPr lang="en-US"/>
            <a:t> find a </a:t>
          </a:r>
          <a:r>
            <a:rPr lang="en-US">
              <a:latin typeface="Grandview Display"/>
            </a:rPr>
            <a:t>space</a:t>
          </a:r>
          <a:r>
            <a:rPr lang="en-US"/>
            <a:t> of </a:t>
          </a:r>
          <a:r>
            <a:rPr lang="en-US">
              <a:latin typeface="Grandview Display"/>
            </a:rPr>
            <a:t>parameter</a:t>
          </a:r>
          <a:r>
            <a:rPr lang="en-US"/>
            <a:t> </a:t>
          </a:r>
          <a:r>
            <a:rPr lang="en-US">
              <a:latin typeface="Grandview Display"/>
            </a:rPr>
            <a:t>values </a:t>
          </a:r>
          <a:r>
            <a:rPr lang="en-US"/>
            <a:t>satisfying </a:t>
          </a:r>
          <a:r>
            <a:rPr lang="en-US">
              <a:latin typeface="Grandview Display"/>
            </a:rPr>
            <a:t>the property</a:t>
          </a:r>
          <a:r>
            <a:rPr lang="en-US"/>
            <a:t>?</a:t>
          </a:r>
          <a:endParaRPr lang="en-US">
            <a:latin typeface="Grandview Display"/>
          </a:endParaRPr>
        </a:p>
      </dgm:t>
    </dgm:pt>
    <dgm:pt modelId="{32DD7DC0-5AEE-4CE8-9E1E-1A1347305B3E}" type="parTrans" cxnId="{A589398F-318E-405B-852C-F669875E23EF}">
      <dgm:prSet/>
      <dgm:spPr/>
    </dgm:pt>
    <dgm:pt modelId="{E8467E0F-74B3-4A9D-9785-FD9B8B26CEEB}" type="sibTrans" cxnId="{A589398F-318E-405B-852C-F669875E23EF}">
      <dgm:prSet/>
      <dgm:spPr/>
    </dgm:pt>
    <dgm:pt modelId="{955B5211-4A3E-4E6E-8952-2EFDB444C60A}" type="pres">
      <dgm:prSet presAssocID="{0E0DC39B-D3FE-4CF8-8647-E0CAEBA48478}" presName="Name0" presStyleCnt="0">
        <dgm:presLayoutVars>
          <dgm:animLvl val="lvl"/>
          <dgm:resizeHandles val="exact"/>
        </dgm:presLayoutVars>
      </dgm:prSet>
      <dgm:spPr/>
    </dgm:pt>
    <dgm:pt modelId="{2FBE0CF3-F655-45D0-9E65-14E846ADF88E}" type="pres">
      <dgm:prSet presAssocID="{5D7510D1-F6E8-4454-B1B9-9B0C5C8EDDED}" presName="compositeNode" presStyleCnt="0">
        <dgm:presLayoutVars>
          <dgm:bulletEnabled val="1"/>
        </dgm:presLayoutVars>
      </dgm:prSet>
      <dgm:spPr/>
    </dgm:pt>
    <dgm:pt modelId="{1DD18C6E-BF0E-4763-90FE-CC06BE3FBC59}" type="pres">
      <dgm:prSet presAssocID="{5D7510D1-F6E8-4454-B1B9-9B0C5C8EDDED}" presName="bgRect" presStyleLbl="alignNode1" presStyleIdx="0" presStyleCnt="2"/>
      <dgm:spPr/>
    </dgm:pt>
    <dgm:pt modelId="{2B4E0F02-C2D9-4D6F-A08F-EA05B6746380}" type="pres">
      <dgm:prSet presAssocID="{F1377226-6ED2-43BB-BA2D-63E59E6ACCF5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9150BE4-4FD9-4D47-AF93-6E87A225EAA7}" type="pres">
      <dgm:prSet presAssocID="{5D7510D1-F6E8-4454-B1B9-9B0C5C8EDDED}" presName="nodeRect" presStyleLbl="alignNode1" presStyleIdx="0" presStyleCnt="2">
        <dgm:presLayoutVars>
          <dgm:bulletEnabled val="1"/>
        </dgm:presLayoutVars>
      </dgm:prSet>
      <dgm:spPr/>
    </dgm:pt>
    <dgm:pt modelId="{5ADF7A18-41FD-49D4-B83B-A9625E485706}" type="pres">
      <dgm:prSet presAssocID="{F1377226-6ED2-43BB-BA2D-63E59E6ACCF5}" presName="sibTrans" presStyleCnt="0"/>
      <dgm:spPr/>
    </dgm:pt>
    <dgm:pt modelId="{41F87188-FE1D-4B9E-985E-D2169F905EDE}" type="pres">
      <dgm:prSet presAssocID="{A061FF35-2497-42CD-A89E-06E0FE8B7550}" presName="compositeNode" presStyleCnt="0">
        <dgm:presLayoutVars>
          <dgm:bulletEnabled val="1"/>
        </dgm:presLayoutVars>
      </dgm:prSet>
      <dgm:spPr/>
    </dgm:pt>
    <dgm:pt modelId="{47C9DA5F-DB5F-4788-8D7D-5696A96DA743}" type="pres">
      <dgm:prSet presAssocID="{A061FF35-2497-42CD-A89E-06E0FE8B7550}" presName="bgRect" presStyleLbl="alignNode1" presStyleIdx="1" presStyleCnt="2"/>
      <dgm:spPr/>
    </dgm:pt>
    <dgm:pt modelId="{91856909-3C51-44AE-BC47-D066F4E07D1A}" type="pres">
      <dgm:prSet presAssocID="{C8B6312E-BDD2-4B29-A4CA-12CE9E11F913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D7F5817-CEC9-4542-8495-8878F2DB3377}" type="pres">
      <dgm:prSet presAssocID="{A061FF35-2497-42CD-A89E-06E0FE8B7550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EBEE206-25C8-4629-B68A-823B29BA171D}" type="presOf" srcId="{5D7510D1-F6E8-4454-B1B9-9B0C5C8EDDED}" destId="{B9150BE4-4FD9-4D47-AF93-6E87A225EAA7}" srcOrd="1" destOrd="0" presId="urn:microsoft.com/office/officeart/2016/7/layout/LinearBlockProcessNumbered"/>
    <dgm:cxn modelId="{159DDE25-BF24-4E6E-950E-E5EDF653A9FC}" type="presOf" srcId="{F1377226-6ED2-43BB-BA2D-63E59E6ACCF5}" destId="{2B4E0F02-C2D9-4D6F-A08F-EA05B6746380}" srcOrd="0" destOrd="0" presId="urn:microsoft.com/office/officeart/2016/7/layout/LinearBlockProcessNumbered"/>
    <dgm:cxn modelId="{69CA6846-C5CC-4530-814C-EFC1AD9E63DD}" type="presOf" srcId="{0E0DC39B-D3FE-4CF8-8647-E0CAEBA48478}" destId="{955B5211-4A3E-4E6E-8952-2EFDB444C60A}" srcOrd="0" destOrd="0" presId="urn:microsoft.com/office/officeart/2016/7/layout/LinearBlockProcessNumbered"/>
    <dgm:cxn modelId="{767DA549-D29F-4954-B3EE-58D66122B060}" type="presOf" srcId="{A2984A44-50CC-462A-83BD-A1E38C213109}" destId="{B9150BE4-4FD9-4D47-AF93-6E87A225EAA7}" srcOrd="0" destOrd="1" presId="urn:microsoft.com/office/officeart/2016/7/layout/LinearBlockProcessNumbered"/>
    <dgm:cxn modelId="{A53BF078-2B88-4F62-91F2-CBC261217F83}" srcId="{5D7510D1-F6E8-4454-B1B9-9B0C5C8EDDED}" destId="{A2984A44-50CC-462A-83BD-A1E38C213109}" srcOrd="0" destOrd="0" parTransId="{B91EB723-7499-435C-B731-7BB1CDCBF241}" sibTransId="{2D9F962D-AB69-4DAE-99EB-EA117F3C5B8B}"/>
    <dgm:cxn modelId="{C7D77582-0A87-4399-8A1F-5B721E9615DE}" srcId="{0E0DC39B-D3FE-4CF8-8647-E0CAEBA48478}" destId="{A061FF35-2497-42CD-A89E-06E0FE8B7550}" srcOrd="1" destOrd="0" parTransId="{CED0E582-3922-4465-88B9-C5AF4D8985EB}" sibTransId="{C8B6312E-BDD2-4B29-A4CA-12CE9E11F913}"/>
    <dgm:cxn modelId="{BCB6FE89-4F70-43DD-A4AA-5F4DB741297C}" type="presOf" srcId="{3CCF5E51-3951-4862-A1B7-5615250BDC6A}" destId="{4D7F5817-CEC9-4542-8495-8878F2DB3377}" srcOrd="0" destOrd="1" presId="urn:microsoft.com/office/officeart/2016/7/layout/LinearBlockProcessNumbered"/>
    <dgm:cxn modelId="{A589398F-318E-405B-852C-F669875E23EF}" srcId="{A061FF35-2497-42CD-A89E-06E0FE8B7550}" destId="{3CCF5E51-3951-4862-A1B7-5615250BDC6A}" srcOrd="0" destOrd="0" parTransId="{32DD7DC0-5AEE-4CE8-9E1E-1A1347305B3E}" sibTransId="{E8467E0F-74B3-4A9D-9785-FD9B8B26CEEB}"/>
    <dgm:cxn modelId="{BD3EBB93-AB5A-43AE-BF0B-6F1EB0701237}" type="presOf" srcId="{5D7510D1-F6E8-4454-B1B9-9B0C5C8EDDED}" destId="{1DD18C6E-BF0E-4763-90FE-CC06BE3FBC59}" srcOrd="0" destOrd="0" presId="urn:microsoft.com/office/officeart/2016/7/layout/LinearBlockProcessNumbered"/>
    <dgm:cxn modelId="{D029CDA3-FF3F-4634-9853-D5759317799F}" type="presOf" srcId="{C8B6312E-BDD2-4B29-A4CA-12CE9E11F913}" destId="{91856909-3C51-44AE-BC47-D066F4E07D1A}" srcOrd="0" destOrd="0" presId="urn:microsoft.com/office/officeart/2016/7/layout/LinearBlockProcessNumbered"/>
    <dgm:cxn modelId="{0E9045C8-5BDF-4DB7-996A-D4C7D6C77F37}" srcId="{0E0DC39B-D3FE-4CF8-8647-E0CAEBA48478}" destId="{5D7510D1-F6E8-4454-B1B9-9B0C5C8EDDED}" srcOrd="0" destOrd="0" parTransId="{8969DD42-7560-49C2-9D65-E69BDD9E7EB7}" sibTransId="{F1377226-6ED2-43BB-BA2D-63E59E6ACCF5}"/>
    <dgm:cxn modelId="{60D3ACDD-08CA-47DF-A951-930B288F3EA9}" type="presOf" srcId="{A061FF35-2497-42CD-A89E-06E0FE8B7550}" destId="{47C9DA5F-DB5F-4788-8D7D-5696A96DA743}" srcOrd="0" destOrd="0" presId="urn:microsoft.com/office/officeart/2016/7/layout/LinearBlockProcessNumbered"/>
    <dgm:cxn modelId="{A91CBFF0-F9AD-47A8-80D2-D8F29A09F590}" type="presOf" srcId="{A061FF35-2497-42CD-A89E-06E0FE8B7550}" destId="{4D7F5817-CEC9-4542-8495-8878F2DB3377}" srcOrd="1" destOrd="0" presId="urn:microsoft.com/office/officeart/2016/7/layout/LinearBlockProcessNumbered"/>
    <dgm:cxn modelId="{0DFE52EE-CEAE-44A1-BC77-F9AD7ED760F8}" type="presParOf" srcId="{955B5211-4A3E-4E6E-8952-2EFDB444C60A}" destId="{2FBE0CF3-F655-45D0-9E65-14E846ADF88E}" srcOrd="0" destOrd="0" presId="urn:microsoft.com/office/officeart/2016/7/layout/LinearBlockProcessNumbered"/>
    <dgm:cxn modelId="{2D57AF00-292A-4609-B0CE-61A7EF3BDEFE}" type="presParOf" srcId="{2FBE0CF3-F655-45D0-9E65-14E846ADF88E}" destId="{1DD18C6E-BF0E-4763-90FE-CC06BE3FBC59}" srcOrd="0" destOrd="0" presId="urn:microsoft.com/office/officeart/2016/7/layout/LinearBlockProcessNumbered"/>
    <dgm:cxn modelId="{B42691BA-A277-4E2B-AA86-126E14595A10}" type="presParOf" srcId="{2FBE0CF3-F655-45D0-9E65-14E846ADF88E}" destId="{2B4E0F02-C2D9-4D6F-A08F-EA05B6746380}" srcOrd="1" destOrd="0" presId="urn:microsoft.com/office/officeart/2016/7/layout/LinearBlockProcessNumbered"/>
    <dgm:cxn modelId="{56F1077E-B565-42A1-95C0-6C5DD08243D2}" type="presParOf" srcId="{2FBE0CF3-F655-45D0-9E65-14E846ADF88E}" destId="{B9150BE4-4FD9-4D47-AF93-6E87A225EAA7}" srcOrd="2" destOrd="0" presId="urn:microsoft.com/office/officeart/2016/7/layout/LinearBlockProcessNumbered"/>
    <dgm:cxn modelId="{279A5C29-EC64-4FAA-9DAE-76C3C9CEC5D5}" type="presParOf" srcId="{955B5211-4A3E-4E6E-8952-2EFDB444C60A}" destId="{5ADF7A18-41FD-49D4-B83B-A9625E485706}" srcOrd="1" destOrd="0" presId="urn:microsoft.com/office/officeart/2016/7/layout/LinearBlockProcessNumbered"/>
    <dgm:cxn modelId="{82FA0B8B-1D76-400F-93D6-8D68241B3E63}" type="presParOf" srcId="{955B5211-4A3E-4E6E-8952-2EFDB444C60A}" destId="{41F87188-FE1D-4B9E-985E-D2169F905EDE}" srcOrd="2" destOrd="0" presId="urn:microsoft.com/office/officeart/2016/7/layout/LinearBlockProcessNumbered"/>
    <dgm:cxn modelId="{0D38B824-429F-4903-B757-5A6A485D5CBE}" type="presParOf" srcId="{41F87188-FE1D-4B9E-985E-D2169F905EDE}" destId="{47C9DA5F-DB5F-4788-8D7D-5696A96DA743}" srcOrd="0" destOrd="0" presId="urn:microsoft.com/office/officeart/2016/7/layout/LinearBlockProcessNumbered"/>
    <dgm:cxn modelId="{A82A4D67-7467-49D3-ADBC-6D7777FCB95E}" type="presParOf" srcId="{41F87188-FE1D-4B9E-985E-D2169F905EDE}" destId="{91856909-3C51-44AE-BC47-D066F4E07D1A}" srcOrd="1" destOrd="0" presId="urn:microsoft.com/office/officeart/2016/7/layout/LinearBlockProcessNumbered"/>
    <dgm:cxn modelId="{F41F39B5-F7AC-491F-A3F4-DF640FB6B73A}" type="presParOf" srcId="{41F87188-FE1D-4B9E-985E-D2169F905EDE}" destId="{4D7F5817-CEC9-4542-8495-8878F2DB337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D3444-22C6-45A3-B309-2ED40FBA194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F2CE6-C9E8-42DB-9AEF-AE16BA5609C3}">
      <dgm:prSet phldrT="[Text]" phldr="0"/>
      <dgm:spPr/>
      <dgm:t>
        <a:bodyPr/>
        <a:lstStyle/>
        <a:p>
          <a:r>
            <a:rPr lang="en-US">
              <a:latin typeface="Grandview Display"/>
            </a:rPr>
            <a:t>Input</a:t>
          </a:r>
          <a:endParaRPr lang="en-US"/>
        </a:p>
      </dgm:t>
    </dgm:pt>
    <dgm:pt modelId="{2C36AED5-624C-4AEB-909F-5FA64C124487}" type="parTrans" cxnId="{13041B23-FC8F-43F4-B758-5C09611B96D6}">
      <dgm:prSet/>
      <dgm:spPr/>
      <dgm:t>
        <a:bodyPr/>
        <a:lstStyle/>
        <a:p>
          <a:endParaRPr lang="en-US"/>
        </a:p>
      </dgm:t>
    </dgm:pt>
    <dgm:pt modelId="{A4F7E314-DDF2-4BD5-A838-BEF0DDA43369}" type="sibTrans" cxnId="{13041B23-FC8F-43F4-B758-5C09611B96D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3D6A1E3-F1B6-4066-B4CA-934B2C7E9C06}">
          <dgm:prSet phldrT="[Text]"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Model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ℳ</m:t>
                  </m:r>
                </m:oMath>
              </a14:m>
              <a:r>
                <a:rPr lang="en-US">
                  <a:latin typeface="Grandview Display"/>
                </a:rPr>
                <a:t> </a:t>
              </a:r>
              <a:br>
                <a:rPr lang="en-US">
                  <a:latin typeface="Grandview Display"/>
                </a:rPr>
              </a:br>
              <a:endParaRPr lang="en-US">
                <a:latin typeface="Grandview Display"/>
              </a:endParaRPr>
            </a:p>
          </dgm:t>
        </dgm:pt>
      </mc:Choice>
      <mc:Fallback xmlns="">
        <dgm:pt modelId="{13D6A1E3-F1B6-4066-B4CA-934B2C7E9C06}">
          <dgm:prSet phldrT="[Text]"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Model </a:t>
              </a:r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ℳ</a:t>
              </a:r>
              <a:r>
                <a:rPr lang="en-US">
                  <a:latin typeface="Grandview Display"/>
                </a:rPr>
                <a:t> </a:t>
              </a:r>
              <a:br>
                <a:rPr lang="en-US">
                  <a:latin typeface="Grandview Display"/>
                </a:rPr>
              </a:br>
              <a:endParaRPr lang="en-US">
                <a:latin typeface="Grandview Display"/>
              </a:endParaRPr>
            </a:p>
          </dgm:t>
        </dgm:pt>
      </mc:Fallback>
    </mc:AlternateContent>
    <dgm:pt modelId="{CF305068-DAED-4189-B00A-C7309EB947E5}" type="parTrans" cxnId="{B7032EED-F7A6-4E62-8F81-7EB0102036B6}">
      <dgm:prSet/>
      <dgm:spPr/>
      <dgm:t>
        <a:bodyPr/>
        <a:lstStyle/>
        <a:p>
          <a:endParaRPr lang="en-US"/>
        </a:p>
      </dgm:t>
    </dgm:pt>
    <dgm:pt modelId="{00AE402F-A622-4D45-91D3-7AA8E4FB0812}" type="sibTrans" cxnId="{B7032EED-F7A6-4E62-8F81-7EB0102036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783FD8-1A44-499D-AB72-A945EE9C3BC2}">
          <dgm:prSet phldrT="[Text]"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Experiment data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</m:t>
                      </m:r>
                    </m:sub>
                  </m:sSub>
                </m:oMath>
              </a14:m>
              <a:endParaRPr lang="en-US"/>
            </a:p>
          </dgm:t>
        </dgm:pt>
      </mc:Choice>
      <mc:Fallback xmlns="">
        <dgm:pt modelId="{86783FD8-1A44-499D-AB72-A945EE9C3BC2}">
          <dgm:prSet phldrT="[Text]"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Experiment data </a:t>
              </a:r>
              <a:r>
                <a:rPr lang="en-US" b="0" i="0">
                  <a:latin typeface="Cambria Math" panose="02040503050406030204" pitchFamily="18" charset="0"/>
                </a:rPr>
                <a:t>𝐷_𝑜𝑏𝑠</a:t>
              </a:r>
              <a:endParaRPr lang="en-US"/>
            </a:p>
          </dgm:t>
        </dgm:pt>
      </mc:Fallback>
    </mc:AlternateContent>
    <dgm:pt modelId="{C3318229-B9B3-4D1A-8DEB-17E12981DBA1}" type="parTrans" cxnId="{A9FEAFF6-F225-4D98-982B-ED5CA56F153E}">
      <dgm:prSet/>
      <dgm:spPr/>
      <dgm:t>
        <a:bodyPr/>
        <a:lstStyle/>
        <a:p>
          <a:endParaRPr lang="en-US"/>
        </a:p>
      </dgm:t>
    </dgm:pt>
    <dgm:pt modelId="{F678825B-D3D5-4E13-871B-0A9AC2D0A774}" type="sibTrans" cxnId="{A9FEAFF6-F225-4D98-982B-ED5CA56F153E}">
      <dgm:prSet/>
      <dgm:spPr/>
      <dgm:t>
        <a:bodyPr/>
        <a:lstStyle/>
        <a:p>
          <a:endParaRPr lang="en-US"/>
        </a:p>
      </dgm:t>
    </dgm:pt>
    <dgm:pt modelId="{FADAA7F5-D651-4DA3-90C2-D6EA63668B44}">
      <dgm:prSet phldrT="[Text]" phldr="0"/>
      <dgm:spPr/>
      <dgm:t>
        <a:bodyPr/>
        <a:lstStyle/>
        <a:p>
          <a:pPr rtl="0"/>
          <a:r>
            <a:rPr lang="en-US">
              <a:latin typeface="Grandview Display"/>
            </a:rPr>
            <a:t>Bayesian parameter synthesis</a:t>
          </a:r>
          <a:endParaRPr lang="en-US"/>
        </a:p>
      </dgm:t>
    </dgm:pt>
    <dgm:pt modelId="{E42D8698-7038-4296-868D-F364637EDFCB}" type="parTrans" cxnId="{2BA36E1A-D37A-49C8-9A6C-71DF5856E7F0}">
      <dgm:prSet/>
      <dgm:spPr/>
      <dgm:t>
        <a:bodyPr/>
        <a:lstStyle/>
        <a:p>
          <a:endParaRPr lang="en-US"/>
        </a:p>
      </dgm:t>
    </dgm:pt>
    <dgm:pt modelId="{5DE8338D-063D-432F-AB5B-BB2CCDA9249C}" type="sibTrans" cxnId="{2BA36E1A-D37A-49C8-9A6C-71DF5856E7F0}">
      <dgm:prSet/>
      <dgm:spPr/>
      <dgm:t>
        <a:bodyPr/>
        <a:lstStyle/>
        <a:p>
          <a:endParaRPr lang="en-US"/>
        </a:p>
      </dgm:t>
    </dgm:pt>
    <dgm:pt modelId="{9B513EC8-F74F-4A62-BA90-D183E6D9292F}">
      <dgm:prSet phldrT="[Text]" phldr="0"/>
      <dgm:spPr/>
      <dgm:t>
        <a:bodyPr/>
        <a:lstStyle/>
        <a:p>
          <a:pPr rtl="0"/>
          <a:r>
            <a:rPr lang="en-US">
              <a:latin typeface="Grandview Display"/>
            </a:rPr>
            <a:t>Likelihood-free method</a:t>
          </a:r>
          <a:br>
            <a:rPr lang="en-US">
              <a:latin typeface="Grandview Display"/>
            </a:rPr>
          </a:br>
          <a:endParaRPr lang="en-US">
            <a:latin typeface="Grandview Display"/>
          </a:endParaRPr>
        </a:p>
      </dgm:t>
    </dgm:pt>
    <dgm:pt modelId="{00FB1B4D-89F0-4DB9-88AA-C0DDEAF40B58}" type="parTrans" cxnId="{FB32CF25-C774-4315-B689-C595DA423BA1}">
      <dgm:prSet/>
      <dgm:spPr/>
      <dgm:t>
        <a:bodyPr/>
        <a:lstStyle/>
        <a:p>
          <a:endParaRPr lang="en-US"/>
        </a:p>
      </dgm:t>
    </dgm:pt>
    <dgm:pt modelId="{6D680088-D600-4F4A-B8CD-B1E4994D1C8A}" type="sibTrans" cxnId="{FB32CF25-C774-4315-B689-C595DA423BA1}">
      <dgm:prSet/>
      <dgm:spPr/>
      <dgm:t>
        <a:bodyPr/>
        <a:lstStyle/>
        <a:p>
          <a:endParaRPr lang="en-US"/>
        </a:p>
      </dgm:t>
    </dgm:pt>
    <dgm:pt modelId="{2CDBD5D2-7D25-48A9-A32E-C6A7D6DE7D2D}">
      <dgm:prSet phldrT="[Text]" phldr="0"/>
      <dgm:spPr/>
      <dgm:t>
        <a:bodyPr/>
        <a:lstStyle/>
        <a:p>
          <a:r>
            <a:rPr lang="en-US">
              <a:latin typeface="Grandview Display"/>
            </a:rPr>
            <a:t>Output</a:t>
          </a:r>
          <a:endParaRPr lang="en-US"/>
        </a:p>
      </dgm:t>
    </dgm:pt>
    <dgm:pt modelId="{804C1AD2-C662-4BB8-AEA2-0D08EB6703C3}" type="parTrans" cxnId="{D3D08968-47A9-4B16-B94B-EE0502AA7880}">
      <dgm:prSet/>
      <dgm:spPr/>
      <dgm:t>
        <a:bodyPr/>
        <a:lstStyle/>
        <a:p>
          <a:endParaRPr lang="en-US"/>
        </a:p>
      </dgm:t>
    </dgm:pt>
    <dgm:pt modelId="{C2BCBB78-C2BE-419C-B72F-CC594D618C36}" type="sibTrans" cxnId="{D3D08968-47A9-4B16-B94B-EE0502AA78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F5CFE19-23C0-4D45-857F-27AF189D8E53}">
          <dgm:prSet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Property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</m:oMath>
              </a14:m>
              <a:br>
                <a:rPr lang="en-US" b="0">
                  <a:latin typeface="Grandview Display"/>
                  <a:ea typeface="Cambria Math" panose="02040503050406030204" pitchFamily="18" charset="0"/>
                </a:rPr>
              </a:br>
              <a:endParaRPr lang="en-US"/>
            </a:p>
          </dgm:t>
        </dgm:pt>
      </mc:Choice>
      <mc:Fallback xmlns="">
        <dgm:pt modelId="{5F5CFE19-23C0-4D45-857F-27AF189D8E53}">
          <dgm:prSet phldr="0"/>
          <dgm:spPr/>
          <dgm:t>
            <a:bodyPr/>
            <a:lstStyle/>
            <a:p>
              <a:pPr rtl="0"/>
              <a:r>
                <a:rPr lang="en-US">
                  <a:latin typeface="Grandview Display"/>
                </a:rPr>
                <a:t>Property </a:t>
              </a:r>
              <a:r>
                <a:rPr lang="el-GR" i="0"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br>
                <a:rPr lang="en-US" b="0">
                  <a:latin typeface="Grandview Display"/>
                  <a:ea typeface="Cambria Math" panose="02040503050406030204" pitchFamily="18" charset="0"/>
                </a:rPr>
              </a:br>
              <a:endParaRPr lang="en-US"/>
            </a:p>
          </dgm:t>
        </dgm:pt>
      </mc:Fallback>
    </mc:AlternateContent>
    <dgm:pt modelId="{83079FCF-D5F0-420B-AC7E-340443B3E41E}" type="parTrans" cxnId="{329776D5-FB9F-436E-9BB0-438C53366150}">
      <dgm:prSet/>
      <dgm:spPr/>
      <dgm:t>
        <a:bodyPr/>
        <a:lstStyle/>
        <a:p>
          <a:endParaRPr lang="en-US"/>
        </a:p>
      </dgm:t>
    </dgm:pt>
    <dgm:pt modelId="{E6B98EFC-93D5-43F1-AF96-BE110C17082D}" type="sibTrans" cxnId="{329776D5-FB9F-436E-9BB0-438C53366150}">
      <dgm:prSet/>
      <dgm:spPr/>
      <dgm:t>
        <a:bodyPr/>
        <a:lstStyle/>
        <a:p>
          <a:endParaRPr lang="en-US"/>
        </a:p>
      </dgm:t>
    </dgm:pt>
    <dgm:pt modelId="{78C87406-771B-49C9-85B0-2E4B1E6FEA61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Satisfying parameter values</a:t>
          </a:r>
        </a:p>
      </dgm:t>
    </dgm:pt>
    <dgm:pt modelId="{EC16A327-69D6-4DDB-9D18-9E22CFD2BF71}" type="parTrans" cxnId="{0B484E05-8D59-4EFF-B07F-25BB647E0256}">
      <dgm:prSet/>
      <dgm:spPr/>
      <dgm:t>
        <a:bodyPr/>
        <a:lstStyle/>
        <a:p>
          <a:endParaRPr lang="en-US"/>
        </a:p>
      </dgm:t>
    </dgm:pt>
    <dgm:pt modelId="{053932CF-8AD6-49B3-8233-2C591557559C}" type="sibTrans" cxnId="{0B484E05-8D59-4EFF-B07F-25BB647E0256}">
      <dgm:prSet/>
      <dgm:spPr/>
      <dgm:t>
        <a:bodyPr/>
        <a:lstStyle/>
        <a:p>
          <a:endParaRPr lang="en-US"/>
        </a:p>
      </dgm:t>
    </dgm:pt>
    <dgm:pt modelId="{F9451AFB-DB4C-4D11-A5C3-2BF2CD597F63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Method with likelihood </a:t>
          </a:r>
          <a:endParaRPr lang="en-US"/>
        </a:p>
      </dgm:t>
    </dgm:pt>
    <dgm:pt modelId="{65A177CB-8D31-407E-9797-8A3C484D62E3}" type="parTrans" cxnId="{19926394-C98C-4573-962C-E13D42F041BC}">
      <dgm:prSet/>
      <dgm:spPr/>
      <dgm:t>
        <a:bodyPr/>
        <a:lstStyle/>
        <a:p>
          <a:endParaRPr lang="en-US"/>
        </a:p>
      </dgm:t>
    </dgm:pt>
    <dgm:pt modelId="{377F5ABC-A125-4851-AD65-A7F7241D8085}" type="sibTrans" cxnId="{19926394-C98C-4573-962C-E13D42F041BC}">
      <dgm:prSet/>
      <dgm:spPr/>
      <dgm:t>
        <a:bodyPr/>
        <a:lstStyle/>
        <a:p>
          <a:endParaRPr lang="en-US"/>
        </a:p>
      </dgm:t>
    </dgm:pt>
    <dgm:pt modelId="{88906542-4236-4A69-B196-32772259D811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Corresponding likelihood or its approximation</a:t>
          </a:r>
        </a:p>
      </dgm:t>
    </dgm:pt>
    <dgm:pt modelId="{F1395C8F-53DE-47E1-AEED-D731FE33DF4F}" type="parTrans" cxnId="{C744D0CD-D120-4E29-A13A-8C2186CC3F12}">
      <dgm:prSet/>
      <dgm:spPr/>
      <dgm:t>
        <a:bodyPr/>
        <a:lstStyle/>
        <a:p>
          <a:endParaRPr lang="en-US"/>
        </a:p>
      </dgm:t>
    </dgm:pt>
    <dgm:pt modelId="{40E1AF88-D3FE-4C73-BEE9-01BA943853E1}" type="sibTrans" cxnId="{C744D0CD-D120-4E29-A13A-8C2186CC3F12}">
      <dgm:prSet/>
      <dgm:spPr/>
      <dgm:t>
        <a:bodyPr/>
        <a:lstStyle/>
        <a:p>
          <a:endParaRPr lang="en-US"/>
        </a:p>
      </dgm:t>
    </dgm:pt>
    <dgm:pt modelId="{131E5C0A-7CCC-4FA4-9496-D923B1A31759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Parameter estimation</a:t>
          </a:r>
        </a:p>
      </dgm:t>
    </dgm:pt>
    <dgm:pt modelId="{1B29B7E5-F60A-4EB4-A0B3-83348755B800}" type="parTrans" cxnId="{6BA6A95D-44AD-4751-AA81-39D625A07AC2}">
      <dgm:prSet/>
      <dgm:spPr/>
      <dgm:t>
        <a:bodyPr/>
        <a:lstStyle/>
        <a:p>
          <a:endParaRPr lang="en-US"/>
        </a:p>
      </dgm:t>
    </dgm:pt>
    <dgm:pt modelId="{C84DDC34-EA4F-4EA3-9553-564245AFD79D}" type="sibTrans" cxnId="{6BA6A95D-44AD-4751-AA81-39D625A07AC2}">
      <dgm:prSet/>
      <dgm:spPr/>
      <dgm:t>
        <a:bodyPr/>
        <a:lstStyle/>
        <a:p>
          <a:endParaRPr lang="en-US"/>
        </a:p>
      </dgm:t>
    </dgm:pt>
    <dgm:pt modelId="{E3FECED1-7008-4341-83BE-06A4C261B8A0}" type="pres">
      <dgm:prSet presAssocID="{15ED3444-22C6-45A3-B309-2ED40FBA1944}" presName="linearFlow" presStyleCnt="0">
        <dgm:presLayoutVars>
          <dgm:dir/>
          <dgm:animLvl val="lvl"/>
          <dgm:resizeHandles val="exact"/>
        </dgm:presLayoutVars>
      </dgm:prSet>
      <dgm:spPr/>
    </dgm:pt>
    <dgm:pt modelId="{42DA2188-4434-4CA9-B741-3BB96D76D524}" type="pres">
      <dgm:prSet presAssocID="{054F2CE6-C9E8-42DB-9AEF-AE16BA5609C3}" presName="composite" presStyleCnt="0"/>
      <dgm:spPr/>
    </dgm:pt>
    <dgm:pt modelId="{2373E0A2-A97F-4F10-A197-BF2C68EDC9FC}" type="pres">
      <dgm:prSet presAssocID="{054F2CE6-C9E8-42DB-9AEF-AE16BA5609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624B8F-4313-44FC-A936-D6F7C7C9B934}" type="pres">
      <dgm:prSet presAssocID="{054F2CE6-C9E8-42DB-9AEF-AE16BA5609C3}" presName="parSh" presStyleLbl="node1" presStyleIdx="0" presStyleCnt="3"/>
      <dgm:spPr/>
    </dgm:pt>
    <dgm:pt modelId="{59808E99-F215-4338-B70C-958F029FF880}" type="pres">
      <dgm:prSet presAssocID="{054F2CE6-C9E8-42DB-9AEF-AE16BA5609C3}" presName="desTx" presStyleLbl="fgAcc1" presStyleIdx="0" presStyleCnt="3">
        <dgm:presLayoutVars>
          <dgm:bulletEnabled val="1"/>
        </dgm:presLayoutVars>
      </dgm:prSet>
      <dgm:spPr/>
    </dgm:pt>
    <dgm:pt modelId="{AF24317B-017E-40CB-A6B9-214AF43C5106}" type="pres">
      <dgm:prSet presAssocID="{A4F7E314-DDF2-4BD5-A838-BEF0DDA43369}" presName="sibTrans" presStyleLbl="sibTrans2D1" presStyleIdx="0" presStyleCnt="2"/>
      <dgm:spPr/>
    </dgm:pt>
    <dgm:pt modelId="{DF282616-C622-4A82-B30D-9268F059C6E3}" type="pres">
      <dgm:prSet presAssocID="{A4F7E314-DDF2-4BD5-A838-BEF0DDA43369}" presName="connTx" presStyleLbl="sibTrans2D1" presStyleIdx="0" presStyleCnt="2"/>
      <dgm:spPr/>
    </dgm:pt>
    <dgm:pt modelId="{D75DC868-9FF7-4194-A3B0-022D4EF4BA2D}" type="pres">
      <dgm:prSet presAssocID="{FADAA7F5-D651-4DA3-90C2-D6EA63668B44}" presName="composite" presStyleCnt="0"/>
      <dgm:spPr/>
    </dgm:pt>
    <dgm:pt modelId="{9AA01861-E15B-45C7-B4CA-8FCBDE71DD25}" type="pres">
      <dgm:prSet presAssocID="{FADAA7F5-D651-4DA3-90C2-D6EA63668B4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DF1656-43C8-4648-BFD6-3E4551B1A04E}" type="pres">
      <dgm:prSet presAssocID="{FADAA7F5-D651-4DA3-90C2-D6EA63668B44}" presName="parSh" presStyleLbl="node1" presStyleIdx="1" presStyleCnt="3"/>
      <dgm:spPr/>
    </dgm:pt>
    <dgm:pt modelId="{352DD983-DA15-45D6-AC9A-3FE4E61E1CB6}" type="pres">
      <dgm:prSet presAssocID="{FADAA7F5-D651-4DA3-90C2-D6EA63668B44}" presName="desTx" presStyleLbl="fgAcc1" presStyleIdx="1" presStyleCnt="3">
        <dgm:presLayoutVars>
          <dgm:bulletEnabled val="1"/>
        </dgm:presLayoutVars>
      </dgm:prSet>
      <dgm:spPr/>
    </dgm:pt>
    <dgm:pt modelId="{D0BD65A3-F0FF-469B-9B38-6F986E091914}" type="pres">
      <dgm:prSet presAssocID="{5DE8338D-063D-432F-AB5B-BB2CCDA9249C}" presName="sibTrans" presStyleLbl="sibTrans2D1" presStyleIdx="1" presStyleCnt="2"/>
      <dgm:spPr/>
    </dgm:pt>
    <dgm:pt modelId="{DA25476D-A274-47AF-ABF6-8C164E6868CB}" type="pres">
      <dgm:prSet presAssocID="{5DE8338D-063D-432F-AB5B-BB2CCDA9249C}" presName="connTx" presStyleLbl="sibTrans2D1" presStyleIdx="1" presStyleCnt="2"/>
      <dgm:spPr/>
    </dgm:pt>
    <dgm:pt modelId="{B860DEDC-7A34-4B21-9590-C37BECCB873C}" type="pres">
      <dgm:prSet presAssocID="{2CDBD5D2-7D25-48A9-A32E-C6A7D6DE7D2D}" presName="composite" presStyleCnt="0"/>
      <dgm:spPr/>
    </dgm:pt>
    <dgm:pt modelId="{67457BFF-E7EA-4145-8282-C8D394ACE041}" type="pres">
      <dgm:prSet presAssocID="{2CDBD5D2-7D25-48A9-A32E-C6A7D6DE7D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F08236A-A584-41B9-AED1-9AE9BE25CE11}" type="pres">
      <dgm:prSet presAssocID="{2CDBD5D2-7D25-48A9-A32E-C6A7D6DE7D2D}" presName="parSh" presStyleLbl="node1" presStyleIdx="2" presStyleCnt="3"/>
      <dgm:spPr/>
    </dgm:pt>
    <dgm:pt modelId="{B468D1B2-112B-463C-A8B2-6F9E9D67B664}" type="pres">
      <dgm:prSet presAssocID="{2CDBD5D2-7D25-48A9-A32E-C6A7D6DE7D2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51AE604-A9CA-459B-88BA-63D03E71F056}" type="presOf" srcId="{2CDBD5D2-7D25-48A9-A32E-C6A7D6DE7D2D}" destId="{67457BFF-E7EA-4145-8282-C8D394ACE041}" srcOrd="0" destOrd="0" presId="urn:microsoft.com/office/officeart/2005/8/layout/process3"/>
    <dgm:cxn modelId="{0B484E05-8D59-4EFF-B07F-25BB647E0256}" srcId="{2CDBD5D2-7D25-48A9-A32E-C6A7D6DE7D2D}" destId="{78C87406-771B-49C9-85B0-2E4B1E6FEA61}" srcOrd="0" destOrd="0" parTransId="{EC16A327-69D6-4DDB-9D18-9E22CFD2BF71}" sibTransId="{053932CF-8AD6-49B3-8233-2C591557559C}"/>
    <dgm:cxn modelId="{28B7E717-DB5E-4BA0-B006-549012B778DA}" type="presOf" srcId="{F9451AFB-DB4C-4D11-A5C3-2BF2CD597F63}" destId="{352DD983-DA15-45D6-AC9A-3FE4E61E1CB6}" srcOrd="0" destOrd="1" presId="urn:microsoft.com/office/officeart/2005/8/layout/process3"/>
    <dgm:cxn modelId="{2BA36E1A-D37A-49C8-9A6C-71DF5856E7F0}" srcId="{15ED3444-22C6-45A3-B309-2ED40FBA1944}" destId="{FADAA7F5-D651-4DA3-90C2-D6EA63668B44}" srcOrd="1" destOrd="0" parTransId="{E42D8698-7038-4296-868D-F364637EDFCB}" sibTransId="{5DE8338D-063D-432F-AB5B-BB2CCDA9249C}"/>
    <dgm:cxn modelId="{366C1423-5627-4958-9ACC-9E6953583831}" type="presOf" srcId="{86783FD8-1A44-499D-AB72-A945EE9C3BC2}" destId="{59808E99-F215-4338-B70C-958F029FF880}" srcOrd="0" destOrd="2" presId="urn:microsoft.com/office/officeart/2005/8/layout/process3"/>
    <dgm:cxn modelId="{13041B23-FC8F-43F4-B758-5C09611B96D6}" srcId="{15ED3444-22C6-45A3-B309-2ED40FBA1944}" destId="{054F2CE6-C9E8-42DB-9AEF-AE16BA5609C3}" srcOrd="0" destOrd="0" parTransId="{2C36AED5-624C-4AEB-909F-5FA64C124487}" sibTransId="{A4F7E314-DDF2-4BD5-A838-BEF0DDA43369}"/>
    <dgm:cxn modelId="{FB32CF25-C774-4315-B689-C595DA423BA1}" srcId="{FADAA7F5-D651-4DA3-90C2-D6EA63668B44}" destId="{9B513EC8-F74F-4A62-BA90-D183E6D9292F}" srcOrd="0" destOrd="0" parTransId="{00FB1B4D-89F0-4DB9-88AA-C0DDEAF40B58}" sibTransId="{6D680088-D600-4F4A-B8CD-B1E4994D1C8A}"/>
    <dgm:cxn modelId="{46A01E3E-BEEF-471C-B9A5-5B891A698643}" type="presOf" srcId="{2CDBD5D2-7D25-48A9-A32E-C6A7D6DE7D2D}" destId="{DF08236A-A584-41B9-AED1-9AE9BE25CE11}" srcOrd="1" destOrd="0" presId="urn:microsoft.com/office/officeart/2005/8/layout/process3"/>
    <dgm:cxn modelId="{6BA6A95D-44AD-4751-AA81-39D625A07AC2}" srcId="{2CDBD5D2-7D25-48A9-A32E-C6A7D6DE7D2D}" destId="{131E5C0A-7CCC-4FA4-9496-D923B1A31759}" srcOrd="2" destOrd="0" parTransId="{1B29B7E5-F60A-4EB4-A0B3-83348755B800}" sibTransId="{C84DDC34-EA4F-4EA3-9553-564245AFD79D}"/>
    <dgm:cxn modelId="{D3D08968-47A9-4B16-B94B-EE0502AA7880}" srcId="{15ED3444-22C6-45A3-B309-2ED40FBA1944}" destId="{2CDBD5D2-7D25-48A9-A32E-C6A7D6DE7D2D}" srcOrd="2" destOrd="0" parTransId="{804C1AD2-C662-4BB8-AEA2-0D08EB6703C3}" sibTransId="{C2BCBB78-C2BE-419C-B72F-CC594D618C36}"/>
    <dgm:cxn modelId="{E18EC549-B344-4425-90BC-8B0DD8261220}" type="presOf" srcId="{FADAA7F5-D651-4DA3-90C2-D6EA63668B44}" destId="{9AA01861-E15B-45C7-B4CA-8FCBDE71DD25}" srcOrd="0" destOrd="0" presId="urn:microsoft.com/office/officeart/2005/8/layout/process3"/>
    <dgm:cxn modelId="{A7BDE46E-0C1B-48FC-BA00-1B1E048E8FD3}" type="presOf" srcId="{054F2CE6-C9E8-42DB-9AEF-AE16BA5609C3}" destId="{2373E0A2-A97F-4F10-A197-BF2C68EDC9FC}" srcOrd="0" destOrd="0" presId="urn:microsoft.com/office/officeart/2005/8/layout/process3"/>
    <dgm:cxn modelId="{B1621A6F-E296-4080-B947-84E90B7FF079}" type="presOf" srcId="{9B513EC8-F74F-4A62-BA90-D183E6D9292F}" destId="{352DD983-DA15-45D6-AC9A-3FE4E61E1CB6}" srcOrd="0" destOrd="0" presId="urn:microsoft.com/office/officeart/2005/8/layout/process3"/>
    <dgm:cxn modelId="{F79FA071-B6A4-426D-8C12-27F3FA2DB9EF}" type="presOf" srcId="{5DE8338D-063D-432F-AB5B-BB2CCDA9249C}" destId="{DA25476D-A274-47AF-ABF6-8C164E6868CB}" srcOrd="1" destOrd="0" presId="urn:microsoft.com/office/officeart/2005/8/layout/process3"/>
    <dgm:cxn modelId="{FF580F59-7B2F-4A77-9500-1CAA4B2B6F15}" type="presOf" srcId="{054F2CE6-C9E8-42DB-9AEF-AE16BA5609C3}" destId="{FC624B8F-4313-44FC-A936-D6F7C7C9B934}" srcOrd="1" destOrd="0" presId="urn:microsoft.com/office/officeart/2005/8/layout/process3"/>
    <dgm:cxn modelId="{C0CF9F90-C44F-45E5-BACF-9DBB56B4103C}" type="presOf" srcId="{78C87406-771B-49C9-85B0-2E4B1E6FEA61}" destId="{B468D1B2-112B-463C-A8B2-6F9E9D67B664}" srcOrd="0" destOrd="0" presId="urn:microsoft.com/office/officeart/2005/8/layout/process3"/>
    <dgm:cxn modelId="{19926394-C98C-4573-962C-E13D42F041BC}" srcId="{FADAA7F5-D651-4DA3-90C2-D6EA63668B44}" destId="{F9451AFB-DB4C-4D11-A5C3-2BF2CD597F63}" srcOrd="1" destOrd="0" parTransId="{65A177CB-8D31-407E-9797-8A3C484D62E3}" sibTransId="{377F5ABC-A125-4851-AD65-A7F7241D8085}"/>
    <dgm:cxn modelId="{BA66D99E-A3B1-45C2-A7E0-1D69DC99D442}" type="presOf" srcId="{131E5C0A-7CCC-4FA4-9496-D923B1A31759}" destId="{B468D1B2-112B-463C-A8B2-6F9E9D67B664}" srcOrd="0" destOrd="2" presId="urn:microsoft.com/office/officeart/2005/8/layout/process3"/>
    <dgm:cxn modelId="{6017E0A6-B5CA-41B7-A05B-0ADCB10953ED}" type="presOf" srcId="{A4F7E314-DDF2-4BD5-A838-BEF0DDA43369}" destId="{AF24317B-017E-40CB-A6B9-214AF43C5106}" srcOrd="0" destOrd="0" presId="urn:microsoft.com/office/officeart/2005/8/layout/process3"/>
    <dgm:cxn modelId="{128789AB-F9CA-4783-8E77-59107CC36F94}" type="presOf" srcId="{15ED3444-22C6-45A3-B309-2ED40FBA1944}" destId="{E3FECED1-7008-4341-83BE-06A4C261B8A0}" srcOrd="0" destOrd="0" presId="urn:microsoft.com/office/officeart/2005/8/layout/process3"/>
    <dgm:cxn modelId="{EFC5D0B5-91BB-4EE4-8625-992F84585298}" type="presOf" srcId="{5F5CFE19-23C0-4D45-857F-27AF189D8E53}" destId="{59808E99-F215-4338-B70C-958F029FF880}" srcOrd="0" destOrd="1" presId="urn:microsoft.com/office/officeart/2005/8/layout/process3"/>
    <dgm:cxn modelId="{9FC9A5B6-A4DF-4030-86F4-A9E084CA3180}" type="presOf" srcId="{FADAA7F5-D651-4DA3-90C2-D6EA63668B44}" destId="{D6DF1656-43C8-4648-BFD6-3E4551B1A04E}" srcOrd="1" destOrd="0" presId="urn:microsoft.com/office/officeart/2005/8/layout/process3"/>
    <dgm:cxn modelId="{C0E166B9-6BF6-4C13-86FC-86B5F3E9243E}" type="presOf" srcId="{A4F7E314-DDF2-4BD5-A838-BEF0DDA43369}" destId="{DF282616-C622-4A82-B30D-9268F059C6E3}" srcOrd="1" destOrd="0" presId="urn:microsoft.com/office/officeart/2005/8/layout/process3"/>
    <dgm:cxn modelId="{AD6661CC-CF27-4200-A8EC-DF89BE73E30F}" type="presOf" srcId="{88906542-4236-4A69-B196-32772259D811}" destId="{B468D1B2-112B-463C-A8B2-6F9E9D67B664}" srcOrd="0" destOrd="1" presId="urn:microsoft.com/office/officeart/2005/8/layout/process3"/>
    <dgm:cxn modelId="{C744D0CD-D120-4E29-A13A-8C2186CC3F12}" srcId="{2CDBD5D2-7D25-48A9-A32E-C6A7D6DE7D2D}" destId="{88906542-4236-4A69-B196-32772259D811}" srcOrd="1" destOrd="0" parTransId="{F1395C8F-53DE-47E1-AEED-D731FE33DF4F}" sibTransId="{40E1AF88-D3FE-4C73-BEE9-01BA943853E1}"/>
    <dgm:cxn modelId="{9700E1D0-AA25-4B86-BA8B-64DFD5F812CA}" type="presOf" srcId="{5DE8338D-063D-432F-AB5B-BB2CCDA9249C}" destId="{D0BD65A3-F0FF-469B-9B38-6F986E091914}" srcOrd="0" destOrd="0" presId="urn:microsoft.com/office/officeart/2005/8/layout/process3"/>
    <dgm:cxn modelId="{329776D5-FB9F-436E-9BB0-438C53366150}" srcId="{054F2CE6-C9E8-42DB-9AEF-AE16BA5609C3}" destId="{5F5CFE19-23C0-4D45-857F-27AF189D8E53}" srcOrd="1" destOrd="0" parTransId="{83079FCF-D5F0-420B-AC7E-340443B3E41E}" sibTransId="{E6B98EFC-93D5-43F1-AF96-BE110C17082D}"/>
    <dgm:cxn modelId="{B7032EED-F7A6-4E62-8F81-7EB0102036B6}" srcId="{054F2CE6-C9E8-42DB-9AEF-AE16BA5609C3}" destId="{13D6A1E3-F1B6-4066-B4CA-934B2C7E9C06}" srcOrd="0" destOrd="0" parTransId="{CF305068-DAED-4189-B00A-C7309EB947E5}" sibTransId="{00AE402F-A622-4D45-91D3-7AA8E4FB0812}"/>
    <dgm:cxn modelId="{9897C9F1-2137-4739-B34D-0552C0A39528}" type="presOf" srcId="{13D6A1E3-F1B6-4066-B4CA-934B2C7E9C06}" destId="{59808E99-F215-4338-B70C-958F029FF880}" srcOrd="0" destOrd="0" presId="urn:microsoft.com/office/officeart/2005/8/layout/process3"/>
    <dgm:cxn modelId="{A9FEAFF6-F225-4D98-982B-ED5CA56F153E}" srcId="{054F2CE6-C9E8-42DB-9AEF-AE16BA5609C3}" destId="{86783FD8-1A44-499D-AB72-A945EE9C3BC2}" srcOrd="2" destOrd="0" parTransId="{C3318229-B9B3-4D1A-8DEB-17E12981DBA1}" sibTransId="{F678825B-D3D5-4E13-871B-0A9AC2D0A774}"/>
    <dgm:cxn modelId="{7E32BF4C-B6EE-4870-ACA3-8FCC4944A325}" type="presParOf" srcId="{E3FECED1-7008-4341-83BE-06A4C261B8A0}" destId="{42DA2188-4434-4CA9-B741-3BB96D76D524}" srcOrd="0" destOrd="0" presId="urn:microsoft.com/office/officeart/2005/8/layout/process3"/>
    <dgm:cxn modelId="{AF2766F7-C5DB-4E6F-882A-FC65E14CCECA}" type="presParOf" srcId="{42DA2188-4434-4CA9-B741-3BB96D76D524}" destId="{2373E0A2-A97F-4F10-A197-BF2C68EDC9FC}" srcOrd="0" destOrd="0" presId="urn:microsoft.com/office/officeart/2005/8/layout/process3"/>
    <dgm:cxn modelId="{1E6A5AD4-889D-438B-97A1-AEDC049DD761}" type="presParOf" srcId="{42DA2188-4434-4CA9-B741-3BB96D76D524}" destId="{FC624B8F-4313-44FC-A936-D6F7C7C9B934}" srcOrd="1" destOrd="0" presId="urn:microsoft.com/office/officeart/2005/8/layout/process3"/>
    <dgm:cxn modelId="{E1F333ED-D860-4A67-BB21-221AFA518C2F}" type="presParOf" srcId="{42DA2188-4434-4CA9-B741-3BB96D76D524}" destId="{59808E99-F215-4338-B70C-958F029FF880}" srcOrd="2" destOrd="0" presId="urn:microsoft.com/office/officeart/2005/8/layout/process3"/>
    <dgm:cxn modelId="{BB3B75A3-8CBB-4E5B-BCFD-98782B50A55B}" type="presParOf" srcId="{E3FECED1-7008-4341-83BE-06A4C261B8A0}" destId="{AF24317B-017E-40CB-A6B9-214AF43C5106}" srcOrd="1" destOrd="0" presId="urn:microsoft.com/office/officeart/2005/8/layout/process3"/>
    <dgm:cxn modelId="{E386CECE-3C11-469C-B79F-60DC8C9363C9}" type="presParOf" srcId="{AF24317B-017E-40CB-A6B9-214AF43C5106}" destId="{DF282616-C622-4A82-B30D-9268F059C6E3}" srcOrd="0" destOrd="0" presId="urn:microsoft.com/office/officeart/2005/8/layout/process3"/>
    <dgm:cxn modelId="{DAA9A20F-7F4B-4427-88F3-1E992A59E3F8}" type="presParOf" srcId="{E3FECED1-7008-4341-83BE-06A4C261B8A0}" destId="{D75DC868-9FF7-4194-A3B0-022D4EF4BA2D}" srcOrd="2" destOrd="0" presId="urn:microsoft.com/office/officeart/2005/8/layout/process3"/>
    <dgm:cxn modelId="{7F27727C-6174-406C-8E66-925BB04B734D}" type="presParOf" srcId="{D75DC868-9FF7-4194-A3B0-022D4EF4BA2D}" destId="{9AA01861-E15B-45C7-B4CA-8FCBDE71DD25}" srcOrd="0" destOrd="0" presId="urn:microsoft.com/office/officeart/2005/8/layout/process3"/>
    <dgm:cxn modelId="{0C9F2C5E-9271-46D5-AAA7-C16924A481E9}" type="presParOf" srcId="{D75DC868-9FF7-4194-A3B0-022D4EF4BA2D}" destId="{D6DF1656-43C8-4648-BFD6-3E4551B1A04E}" srcOrd="1" destOrd="0" presId="urn:microsoft.com/office/officeart/2005/8/layout/process3"/>
    <dgm:cxn modelId="{44BA423A-4D95-4094-BFAC-1F555E90402B}" type="presParOf" srcId="{D75DC868-9FF7-4194-A3B0-022D4EF4BA2D}" destId="{352DD983-DA15-45D6-AC9A-3FE4E61E1CB6}" srcOrd="2" destOrd="0" presId="urn:microsoft.com/office/officeart/2005/8/layout/process3"/>
    <dgm:cxn modelId="{93BB6456-D679-49F3-A7BB-1FD1F90A87A5}" type="presParOf" srcId="{E3FECED1-7008-4341-83BE-06A4C261B8A0}" destId="{D0BD65A3-F0FF-469B-9B38-6F986E091914}" srcOrd="3" destOrd="0" presId="urn:microsoft.com/office/officeart/2005/8/layout/process3"/>
    <dgm:cxn modelId="{8D9C854E-C51E-4F45-B5BE-3DD8DE8CED09}" type="presParOf" srcId="{D0BD65A3-F0FF-469B-9B38-6F986E091914}" destId="{DA25476D-A274-47AF-ABF6-8C164E6868CB}" srcOrd="0" destOrd="0" presId="urn:microsoft.com/office/officeart/2005/8/layout/process3"/>
    <dgm:cxn modelId="{18463ED8-91FA-4298-A825-3AE04971EA8C}" type="presParOf" srcId="{E3FECED1-7008-4341-83BE-06A4C261B8A0}" destId="{B860DEDC-7A34-4B21-9590-C37BECCB873C}" srcOrd="4" destOrd="0" presId="urn:microsoft.com/office/officeart/2005/8/layout/process3"/>
    <dgm:cxn modelId="{7F3F9AB6-6433-4976-95C9-CBC06B03246C}" type="presParOf" srcId="{B860DEDC-7A34-4B21-9590-C37BECCB873C}" destId="{67457BFF-E7EA-4145-8282-C8D394ACE041}" srcOrd="0" destOrd="0" presId="urn:microsoft.com/office/officeart/2005/8/layout/process3"/>
    <dgm:cxn modelId="{987F066C-99C5-46A1-AF81-8E166A92725C}" type="presParOf" srcId="{B860DEDC-7A34-4B21-9590-C37BECCB873C}" destId="{DF08236A-A584-41B9-AED1-9AE9BE25CE11}" srcOrd="1" destOrd="0" presId="urn:microsoft.com/office/officeart/2005/8/layout/process3"/>
    <dgm:cxn modelId="{A625ED86-521E-412A-9887-A1724447F401}" type="presParOf" srcId="{B860DEDC-7A34-4B21-9590-C37BECCB873C}" destId="{B468D1B2-112B-463C-A8B2-6F9E9D67B66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D3444-22C6-45A3-B309-2ED40FBA194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F2CE6-C9E8-42DB-9AEF-AE16BA5609C3}">
      <dgm:prSet phldrT="[Text]" phldr="0"/>
      <dgm:spPr/>
      <dgm:t>
        <a:bodyPr/>
        <a:lstStyle/>
        <a:p>
          <a:r>
            <a:rPr lang="en-US">
              <a:latin typeface="Grandview Display"/>
            </a:rPr>
            <a:t>Input</a:t>
          </a:r>
          <a:endParaRPr lang="en-US"/>
        </a:p>
      </dgm:t>
    </dgm:pt>
    <dgm:pt modelId="{2C36AED5-624C-4AEB-909F-5FA64C124487}" type="parTrans" cxnId="{13041B23-FC8F-43F4-B758-5C09611B96D6}">
      <dgm:prSet/>
      <dgm:spPr/>
      <dgm:t>
        <a:bodyPr/>
        <a:lstStyle/>
        <a:p>
          <a:endParaRPr lang="en-US"/>
        </a:p>
      </dgm:t>
    </dgm:pt>
    <dgm:pt modelId="{A4F7E314-DDF2-4BD5-A838-BEF0DDA43369}" type="sibTrans" cxnId="{13041B23-FC8F-43F4-B758-5C09611B96D6}">
      <dgm:prSet/>
      <dgm:spPr/>
      <dgm:t>
        <a:bodyPr/>
        <a:lstStyle/>
        <a:p>
          <a:endParaRPr lang="en-US"/>
        </a:p>
      </dgm:t>
    </dgm:pt>
    <dgm:pt modelId="{13D6A1E3-F1B6-4066-B4CA-934B2C7E9C06}">
      <dgm:prSet phldrT="[Text]" phldr="0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305068-DAED-4189-B00A-C7309EB947E5}" type="parTrans" cxnId="{B7032EED-F7A6-4E62-8F81-7EB0102036B6}">
      <dgm:prSet/>
      <dgm:spPr/>
      <dgm:t>
        <a:bodyPr/>
        <a:lstStyle/>
        <a:p>
          <a:endParaRPr lang="en-US"/>
        </a:p>
      </dgm:t>
    </dgm:pt>
    <dgm:pt modelId="{00AE402F-A622-4D45-91D3-7AA8E4FB0812}" type="sibTrans" cxnId="{B7032EED-F7A6-4E62-8F81-7EB0102036B6}">
      <dgm:prSet/>
      <dgm:spPr/>
      <dgm:t>
        <a:bodyPr/>
        <a:lstStyle/>
        <a:p>
          <a:endParaRPr lang="en-US"/>
        </a:p>
      </dgm:t>
    </dgm:pt>
    <dgm:pt modelId="{86783FD8-1A44-499D-AB72-A945EE9C3BC2}">
      <dgm:prSet phldrT="[Text]" phldr="0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3318229-B9B3-4D1A-8DEB-17E12981DBA1}" type="parTrans" cxnId="{A9FEAFF6-F225-4D98-982B-ED5CA56F153E}">
      <dgm:prSet/>
      <dgm:spPr/>
      <dgm:t>
        <a:bodyPr/>
        <a:lstStyle/>
        <a:p>
          <a:endParaRPr lang="en-US"/>
        </a:p>
      </dgm:t>
    </dgm:pt>
    <dgm:pt modelId="{F678825B-D3D5-4E13-871B-0A9AC2D0A774}" type="sibTrans" cxnId="{A9FEAFF6-F225-4D98-982B-ED5CA56F153E}">
      <dgm:prSet/>
      <dgm:spPr/>
      <dgm:t>
        <a:bodyPr/>
        <a:lstStyle/>
        <a:p>
          <a:endParaRPr lang="en-US"/>
        </a:p>
      </dgm:t>
    </dgm:pt>
    <dgm:pt modelId="{FADAA7F5-D651-4DA3-90C2-D6EA63668B44}">
      <dgm:prSet phldrT="[Text]" phldr="0"/>
      <dgm:spPr/>
      <dgm:t>
        <a:bodyPr/>
        <a:lstStyle/>
        <a:p>
          <a:pPr rtl="0"/>
          <a:r>
            <a:rPr lang="en-US">
              <a:latin typeface="Grandview Display"/>
            </a:rPr>
            <a:t>Bayesian parameter synthesis</a:t>
          </a:r>
          <a:endParaRPr lang="en-US"/>
        </a:p>
      </dgm:t>
    </dgm:pt>
    <dgm:pt modelId="{E42D8698-7038-4296-868D-F364637EDFCB}" type="parTrans" cxnId="{2BA36E1A-D37A-49C8-9A6C-71DF5856E7F0}">
      <dgm:prSet/>
      <dgm:spPr/>
      <dgm:t>
        <a:bodyPr/>
        <a:lstStyle/>
        <a:p>
          <a:endParaRPr lang="en-US"/>
        </a:p>
      </dgm:t>
    </dgm:pt>
    <dgm:pt modelId="{5DE8338D-063D-432F-AB5B-BB2CCDA9249C}" type="sibTrans" cxnId="{2BA36E1A-D37A-49C8-9A6C-71DF5856E7F0}">
      <dgm:prSet/>
      <dgm:spPr/>
      <dgm:t>
        <a:bodyPr/>
        <a:lstStyle/>
        <a:p>
          <a:endParaRPr lang="en-US"/>
        </a:p>
      </dgm:t>
    </dgm:pt>
    <dgm:pt modelId="{9B513EC8-F74F-4A62-BA90-D183E6D9292F}">
      <dgm:prSet phldrT="[Text]" phldr="0"/>
      <dgm:spPr/>
      <dgm:t>
        <a:bodyPr/>
        <a:lstStyle/>
        <a:p>
          <a:pPr rtl="0"/>
          <a:r>
            <a:rPr lang="en-US">
              <a:latin typeface="Grandview Display"/>
            </a:rPr>
            <a:t>Likelihood-free method</a:t>
          </a:r>
          <a:br>
            <a:rPr lang="en-US">
              <a:latin typeface="Grandview Display"/>
            </a:rPr>
          </a:br>
          <a:endParaRPr lang="en-US">
            <a:latin typeface="Grandview Display"/>
          </a:endParaRPr>
        </a:p>
      </dgm:t>
    </dgm:pt>
    <dgm:pt modelId="{00FB1B4D-89F0-4DB9-88AA-C0DDEAF40B58}" type="parTrans" cxnId="{FB32CF25-C774-4315-B689-C595DA423BA1}">
      <dgm:prSet/>
      <dgm:spPr/>
      <dgm:t>
        <a:bodyPr/>
        <a:lstStyle/>
        <a:p>
          <a:endParaRPr lang="en-US"/>
        </a:p>
      </dgm:t>
    </dgm:pt>
    <dgm:pt modelId="{6D680088-D600-4F4A-B8CD-B1E4994D1C8A}" type="sibTrans" cxnId="{FB32CF25-C774-4315-B689-C595DA423BA1}">
      <dgm:prSet/>
      <dgm:spPr/>
      <dgm:t>
        <a:bodyPr/>
        <a:lstStyle/>
        <a:p>
          <a:endParaRPr lang="en-US"/>
        </a:p>
      </dgm:t>
    </dgm:pt>
    <dgm:pt modelId="{2CDBD5D2-7D25-48A9-A32E-C6A7D6DE7D2D}">
      <dgm:prSet phldrT="[Text]" phldr="0"/>
      <dgm:spPr/>
      <dgm:t>
        <a:bodyPr/>
        <a:lstStyle/>
        <a:p>
          <a:r>
            <a:rPr lang="en-US">
              <a:latin typeface="Grandview Display"/>
            </a:rPr>
            <a:t>Output</a:t>
          </a:r>
          <a:endParaRPr lang="en-US"/>
        </a:p>
      </dgm:t>
    </dgm:pt>
    <dgm:pt modelId="{804C1AD2-C662-4BB8-AEA2-0D08EB6703C3}" type="parTrans" cxnId="{D3D08968-47A9-4B16-B94B-EE0502AA7880}">
      <dgm:prSet/>
      <dgm:spPr/>
      <dgm:t>
        <a:bodyPr/>
        <a:lstStyle/>
        <a:p>
          <a:endParaRPr lang="en-US"/>
        </a:p>
      </dgm:t>
    </dgm:pt>
    <dgm:pt modelId="{C2BCBB78-C2BE-419C-B72F-CC594D618C36}" type="sibTrans" cxnId="{D3D08968-47A9-4B16-B94B-EE0502AA7880}">
      <dgm:prSet/>
      <dgm:spPr/>
      <dgm:t>
        <a:bodyPr/>
        <a:lstStyle/>
        <a:p>
          <a:endParaRPr lang="en-US"/>
        </a:p>
      </dgm:t>
    </dgm:pt>
    <dgm:pt modelId="{5F5CFE19-23C0-4D45-857F-27AF189D8E53}">
      <dgm:prSet phldr="0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3079FCF-D5F0-420B-AC7E-340443B3E41E}" type="parTrans" cxnId="{329776D5-FB9F-436E-9BB0-438C53366150}">
      <dgm:prSet/>
      <dgm:spPr/>
      <dgm:t>
        <a:bodyPr/>
        <a:lstStyle/>
        <a:p>
          <a:endParaRPr lang="en-US"/>
        </a:p>
      </dgm:t>
    </dgm:pt>
    <dgm:pt modelId="{E6B98EFC-93D5-43F1-AF96-BE110C17082D}" type="sibTrans" cxnId="{329776D5-FB9F-436E-9BB0-438C53366150}">
      <dgm:prSet/>
      <dgm:spPr/>
      <dgm:t>
        <a:bodyPr/>
        <a:lstStyle/>
        <a:p>
          <a:endParaRPr lang="en-US"/>
        </a:p>
      </dgm:t>
    </dgm:pt>
    <dgm:pt modelId="{78C87406-771B-49C9-85B0-2E4B1E6FEA61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Satisfying parameter values</a:t>
          </a:r>
        </a:p>
      </dgm:t>
    </dgm:pt>
    <dgm:pt modelId="{EC16A327-69D6-4DDB-9D18-9E22CFD2BF71}" type="parTrans" cxnId="{0B484E05-8D59-4EFF-B07F-25BB647E0256}">
      <dgm:prSet/>
      <dgm:spPr/>
      <dgm:t>
        <a:bodyPr/>
        <a:lstStyle/>
        <a:p>
          <a:endParaRPr lang="en-US"/>
        </a:p>
      </dgm:t>
    </dgm:pt>
    <dgm:pt modelId="{053932CF-8AD6-49B3-8233-2C591557559C}" type="sibTrans" cxnId="{0B484E05-8D59-4EFF-B07F-25BB647E0256}">
      <dgm:prSet/>
      <dgm:spPr/>
      <dgm:t>
        <a:bodyPr/>
        <a:lstStyle/>
        <a:p>
          <a:endParaRPr lang="en-US"/>
        </a:p>
      </dgm:t>
    </dgm:pt>
    <dgm:pt modelId="{F9451AFB-DB4C-4D11-A5C3-2BF2CD597F63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Method with likelihood </a:t>
          </a:r>
          <a:endParaRPr lang="en-US"/>
        </a:p>
      </dgm:t>
    </dgm:pt>
    <dgm:pt modelId="{65A177CB-8D31-407E-9797-8A3C484D62E3}" type="parTrans" cxnId="{19926394-C98C-4573-962C-E13D42F041BC}">
      <dgm:prSet/>
      <dgm:spPr/>
      <dgm:t>
        <a:bodyPr/>
        <a:lstStyle/>
        <a:p>
          <a:endParaRPr lang="en-US"/>
        </a:p>
      </dgm:t>
    </dgm:pt>
    <dgm:pt modelId="{377F5ABC-A125-4851-AD65-A7F7241D8085}" type="sibTrans" cxnId="{19926394-C98C-4573-962C-E13D42F041BC}">
      <dgm:prSet/>
      <dgm:spPr/>
      <dgm:t>
        <a:bodyPr/>
        <a:lstStyle/>
        <a:p>
          <a:endParaRPr lang="en-US"/>
        </a:p>
      </dgm:t>
    </dgm:pt>
    <dgm:pt modelId="{88906542-4236-4A69-B196-32772259D811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Corresponding likelihood or its approximation</a:t>
          </a:r>
        </a:p>
      </dgm:t>
    </dgm:pt>
    <dgm:pt modelId="{F1395C8F-53DE-47E1-AEED-D731FE33DF4F}" type="parTrans" cxnId="{C744D0CD-D120-4E29-A13A-8C2186CC3F12}">
      <dgm:prSet/>
      <dgm:spPr/>
      <dgm:t>
        <a:bodyPr/>
        <a:lstStyle/>
        <a:p>
          <a:endParaRPr lang="en-US"/>
        </a:p>
      </dgm:t>
    </dgm:pt>
    <dgm:pt modelId="{40E1AF88-D3FE-4C73-BEE9-01BA943853E1}" type="sibTrans" cxnId="{C744D0CD-D120-4E29-A13A-8C2186CC3F12}">
      <dgm:prSet/>
      <dgm:spPr/>
      <dgm:t>
        <a:bodyPr/>
        <a:lstStyle/>
        <a:p>
          <a:endParaRPr lang="en-US"/>
        </a:p>
      </dgm:t>
    </dgm:pt>
    <dgm:pt modelId="{131E5C0A-7CCC-4FA4-9496-D923B1A31759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Parameter estimation</a:t>
          </a:r>
        </a:p>
      </dgm:t>
    </dgm:pt>
    <dgm:pt modelId="{1B29B7E5-F60A-4EB4-A0B3-83348755B800}" type="parTrans" cxnId="{6BA6A95D-44AD-4751-AA81-39D625A07AC2}">
      <dgm:prSet/>
      <dgm:spPr/>
      <dgm:t>
        <a:bodyPr/>
        <a:lstStyle/>
        <a:p>
          <a:endParaRPr lang="en-US"/>
        </a:p>
      </dgm:t>
    </dgm:pt>
    <dgm:pt modelId="{C84DDC34-EA4F-4EA3-9553-564245AFD79D}" type="sibTrans" cxnId="{6BA6A95D-44AD-4751-AA81-39D625A07AC2}">
      <dgm:prSet/>
      <dgm:spPr/>
      <dgm:t>
        <a:bodyPr/>
        <a:lstStyle/>
        <a:p>
          <a:endParaRPr lang="en-US"/>
        </a:p>
      </dgm:t>
    </dgm:pt>
    <dgm:pt modelId="{E3FECED1-7008-4341-83BE-06A4C261B8A0}" type="pres">
      <dgm:prSet presAssocID="{15ED3444-22C6-45A3-B309-2ED40FBA1944}" presName="linearFlow" presStyleCnt="0">
        <dgm:presLayoutVars>
          <dgm:dir/>
          <dgm:animLvl val="lvl"/>
          <dgm:resizeHandles val="exact"/>
        </dgm:presLayoutVars>
      </dgm:prSet>
      <dgm:spPr/>
    </dgm:pt>
    <dgm:pt modelId="{42DA2188-4434-4CA9-B741-3BB96D76D524}" type="pres">
      <dgm:prSet presAssocID="{054F2CE6-C9E8-42DB-9AEF-AE16BA5609C3}" presName="composite" presStyleCnt="0"/>
      <dgm:spPr/>
    </dgm:pt>
    <dgm:pt modelId="{2373E0A2-A97F-4F10-A197-BF2C68EDC9FC}" type="pres">
      <dgm:prSet presAssocID="{054F2CE6-C9E8-42DB-9AEF-AE16BA5609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624B8F-4313-44FC-A936-D6F7C7C9B934}" type="pres">
      <dgm:prSet presAssocID="{054F2CE6-C9E8-42DB-9AEF-AE16BA5609C3}" presName="parSh" presStyleLbl="node1" presStyleIdx="0" presStyleCnt="3"/>
      <dgm:spPr/>
    </dgm:pt>
    <dgm:pt modelId="{59808E99-F215-4338-B70C-958F029FF880}" type="pres">
      <dgm:prSet presAssocID="{054F2CE6-C9E8-42DB-9AEF-AE16BA5609C3}" presName="desTx" presStyleLbl="fgAcc1" presStyleIdx="0" presStyleCnt="3">
        <dgm:presLayoutVars>
          <dgm:bulletEnabled val="1"/>
        </dgm:presLayoutVars>
      </dgm:prSet>
      <dgm:spPr/>
    </dgm:pt>
    <dgm:pt modelId="{AF24317B-017E-40CB-A6B9-214AF43C5106}" type="pres">
      <dgm:prSet presAssocID="{A4F7E314-DDF2-4BD5-A838-BEF0DDA43369}" presName="sibTrans" presStyleLbl="sibTrans2D1" presStyleIdx="0" presStyleCnt="2"/>
      <dgm:spPr/>
    </dgm:pt>
    <dgm:pt modelId="{DF282616-C622-4A82-B30D-9268F059C6E3}" type="pres">
      <dgm:prSet presAssocID="{A4F7E314-DDF2-4BD5-A838-BEF0DDA43369}" presName="connTx" presStyleLbl="sibTrans2D1" presStyleIdx="0" presStyleCnt="2"/>
      <dgm:spPr/>
    </dgm:pt>
    <dgm:pt modelId="{D75DC868-9FF7-4194-A3B0-022D4EF4BA2D}" type="pres">
      <dgm:prSet presAssocID="{FADAA7F5-D651-4DA3-90C2-D6EA63668B44}" presName="composite" presStyleCnt="0"/>
      <dgm:spPr/>
    </dgm:pt>
    <dgm:pt modelId="{9AA01861-E15B-45C7-B4CA-8FCBDE71DD25}" type="pres">
      <dgm:prSet presAssocID="{FADAA7F5-D651-4DA3-90C2-D6EA63668B4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DF1656-43C8-4648-BFD6-3E4551B1A04E}" type="pres">
      <dgm:prSet presAssocID="{FADAA7F5-D651-4DA3-90C2-D6EA63668B44}" presName="parSh" presStyleLbl="node1" presStyleIdx="1" presStyleCnt="3"/>
      <dgm:spPr/>
    </dgm:pt>
    <dgm:pt modelId="{352DD983-DA15-45D6-AC9A-3FE4E61E1CB6}" type="pres">
      <dgm:prSet presAssocID="{FADAA7F5-D651-4DA3-90C2-D6EA63668B44}" presName="desTx" presStyleLbl="fgAcc1" presStyleIdx="1" presStyleCnt="3">
        <dgm:presLayoutVars>
          <dgm:bulletEnabled val="1"/>
        </dgm:presLayoutVars>
      </dgm:prSet>
      <dgm:spPr/>
    </dgm:pt>
    <dgm:pt modelId="{D0BD65A3-F0FF-469B-9B38-6F986E091914}" type="pres">
      <dgm:prSet presAssocID="{5DE8338D-063D-432F-AB5B-BB2CCDA9249C}" presName="sibTrans" presStyleLbl="sibTrans2D1" presStyleIdx="1" presStyleCnt="2"/>
      <dgm:spPr/>
    </dgm:pt>
    <dgm:pt modelId="{DA25476D-A274-47AF-ABF6-8C164E6868CB}" type="pres">
      <dgm:prSet presAssocID="{5DE8338D-063D-432F-AB5B-BB2CCDA9249C}" presName="connTx" presStyleLbl="sibTrans2D1" presStyleIdx="1" presStyleCnt="2"/>
      <dgm:spPr/>
    </dgm:pt>
    <dgm:pt modelId="{B860DEDC-7A34-4B21-9590-C37BECCB873C}" type="pres">
      <dgm:prSet presAssocID="{2CDBD5D2-7D25-48A9-A32E-C6A7D6DE7D2D}" presName="composite" presStyleCnt="0"/>
      <dgm:spPr/>
    </dgm:pt>
    <dgm:pt modelId="{67457BFF-E7EA-4145-8282-C8D394ACE041}" type="pres">
      <dgm:prSet presAssocID="{2CDBD5D2-7D25-48A9-A32E-C6A7D6DE7D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F08236A-A584-41B9-AED1-9AE9BE25CE11}" type="pres">
      <dgm:prSet presAssocID="{2CDBD5D2-7D25-48A9-A32E-C6A7D6DE7D2D}" presName="parSh" presStyleLbl="node1" presStyleIdx="2" presStyleCnt="3"/>
      <dgm:spPr/>
    </dgm:pt>
    <dgm:pt modelId="{B468D1B2-112B-463C-A8B2-6F9E9D67B664}" type="pres">
      <dgm:prSet presAssocID="{2CDBD5D2-7D25-48A9-A32E-C6A7D6DE7D2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51AE604-A9CA-459B-88BA-63D03E71F056}" type="presOf" srcId="{2CDBD5D2-7D25-48A9-A32E-C6A7D6DE7D2D}" destId="{67457BFF-E7EA-4145-8282-C8D394ACE041}" srcOrd="0" destOrd="0" presId="urn:microsoft.com/office/officeart/2005/8/layout/process3"/>
    <dgm:cxn modelId="{0B484E05-8D59-4EFF-B07F-25BB647E0256}" srcId="{2CDBD5D2-7D25-48A9-A32E-C6A7D6DE7D2D}" destId="{78C87406-771B-49C9-85B0-2E4B1E6FEA61}" srcOrd="0" destOrd="0" parTransId="{EC16A327-69D6-4DDB-9D18-9E22CFD2BF71}" sibTransId="{053932CF-8AD6-49B3-8233-2C591557559C}"/>
    <dgm:cxn modelId="{28B7E717-DB5E-4BA0-B006-549012B778DA}" type="presOf" srcId="{F9451AFB-DB4C-4D11-A5C3-2BF2CD597F63}" destId="{352DD983-DA15-45D6-AC9A-3FE4E61E1CB6}" srcOrd="0" destOrd="1" presId="urn:microsoft.com/office/officeart/2005/8/layout/process3"/>
    <dgm:cxn modelId="{2BA36E1A-D37A-49C8-9A6C-71DF5856E7F0}" srcId="{15ED3444-22C6-45A3-B309-2ED40FBA1944}" destId="{FADAA7F5-D651-4DA3-90C2-D6EA63668B44}" srcOrd="1" destOrd="0" parTransId="{E42D8698-7038-4296-868D-F364637EDFCB}" sibTransId="{5DE8338D-063D-432F-AB5B-BB2CCDA9249C}"/>
    <dgm:cxn modelId="{366C1423-5627-4958-9ACC-9E6953583831}" type="presOf" srcId="{86783FD8-1A44-499D-AB72-A945EE9C3BC2}" destId="{59808E99-F215-4338-B70C-958F029FF880}" srcOrd="0" destOrd="2" presId="urn:microsoft.com/office/officeart/2005/8/layout/process3"/>
    <dgm:cxn modelId="{13041B23-FC8F-43F4-B758-5C09611B96D6}" srcId="{15ED3444-22C6-45A3-B309-2ED40FBA1944}" destId="{054F2CE6-C9E8-42DB-9AEF-AE16BA5609C3}" srcOrd="0" destOrd="0" parTransId="{2C36AED5-624C-4AEB-909F-5FA64C124487}" sibTransId="{A4F7E314-DDF2-4BD5-A838-BEF0DDA43369}"/>
    <dgm:cxn modelId="{FB32CF25-C774-4315-B689-C595DA423BA1}" srcId="{FADAA7F5-D651-4DA3-90C2-D6EA63668B44}" destId="{9B513EC8-F74F-4A62-BA90-D183E6D9292F}" srcOrd="0" destOrd="0" parTransId="{00FB1B4D-89F0-4DB9-88AA-C0DDEAF40B58}" sibTransId="{6D680088-D600-4F4A-B8CD-B1E4994D1C8A}"/>
    <dgm:cxn modelId="{46A01E3E-BEEF-471C-B9A5-5B891A698643}" type="presOf" srcId="{2CDBD5D2-7D25-48A9-A32E-C6A7D6DE7D2D}" destId="{DF08236A-A584-41B9-AED1-9AE9BE25CE11}" srcOrd="1" destOrd="0" presId="urn:microsoft.com/office/officeart/2005/8/layout/process3"/>
    <dgm:cxn modelId="{6BA6A95D-44AD-4751-AA81-39D625A07AC2}" srcId="{2CDBD5D2-7D25-48A9-A32E-C6A7D6DE7D2D}" destId="{131E5C0A-7CCC-4FA4-9496-D923B1A31759}" srcOrd="2" destOrd="0" parTransId="{1B29B7E5-F60A-4EB4-A0B3-83348755B800}" sibTransId="{C84DDC34-EA4F-4EA3-9553-564245AFD79D}"/>
    <dgm:cxn modelId="{D3D08968-47A9-4B16-B94B-EE0502AA7880}" srcId="{15ED3444-22C6-45A3-B309-2ED40FBA1944}" destId="{2CDBD5D2-7D25-48A9-A32E-C6A7D6DE7D2D}" srcOrd="2" destOrd="0" parTransId="{804C1AD2-C662-4BB8-AEA2-0D08EB6703C3}" sibTransId="{C2BCBB78-C2BE-419C-B72F-CC594D618C36}"/>
    <dgm:cxn modelId="{E18EC549-B344-4425-90BC-8B0DD8261220}" type="presOf" srcId="{FADAA7F5-D651-4DA3-90C2-D6EA63668B44}" destId="{9AA01861-E15B-45C7-B4CA-8FCBDE71DD25}" srcOrd="0" destOrd="0" presId="urn:microsoft.com/office/officeart/2005/8/layout/process3"/>
    <dgm:cxn modelId="{A7BDE46E-0C1B-48FC-BA00-1B1E048E8FD3}" type="presOf" srcId="{054F2CE6-C9E8-42DB-9AEF-AE16BA5609C3}" destId="{2373E0A2-A97F-4F10-A197-BF2C68EDC9FC}" srcOrd="0" destOrd="0" presId="urn:microsoft.com/office/officeart/2005/8/layout/process3"/>
    <dgm:cxn modelId="{B1621A6F-E296-4080-B947-84E90B7FF079}" type="presOf" srcId="{9B513EC8-F74F-4A62-BA90-D183E6D9292F}" destId="{352DD983-DA15-45D6-AC9A-3FE4E61E1CB6}" srcOrd="0" destOrd="0" presId="urn:microsoft.com/office/officeart/2005/8/layout/process3"/>
    <dgm:cxn modelId="{F79FA071-B6A4-426D-8C12-27F3FA2DB9EF}" type="presOf" srcId="{5DE8338D-063D-432F-AB5B-BB2CCDA9249C}" destId="{DA25476D-A274-47AF-ABF6-8C164E6868CB}" srcOrd="1" destOrd="0" presId="urn:microsoft.com/office/officeart/2005/8/layout/process3"/>
    <dgm:cxn modelId="{FF580F59-7B2F-4A77-9500-1CAA4B2B6F15}" type="presOf" srcId="{054F2CE6-C9E8-42DB-9AEF-AE16BA5609C3}" destId="{FC624B8F-4313-44FC-A936-D6F7C7C9B934}" srcOrd="1" destOrd="0" presId="urn:microsoft.com/office/officeart/2005/8/layout/process3"/>
    <dgm:cxn modelId="{C0CF9F90-C44F-45E5-BACF-9DBB56B4103C}" type="presOf" srcId="{78C87406-771B-49C9-85B0-2E4B1E6FEA61}" destId="{B468D1B2-112B-463C-A8B2-6F9E9D67B664}" srcOrd="0" destOrd="0" presId="urn:microsoft.com/office/officeart/2005/8/layout/process3"/>
    <dgm:cxn modelId="{19926394-C98C-4573-962C-E13D42F041BC}" srcId="{FADAA7F5-D651-4DA3-90C2-D6EA63668B44}" destId="{F9451AFB-DB4C-4D11-A5C3-2BF2CD597F63}" srcOrd="1" destOrd="0" parTransId="{65A177CB-8D31-407E-9797-8A3C484D62E3}" sibTransId="{377F5ABC-A125-4851-AD65-A7F7241D8085}"/>
    <dgm:cxn modelId="{BA66D99E-A3B1-45C2-A7E0-1D69DC99D442}" type="presOf" srcId="{131E5C0A-7CCC-4FA4-9496-D923B1A31759}" destId="{B468D1B2-112B-463C-A8B2-6F9E9D67B664}" srcOrd="0" destOrd="2" presId="urn:microsoft.com/office/officeart/2005/8/layout/process3"/>
    <dgm:cxn modelId="{6017E0A6-B5CA-41B7-A05B-0ADCB10953ED}" type="presOf" srcId="{A4F7E314-DDF2-4BD5-A838-BEF0DDA43369}" destId="{AF24317B-017E-40CB-A6B9-214AF43C5106}" srcOrd="0" destOrd="0" presId="urn:microsoft.com/office/officeart/2005/8/layout/process3"/>
    <dgm:cxn modelId="{128789AB-F9CA-4783-8E77-59107CC36F94}" type="presOf" srcId="{15ED3444-22C6-45A3-B309-2ED40FBA1944}" destId="{E3FECED1-7008-4341-83BE-06A4C261B8A0}" srcOrd="0" destOrd="0" presId="urn:microsoft.com/office/officeart/2005/8/layout/process3"/>
    <dgm:cxn modelId="{EFC5D0B5-91BB-4EE4-8625-992F84585298}" type="presOf" srcId="{5F5CFE19-23C0-4D45-857F-27AF189D8E53}" destId="{59808E99-F215-4338-B70C-958F029FF880}" srcOrd="0" destOrd="1" presId="urn:microsoft.com/office/officeart/2005/8/layout/process3"/>
    <dgm:cxn modelId="{9FC9A5B6-A4DF-4030-86F4-A9E084CA3180}" type="presOf" srcId="{FADAA7F5-D651-4DA3-90C2-D6EA63668B44}" destId="{D6DF1656-43C8-4648-BFD6-3E4551B1A04E}" srcOrd="1" destOrd="0" presId="urn:microsoft.com/office/officeart/2005/8/layout/process3"/>
    <dgm:cxn modelId="{C0E166B9-6BF6-4C13-86FC-86B5F3E9243E}" type="presOf" srcId="{A4F7E314-DDF2-4BD5-A838-BEF0DDA43369}" destId="{DF282616-C622-4A82-B30D-9268F059C6E3}" srcOrd="1" destOrd="0" presId="urn:microsoft.com/office/officeart/2005/8/layout/process3"/>
    <dgm:cxn modelId="{AD6661CC-CF27-4200-A8EC-DF89BE73E30F}" type="presOf" srcId="{88906542-4236-4A69-B196-32772259D811}" destId="{B468D1B2-112B-463C-A8B2-6F9E9D67B664}" srcOrd="0" destOrd="1" presId="urn:microsoft.com/office/officeart/2005/8/layout/process3"/>
    <dgm:cxn modelId="{C744D0CD-D120-4E29-A13A-8C2186CC3F12}" srcId="{2CDBD5D2-7D25-48A9-A32E-C6A7D6DE7D2D}" destId="{88906542-4236-4A69-B196-32772259D811}" srcOrd="1" destOrd="0" parTransId="{F1395C8F-53DE-47E1-AEED-D731FE33DF4F}" sibTransId="{40E1AF88-D3FE-4C73-BEE9-01BA943853E1}"/>
    <dgm:cxn modelId="{9700E1D0-AA25-4B86-BA8B-64DFD5F812CA}" type="presOf" srcId="{5DE8338D-063D-432F-AB5B-BB2CCDA9249C}" destId="{D0BD65A3-F0FF-469B-9B38-6F986E091914}" srcOrd="0" destOrd="0" presId="urn:microsoft.com/office/officeart/2005/8/layout/process3"/>
    <dgm:cxn modelId="{329776D5-FB9F-436E-9BB0-438C53366150}" srcId="{054F2CE6-C9E8-42DB-9AEF-AE16BA5609C3}" destId="{5F5CFE19-23C0-4D45-857F-27AF189D8E53}" srcOrd="1" destOrd="0" parTransId="{83079FCF-D5F0-420B-AC7E-340443B3E41E}" sibTransId="{E6B98EFC-93D5-43F1-AF96-BE110C17082D}"/>
    <dgm:cxn modelId="{B7032EED-F7A6-4E62-8F81-7EB0102036B6}" srcId="{054F2CE6-C9E8-42DB-9AEF-AE16BA5609C3}" destId="{13D6A1E3-F1B6-4066-B4CA-934B2C7E9C06}" srcOrd="0" destOrd="0" parTransId="{CF305068-DAED-4189-B00A-C7309EB947E5}" sibTransId="{00AE402F-A622-4D45-91D3-7AA8E4FB0812}"/>
    <dgm:cxn modelId="{9897C9F1-2137-4739-B34D-0552C0A39528}" type="presOf" srcId="{13D6A1E3-F1B6-4066-B4CA-934B2C7E9C06}" destId="{59808E99-F215-4338-B70C-958F029FF880}" srcOrd="0" destOrd="0" presId="urn:microsoft.com/office/officeart/2005/8/layout/process3"/>
    <dgm:cxn modelId="{A9FEAFF6-F225-4D98-982B-ED5CA56F153E}" srcId="{054F2CE6-C9E8-42DB-9AEF-AE16BA5609C3}" destId="{86783FD8-1A44-499D-AB72-A945EE9C3BC2}" srcOrd="2" destOrd="0" parTransId="{C3318229-B9B3-4D1A-8DEB-17E12981DBA1}" sibTransId="{F678825B-D3D5-4E13-871B-0A9AC2D0A774}"/>
    <dgm:cxn modelId="{7E32BF4C-B6EE-4870-ACA3-8FCC4944A325}" type="presParOf" srcId="{E3FECED1-7008-4341-83BE-06A4C261B8A0}" destId="{42DA2188-4434-4CA9-B741-3BB96D76D524}" srcOrd="0" destOrd="0" presId="urn:microsoft.com/office/officeart/2005/8/layout/process3"/>
    <dgm:cxn modelId="{AF2766F7-C5DB-4E6F-882A-FC65E14CCECA}" type="presParOf" srcId="{42DA2188-4434-4CA9-B741-3BB96D76D524}" destId="{2373E0A2-A97F-4F10-A197-BF2C68EDC9FC}" srcOrd="0" destOrd="0" presId="urn:microsoft.com/office/officeart/2005/8/layout/process3"/>
    <dgm:cxn modelId="{1E6A5AD4-889D-438B-97A1-AEDC049DD761}" type="presParOf" srcId="{42DA2188-4434-4CA9-B741-3BB96D76D524}" destId="{FC624B8F-4313-44FC-A936-D6F7C7C9B934}" srcOrd="1" destOrd="0" presId="urn:microsoft.com/office/officeart/2005/8/layout/process3"/>
    <dgm:cxn modelId="{E1F333ED-D860-4A67-BB21-221AFA518C2F}" type="presParOf" srcId="{42DA2188-4434-4CA9-B741-3BB96D76D524}" destId="{59808E99-F215-4338-B70C-958F029FF880}" srcOrd="2" destOrd="0" presId="urn:microsoft.com/office/officeart/2005/8/layout/process3"/>
    <dgm:cxn modelId="{BB3B75A3-8CBB-4E5B-BCFD-98782B50A55B}" type="presParOf" srcId="{E3FECED1-7008-4341-83BE-06A4C261B8A0}" destId="{AF24317B-017E-40CB-A6B9-214AF43C5106}" srcOrd="1" destOrd="0" presId="urn:microsoft.com/office/officeart/2005/8/layout/process3"/>
    <dgm:cxn modelId="{E386CECE-3C11-469C-B79F-60DC8C9363C9}" type="presParOf" srcId="{AF24317B-017E-40CB-A6B9-214AF43C5106}" destId="{DF282616-C622-4A82-B30D-9268F059C6E3}" srcOrd="0" destOrd="0" presId="urn:microsoft.com/office/officeart/2005/8/layout/process3"/>
    <dgm:cxn modelId="{DAA9A20F-7F4B-4427-88F3-1E992A59E3F8}" type="presParOf" srcId="{E3FECED1-7008-4341-83BE-06A4C261B8A0}" destId="{D75DC868-9FF7-4194-A3B0-022D4EF4BA2D}" srcOrd="2" destOrd="0" presId="urn:microsoft.com/office/officeart/2005/8/layout/process3"/>
    <dgm:cxn modelId="{7F27727C-6174-406C-8E66-925BB04B734D}" type="presParOf" srcId="{D75DC868-9FF7-4194-A3B0-022D4EF4BA2D}" destId="{9AA01861-E15B-45C7-B4CA-8FCBDE71DD25}" srcOrd="0" destOrd="0" presId="urn:microsoft.com/office/officeart/2005/8/layout/process3"/>
    <dgm:cxn modelId="{0C9F2C5E-9271-46D5-AAA7-C16924A481E9}" type="presParOf" srcId="{D75DC868-9FF7-4194-A3B0-022D4EF4BA2D}" destId="{D6DF1656-43C8-4648-BFD6-3E4551B1A04E}" srcOrd="1" destOrd="0" presId="urn:microsoft.com/office/officeart/2005/8/layout/process3"/>
    <dgm:cxn modelId="{44BA423A-4D95-4094-BFAC-1F555E90402B}" type="presParOf" srcId="{D75DC868-9FF7-4194-A3B0-022D4EF4BA2D}" destId="{352DD983-DA15-45D6-AC9A-3FE4E61E1CB6}" srcOrd="2" destOrd="0" presId="urn:microsoft.com/office/officeart/2005/8/layout/process3"/>
    <dgm:cxn modelId="{93BB6456-D679-49F3-A7BB-1FD1F90A87A5}" type="presParOf" srcId="{E3FECED1-7008-4341-83BE-06A4C261B8A0}" destId="{D0BD65A3-F0FF-469B-9B38-6F986E091914}" srcOrd="3" destOrd="0" presId="urn:microsoft.com/office/officeart/2005/8/layout/process3"/>
    <dgm:cxn modelId="{8D9C854E-C51E-4F45-B5BE-3DD8DE8CED09}" type="presParOf" srcId="{D0BD65A3-F0FF-469B-9B38-6F986E091914}" destId="{DA25476D-A274-47AF-ABF6-8C164E6868CB}" srcOrd="0" destOrd="0" presId="urn:microsoft.com/office/officeart/2005/8/layout/process3"/>
    <dgm:cxn modelId="{18463ED8-91FA-4298-A825-3AE04971EA8C}" type="presParOf" srcId="{E3FECED1-7008-4341-83BE-06A4C261B8A0}" destId="{B860DEDC-7A34-4B21-9590-C37BECCB873C}" srcOrd="4" destOrd="0" presId="urn:microsoft.com/office/officeart/2005/8/layout/process3"/>
    <dgm:cxn modelId="{7F3F9AB6-6433-4976-95C9-CBC06B03246C}" type="presParOf" srcId="{B860DEDC-7A34-4B21-9590-C37BECCB873C}" destId="{67457BFF-E7EA-4145-8282-C8D394ACE041}" srcOrd="0" destOrd="0" presId="urn:microsoft.com/office/officeart/2005/8/layout/process3"/>
    <dgm:cxn modelId="{987F066C-99C5-46A1-AF81-8E166A92725C}" type="presParOf" srcId="{B860DEDC-7A34-4B21-9590-C37BECCB873C}" destId="{DF08236A-A584-41B9-AED1-9AE9BE25CE11}" srcOrd="1" destOrd="0" presId="urn:microsoft.com/office/officeart/2005/8/layout/process3"/>
    <dgm:cxn modelId="{A625ED86-521E-412A-9887-A1724447F401}" type="presParOf" srcId="{B860DEDC-7A34-4B21-9590-C37BECCB873C}" destId="{B468D1B2-112B-463C-A8B2-6F9E9D67B66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18C6E-BF0E-4763-90FE-CC06BE3FBC59}">
      <dsp:nvSpPr>
        <dsp:cNvPr id="0" name=""/>
        <dsp:cNvSpPr/>
      </dsp:nvSpPr>
      <dsp:spPr>
        <a:xfrm>
          <a:off x="3238" y="0"/>
          <a:ext cx="4979193" cy="3089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34" tIns="0" rIns="49183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Parameter inference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Grandview Display"/>
            </a:rPr>
            <a:t> Given experimental data, how</a:t>
          </a:r>
          <a:r>
            <a:rPr lang="en-US" sz="1900" kern="1200"/>
            <a:t> </a:t>
          </a:r>
          <a:r>
            <a:rPr lang="en-US" sz="1900" kern="1200">
              <a:latin typeface="Grandview Display"/>
            </a:rPr>
            <a:t>can we</a:t>
          </a:r>
          <a:r>
            <a:rPr lang="en-US" sz="1900" kern="1200"/>
            <a:t> estimate model parameters?</a:t>
          </a:r>
          <a:endParaRPr lang="en-US" sz="1900" kern="1200">
            <a:latin typeface="Grandview Display"/>
          </a:endParaRPr>
        </a:p>
      </dsp:txBody>
      <dsp:txXfrm>
        <a:off x="3238" y="1235709"/>
        <a:ext cx="4979193" cy="1853565"/>
      </dsp:txXfrm>
    </dsp:sp>
    <dsp:sp modelId="{2B4E0F02-C2D9-4D6F-A08F-EA05B6746380}">
      <dsp:nvSpPr>
        <dsp:cNvPr id="0" name=""/>
        <dsp:cNvSpPr/>
      </dsp:nvSpPr>
      <dsp:spPr>
        <a:xfrm>
          <a:off x="3238" y="0"/>
          <a:ext cx="4979193" cy="1235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34" tIns="165100" rIns="49183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38" y="0"/>
        <a:ext cx="4979193" cy="1235710"/>
      </dsp:txXfrm>
    </dsp:sp>
    <dsp:sp modelId="{47C9DA5F-DB5F-4788-8D7D-5696A96DA743}">
      <dsp:nvSpPr>
        <dsp:cNvPr id="0" name=""/>
        <dsp:cNvSpPr/>
      </dsp:nvSpPr>
      <dsp:spPr>
        <a:xfrm>
          <a:off x="5380767" y="0"/>
          <a:ext cx="4979193" cy="3089275"/>
        </a:xfrm>
        <a:prstGeom prst="rect">
          <a:avLst/>
        </a:prstGeom>
        <a:solidFill>
          <a:schemeClr val="accent5">
            <a:hueOff val="1505802"/>
            <a:satOff val="4858"/>
            <a:lumOff val="-2156"/>
            <a:alphaOff val="0"/>
          </a:schemeClr>
        </a:solidFill>
        <a:ln w="12700" cap="flat" cmpd="sng" algn="ctr">
          <a:solidFill>
            <a:schemeClr val="accent5">
              <a:hueOff val="1505802"/>
              <a:satOff val="4858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34" tIns="0" rIns="49183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Parameter synthesis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Grandview Display"/>
            </a:rPr>
            <a:t>Given a property of interest, how do we</a:t>
          </a:r>
          <a:r>
            <a:rPr lang="en-US" sz="1900" kern="1200"/>
            <a:t> find a </a:t>
          </a:r>
          <a:r>
            <a:rPr lang="en-US" sz="1900" kern="1200">
              <a:latin typeface="Grandview Display"/>
            </a:rPr>
            <a:t>space</a:t>
          </a:r>
          <a:r>
            <a:rPr lang="en-US" sz="1900" kern="1200"/>
            <a:t> of </a:t>
          </a:r>
          <a:r>
            <a:rPr lang="en-US" sz="1900" kern="1200">
              <a:latin typeface="Grandview Display"/>
            </a:rPr>
            <a:t>parameter</a:t>
          </a:r>
          <a:r>
            <a:rPr lang="en-US" sz="1900" kern="1200"/>
            <a:t> </a:t>
          </a:r>
          <a:r>
            <a:rPr lang="en-US" sz="1900" kern="1200">
              <a:latin typeface="Grandview Display"/>
            </a:rPr>
            <a:t>values </a:t>
          </a:r>
          <a:r>
            <a:rPr lang="en-US" sz="1900" kern="1200"/>
            <a:t>satisfying </a:t>
          </a:r>
          <a:r>
            <a:rPr lang="en-US" sz="1900" kern="1200">
              <a:latin typeface="Grandview Display"/>
            </a:rPr>
            <a:t>the property</a:t>
          </a:r>
          <a:r>
            <a:rPr lang="en-US" sz="1900" kern="1200"/>
            <a:t>?</a:t>
          </a:r>
          <a:endParaRPr lang="en-US" sz="1900" kern="1200">
            <a:latin typeface="Grandview Display"/>
          </a:endParaRPr>
        </a:p>
      </dsp:txBody>
      <dsp:txXfrm>
        <a:off x="5380767" y="1235709"/>
        <a:ext cx="4979193" cy="1853565"/>
      </dsp:txXfrm>
    </dsp:sp>
    <dsp:sp modelId="{91856909-3C51-44AE-BC47-D066F4E07D1A}">
      <dsp:nvSpPr>
        <dsp:cNvPr id="0" name=""/>
        <dsp:cNvSpPr/>
      </dsp:nvSpPr>
      <dsp:spPr>
        <a:xfrm>
          <a:off x="5380767" y="0"/>
          <a:ext cx="4979193" cy="1235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834" tIns="165100" rIns="49183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80767" y="0"/>
        <a:ext cx="4979193" cy="123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24B8F-4313-44FC-A936-D6F7C7C9B934}">
      <dsp:nvSpPr>
        <dsp:cNvPr id="0" name=""/>
        <dsp:cNvSpPr/>
      </dsp:nvSpPr>
      <dsp:spPr>
        <a:xfrm>
          <a:off x="3779" y="1297028"/>
          <a:ext cx="1718485" cy="752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randview Display"/>
            </a:rPr>
            <a:t>Input</a:t>
          </a:r>
          <a:endParaRPr lang="en-US" sz="1300" kern="1200"/>
        </a:p>
      </dsp:txBody>
      <dsp:txXfrm>
        <a:off x="3779" y="1297028"/>
        <a:ext cx="1718485" cy="501553"/>
      </dsp:txXfrm>
    </dsp:sp>
    <dsp:sp modelId="{59808E99-F215-4338-B70C-958F029FF880}">
      <dsp:nvSpPr>
        <dsp:cNvPr id="0" name=""/>
        <dsp:cNvSpPr/>
      </dsp:nvSpPr>
      <dsp:spPr>
        <a:xfrm>
          <a:off x="355758" y="1798581"/>
          <a:ext cx="1718485" cy="1605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Model </a:t>
          </a:r>
          <a14:m xmlns:a14="http://schemas.microsoft.com/office/drawing/2010/main">
            <m:oMath xmlns:m="http://schemas.openxmlformats.org/officeDocument/2006/math">
              <m:r>
                <a:rPr lang="en-US" sz="13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ℳ</m:t>
              </m:r>
            </m:oMath>
          </a14:m>
          <a:r>
            <a:rPr lang="en-US" sz="1300" kern="1200">
              <a:latin typeface="Grandview Display"/>
            </a:rPr>
            <a:t> </a:t>
          </a:r>
          <a:br>
            <a:rPr lang="en-US" sz="1300" kern="1200">
              <a:latin typeface="Grandview Display"/>
            </a:rPr>
          </a:br>
          <a:endParaRPr lang="en-US" sz="1300" kern="1200">
            <a:latin typeface="Grandview Display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Property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13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Φ</m:t>
              </m:r>
              <m:r>
                <a:rPr lang="en-US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</m:oMath>
          </a14:m>
          <a:br>
            <a:rPr lang="en-US" sz="1300" b="0" kern="1200">
              <a:latin typeface="Grandview Display"/>
              <a:ea typeface="Cambria Math" panose="02040503050406030204" pitchFamily="18" charset="0"/>
            </a:rPr>
          </a:b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Experiment data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3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𝐷</m:t>
                  </m:r>
                </m:e>
                <m:sub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𝑜𝑏𝑠</m:t>
                  </m:r>
                </m:sub>
              </m:sSub>
            </m:oMath>
          </a14:m>
          <a:endParaRPr lang="en-US" sz="1300" kern="1200"/>
        </a:p>
      </dsp:txBody>
      <dsp:txXfrm>
        <a:off x="402791" y="1845614"/>
        <a:ext cx="1624419" cy="1511759"/>
      </dsp:txXfrm>
    </dsp:sp>
    <dsp:sp modelId="{AF24317B-017E-40CB-A6B9-214AF43C5106}">
      <dsp:nvSpPr>
        <dsp:cNvPr id="0" name=""/>
        <dsp:cNvSpPr/>
      </dsp:nvSpPr>
      <dsp:spPr>
        <a:xfrm>
          <a:off x="1982780" y="1333878"/>
          <a:ext cx="552294" cy="427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82780" y="1419449"/>
        <a:ext cx="423938" cy="256711"/>
      </dsp:txXfrm>
    </dsp:sp>
    <dsp:sp modelId="{D6DF1656-43C8-4648-BFD6-3E4551B1A04E}">
      <dsp:nvSpPr>
        <dsp:cNvPr id="0" name=""/>
        <dsp:cNvSpPr/>
      </dsp:nvSpPr>
      <dsp:spPr>
        <a:xfrm>
          <a:off x="2764329" y="1297028"/>
          <a:ext cx="1718485" cy="752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randview Display"/>
            </a:rPr>
            <a:t>Bayesian parameter synthesis</a:t>
          </a:r>
          <a:endParaRPr lang="en-US" sz="1300" kern="1200"/>
        </a:p>
      </dsp:txBody>
      <dsp:txXfrm>
        <a:off x="2764329" y="1297028"/>
        <a:ext cx="1718485" cy="501553"/>
      </dsp:txXfrm>
    </dsp:sp>
    <dsp:sp modelId="{352DD983-DA15-45D6-AC9A-3FE4E61E1CB6}">
      <dsp:nvSpPr>
        <dsp:cNvPr id="0" name=""/>
        <dsp:cNvSpPr/>
      </dsp:nvSpPr>
      <dsp:spPr>
        <a:xfrm>
          <a:off x="3116308" y="1798581"/>
          <a:ext cx="1718485" cy="1605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Likelihood-free method</a:t>
          </a:r>
          <a:br>
            <a:rPr lang="en-US" sz="1300" kern="1200">
              <a:latin typeface="Grandview Display"/>
            </a:rPr>
          </a:br>
          <a:endParaRPr lang="en-US" sz="1300" kern="1200">
            <a:latin typeface="Grandview Display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Method with likelihood </a:t>
          </a:r>
          <a:endParaRPr lang="en-US" sz="1300" kern="1200"/>
        </a:p>
      </dsp:txBody>
      <dsp:txXfrm>
        <a:off x="3163341" y="1845614"/>
        <a:ext cx="1624419" cy="1511759"/>
      </dsp:txXfrm>
    </dsp:sp>
    <dsp:sp modelId="{D0BD65A3-F0FF-469B-9B38-6F986E091914}">
      <dsp:nvSpPr>
        <dsp:cNvPr id="0" name=""/>
        <dsp:cNvSpPr/>
      </dsp:nvSpPr>
      <dsp:spPr>
        <a:xfrm>
          <a:off x="4743330" y="1333878"/>
          <a:ext cx="552294" cy="427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43330" y="1419449"/>
        <a:ext cx="423938" cy="256711"/>
      </dsp:txXfrm>
    </dsp:sp>
    <dsp:sp modelId="{DF08236A-A584-41B9-AED1-9AE9BE25CE11}">
      <dsp:nvSpPr>
        <dsp:cNvPr id="0" name=""/>
        <dsp:cNvSpPr/>
      </dsp:nvSpPr>
      <dsp:spPr>
        <a:xfrm>
          <a:off x="5524879" y="1297028"/>
          <a:ext cx="1718485" cy="752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randview Display"/>
            </a:rPr>
            <a:t>Output</a:t>
          </a:r>
          <a:endParaRPr lang="en-US" sz="1300" kern="1200"/>
        </a:p>
      </dsp:txBody>
      <dsp:txXfrm>
        <a:off x="5524879" y="1297028"/>
        <a:ext cx="1718485" cy="501553"/>
      </dsp:txXfrm>
    </dsp:sp>
    <dsp:sp modelId="{B468D1B2-112B-463C-A8B2-6F9E9D67B664}">
      <dsp:nvSpPr>
        <dsp:cNvPr id="0" name=""/>
        <dsp:cNvSpPr/>
      </dsp:nvSpPr>
      <dsp:spPr>
        <a:xfrm>
          <a:off x="5876858" y="1798581"/>
          <a:ext cx="1718485" cy="1605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Satisfying parameter values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Corresponding likelihood or its approximation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randview Display"/>
            </a:rPr>
            <a:t>Parameter estimation</a:t>
          </a:r>
        </a:p>
      </dsp:txBody>
      <dsp:txXfrm>
        <a:off x="5923891" y="1845614"/>
        <a:ext cx="1624419" cy="1511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C186A-3152-4049-9F87-3DC50BCD2FBC}" type="datetimeFigureOut">
              <a:rPr lang="en-US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A4C5-8323-43C7-BB63-9E10152149B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In many fields of research and application, we interest in population of single or multiple species,</a:t>
            </a: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For example: how many surviving nodes are there in a distributed system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 also care about population dynamics, that is how does the population evolve</a:t>
            </a:r>
          </a:p>
          <a:p>
            <a:pPr lvl="1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For example: Given a community, how many people get infected before the number of infections stabilized</a:t>
            </a:r>
            <a:endParaRPr lang="en-US"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In this thesis we study the population dynamics model the population with stochastic population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Number of model states grows exponentially as the number of involved state variable increase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 exponential growing of state space leads to high computational cost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Of course during the model construction, some states can be </a:t>
            </a:r>
            <a:r>
              <a:rPr lang="en-US" i="1">
                <a:cs typeface="Calibri"/>
              </a:rPr>
              <a:t>lumped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However, lumping is not always possible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=&gt; need another method to mitigate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…. (Tanja: this is before the population abstraction – leave it like this, but be aware that it may be asked.. Population abstraction is not exponential, but is combinatorial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Statistical model checking is a simulation-based approach to model checking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Statistical model checking reduces computational cost 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The system itself behaves randomly; thus we model with stochastic process</a:t>
            </a:r>
          </a:p>
          <a:p>
            <a:r>
              <a:rPr lang="en-US">
                <a:cs typeface="Calibri"/>
              </a:rPr>
              <a:t>2. We use data informed methods, thus low quality/noisy data  deteriorates inference results. We later show how to deal with this situation.</a:t>
            </a:r>
          </a:p>
          <a:p>
            <a:r>
              <a:rPr lang="en-US">
                <a:cs typeface="Calibri"/>
              </a:rPr>
              <a:t>3. Randomized algorithm,  each execution of algorithm gives different results. Furthermore, how do we select hyperparameters? Just try...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Leftside</a:t>
            </a:r>
            <a:r>
              <a:rPr lang="en-US"/>
              <a:t>: we see the shape (trend) but not the color</a:t>
            </a:r>
          </a:p>
          <a:p>
            <a:r>
              <a:rPr lang="en-US"/>
              <a:t>Right side: we see the color but not the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9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i="1"/>
              <a:t>Data-informed parameter synthesis, this is the main contribution of this thesis</a:t>
            </a:r>
            <a:endParaRPr lang="en-US"/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i="1"/>
              <a:t>Find a set of satisfying parameters values</a:t>
            </a:r>
            <a:endParaRPr lang="en-US"/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i="1"/>
              <a:t>Approximate or exact their corresponding likelihood to generate experiment data </a:t>
            </a:r>
            <a:endParaRPr lang="en-US">
              <a:cs typeface="Calibri"/>
            </a:endParaRP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i="1"/>
              <a:t>From the set of parameter and likelihood values, estimate model parameters, validate its satisfaction to the property of interest</a:t>
            </a:r>
            <a:endParaRPr lang="en-US" i="1">
              <a:cs typeface="Calibri"/>
            </a:endParaRP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endParaRPr lang="en-US" i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This experiment shows that the SMC-ABC-SMC is more expensive than RF-SMC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 uniformization preserves reachability properties, we transform CTMC to DTMC through uniformization.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6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Merging BSCC lowers data quality by introducing uncertainty;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Specifically, we use stochastic population process study population dynamics which contains random evolution.</a:t>
            </a: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States tracks population sizes of involved species </a:t>
            </a: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Transitions model the random evolution of the population of each species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Which population process to use? In this thesis we use Markov population process.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To simplify the problem, we model the population with discrete-time model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/>
              <a:t>Thus, the main object of research in this thesis is</a:t>
            </a: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DTMC with state labels represents population vector, I.e population of each involved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 in all model checking problems, we first need to define a model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 this thesis we use Discrete-time markov chain as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We also needs to define a temporal logic to specify the property of interest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Here comes the definition of pctl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/>
              <a:t>Unknown features of the system </a:t>
            </a:r>
            <a:endParaRPr lang="en-US"/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In DTMC, transition matrix is known a priori.</a:t>
            </a: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However, the population dynamics is usually unknown, or assumed</a:t>
            </a:r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=&gt; We introduce </a:t>
            </a:r>
            <a:r>
              <a:rPr lang="en-US" i="1"/>
              <a:t>parametric models.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Formal definition of </a:t>
            </a:r>
            <a:r>
              <a:rPr lang="en-US" err="1">
                <a:cs typeface="Calibri"/>
              </a:rPr>
              <a:t>pdtmc</a:t>
            </a:r>
            <a:r>
              <a:rPr lang="en-US">
                <a:cs typeface="Calibri"/>
              </a:rPr>
              <a:t> follow </a:t>
            </a:r>
            <a:r>
              <a:rPr lang="en-US" err="1">
                <a:cs typeface="Calibri"/>
              </a:rPr>
              <a:t>Phd</a:t>
            </a:r>
            <a:r>
              <a:rPr lang="en-US">
                <a:cs typeface="Calibri"/>
              </a:rPr>
              <a:t> thesis of </a:t>
            </a:r>
            <a:r>
              <a:rPr lang="en-US" err="1">
                <a:cs typeface="Calibri"/>
              </a:rPr>
              <a:t>Jnges</a:t>
            </a:r>
            <a:r>
              <a:rPr lang="en-US">
                <a:cs typeface="Calibri"/>
              </a:rPr>
              <a:t> at </a:t>
            </a:r>
            <a:r>
              <a:rPr lang="en-US" err="1">
                <a:cs typeface="Calibri"/>
              </a:rPr>
              <a:t>katoen</a:t>
            </a:r>
            <a:r>
              <a:rPr lang="en-US">
                <a:cs typeface="Calibri"/>
              </a:rPr>
              <a:t>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There are different definitions of parameter synthesis, here we stick to the definition by Katoen, 2011 in his paper probabilistic model checking landscape that (def..)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 the paper, Katoen also summarized the following method for parameter synthesis. These methods based on parameter space partitioning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 this thesis, we use sampling-based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i="1"/>
              <a:t>As we have parameterized transitions, the following questions emerge: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i="1"/>
              <a:t>Parameter inference</a:t>
            </a:r>
            <a:endParaRPr lang="en-US"/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How to estimate model parameters given experiment data?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i="1"/>
              <a:t>Parameter synthesis</a:t>
            </a:r>
            <a:endParaRPr lang="en-US"/>
          </a:p>
          <a:p>
            <a:pPr marL="560070" lvl="1" indent="-285750">
              <a:lnSpc>
                <a:spcPct val="12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/>
              <a:t>How to find a set of parameters satisfying a temporal property of interest?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7A4C5-8323-43C7-BB63-9E10152149B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30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29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748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3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22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2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8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56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23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2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3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7CEC815-513E-477E-9041-4EAC252AB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7" b="1455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cs typeface="Calibri Light"/>
              </a:rPr>
              <a:t>Bayesian parameter synthesis for Markov Population Models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en-US"/>
              <a:t>Nhat-Huy Phung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47261-328A-496D-BF78-5208D49E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DF478-159E-471F-88C9-0F4A33C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D07230-16FA-4C73-A766-449A33BB5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63331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84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F19B-F29C-41FF-AF8A-B8D509F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F917-3C0F-4C1D-99FD-A614AC2C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86337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/>
              <a:t>State space explosion problem</a:t>
            </a:r>
            <a:endParaRPr lang="en-US"/>
          </a:p>
          <a:p>
            <a:pPr marL="560070" lvl="1" indent="-285750">
              <a:buFont typeface="Arial"/>
              <a:buChar char="•"/>
            </a:pPr>
            <a:r>
              <a:rPr lang="en-US"/>
              <a:t>The number of model states grows exponentially as the number of state variables increases.</a:t>
            </a:r>
            <a:endParaRPr lang="en-US" sz="20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D683-E9CD-46CD-A451-9944AA76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269D1-C600-4BF9-B969-B61EE06CA9B7}"/>
              </a:ext>
            </a:extLst>
          </p:cNvPr>
          <p:cNvSpPr txBox="1"/>
          <p:nvPr/>
        </p:nvSpPr>
        <p:spPr>
          <a:xfrm>
            <a:off x="1632770" y="3424424"/>
            <a:ext cx="918302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Example:</a:t>
            </a:r>
          </a:p>
          <a:p>
            <a:r>
              <a:rPr lang="en-US">
                <a:solidFill>
                  <a:srgbClr val="7030A0"/>
                </a:solidFill>
              </a:rPr>
              <a:t>- Given a population of people belonging to 3 groups: susceptible (S), infected (I), recovered (R), how many possible population vectors are there?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- Population size = 5   =&gt; 3</a:t>
            </a:r>
            <a:r>
              <a:rPr lang="en-US" baseline="30000">
                <a:solidFill>
                  <a:srgbClr val="7030A0"/>
                </a:solidFill>
              </a:rPr>
              <a:t>5 </a:t>
            </a:r>
            <a:r>
              <a:rPr lang="en-US">
                <a:solidFill>
                  <a:srgbClr val="7030A0"/>
                </a:solidFill>
              </a:rPr>
              <a:t>= 243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7030A0"/>
                </a:solidFill>
              </a:rPr>
              <a:t>Population size = 10 =&gt; 3</a:t>
            </a:r>
            <a:r>
              <a:rPr lang="en-US" baseline="30000">
                <a:solidFill>
                  <a:srgbClr val="7030A0"/>
                </a:solidFill>
              </a:rPr>
              <a:t>10</a:t>
            </a:r>
            <a:r>
              <a:rPr lang="en-US">
                <a:solidFill>
                  <a:srgbClr val="7030A0"/>
                </a:solidFill>
              </a:rPr>
              <a:t> = 59049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rgbClr val="7030A0"/>
                </a:solidFill>
              </a:rPr>
              <a:t>……</a:t>
            </a:r>
            <a:endParaRPr lang="en-US">
              <a:solidFill>
                <a:srgbClr val="000000"/>
              </a:solidFill>
            </a:endParaRPr>
          </a:p>
          <a:p>
            <a:pPr lvl="1"/>
            <a:br>
              <a:rPr lang="en-US">
                <a:solidFill>
                  <a:srgbClr val="FF0000"/>
                </a:solidFill>
              </a:rPr>
            </a:br>
            <a:br>
              <a:rPr lang="en-US">
                <a:solidFill>
                  <a:srgbClr val="FF0000"/>
                </a:solidFill>
              </a:rPr>
            </a:br>
            <a:br>
              <a:rPr lang="en-US"/>
            </a:b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3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954-9D77-4738-B3E9-72B0E4CE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84FED-67D8-471C-8C29-14AD68703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164438"/>
                <a:ext cx="10363200" cy="377739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i="1">
                    <a:ea typeface="+mn-lt"/>
                    <a:cs typeface="+mn-lt"/>
                  </a:rPr>
                  <a:t>Statistical model checking</a:t>
                </a:r>
                <a:r>
                  <a:rPr lang="en-US">
                    <a:ea typeface="+mn-lt"/>
                    <a:cs typeface="+mn-lt"/>
                  </a:rPr>
                  <a:t> of DTMC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</m:t>
                    </m:r>
                  </m:oMath>
                </a14:m>
                <a:r>
                  <a:rPr lang="en-US">
                    <a:ea typeface="+mn-lt"/>
                    <a:cs typeface="+mn-lt"/>
                  </a:rPr>
                  <a:t>against a PCTL property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Φ</m:t>
                    </m:r>
                  </m:oMath>
                </a14:m>
                <a:endParaRPr lang="en-US">
                  <a:ea typeface="+mn-lt"/>
                  <a:cs typeface="+mn-lt"/>
                </a:endParaRPr>
              </a:p>
              <a:p>
                <a:pPr marL="560070" lvl="1" indent="-285750">
                  <a:buFont typeface="Arial,Sans-Serif" panose="020B0604020202020204" pitchFamily="34" charset="0"/>
                  <a:buChar char="•"/>
                </a:pPr>
                <a:r>
                  <a:rPr lang="en-US" sz="2000">
                    <a:ea typeface="+mn-lt"/>
                    <a:cs typeface="+mn-lt"/>
                  </a:rPr>
                  <a:t>Simulate traces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ℳ</m:t>
                    </m:r>
                  </m:oMath>
                </a14:m>
                <a:endParaRPr lang="en-US" sz="2000">
                  <a:ea typeface="+mn-lt"/>
                  <a:cs typeface="+mn-lt"/>
                </a:endParaRPr>
              </a:p>
              <a:p>
                <a:pPr marL="560070" lvl="1" indent="-285750">
                  <a:buFont typeface="Arial,Sans-Serif" panose="020B0604020202020204" pitchFamily="34" charset="0"/>
                  <a:buChar char="•"/>
                </a:pPr>
                <a:r>
                  <a:rPr lang="en-US" sz="2000">
                    <a:ea typeface="+mn-lt"/>
                    <a:cs typeface="+mn-lt"/>
                  </a:rPr>
                  <a:t>Monitor if each trace satisfies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ℳ</m:t>
                    </m:r>
                  </m:oMath>
                </a14:m>
                <a:endParaRPr lang="en-US" sz="2000">
                  <a:ea typeface="+mn-lt"/>
                  <a:cs typeface="+mn-lt"/>
                </a:endParaRPr>
              </a:p>
              <a:p>
                <a:pPr marL="560070" lvl="1" indent="-285750">
                  <a:buFont typeface="Arial,Sans-Serif" panose="020B0604020202020204" pitchFamily="34" charset="0"/>
                  <a:buChar char="•"/>
                </a:pPr>
                <a:r>
                  <a:rPr lang="en-US" sz="2000">
                    <a:ea typeface="+mn-lt"/>
                    <a:cs typeface="+mn-lt"/>
                  </a:rPr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⊨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)</m:t>
                    </m:r>
                  </m:oMath>
                </a14:m>
                <a:endParaRPr lang="en-US" sz="2000">
                  <a:ea typeface="+mn-lt"/>
                  <a:cs typeface="+mn-lt"/>
                </a:endParaRPr>
              </a:p>
              <a:p>
                <a:r>
                  <a:rPr lang="en-US" i="1"/>
                  <a:t>Statistical model checking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(SMC) allows to fix the computational time and still provide guarantees in form of statistical confidence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84FED-67D8-471C-8C29-14AD68703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164438"/>
                <a:ext cx="10363200" cy="3777391"/>
              </a:xfr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FDBDB-AB0A-44FB-997C-64EABC7F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7B4E-6601-4218-9FF1-CEDBDC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FE18-C9FD-4064-975D-C7BAD281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1155"/>
            <a:ext cx="10363200" cy="3750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different sources of </a:t>
            </a:r>
            <a:r>
              <a:rPr lang="en-US" i="1" dirty="0"/>
              <a:t>uncertainties: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in the model, finite sample size, and parameter search</a:t>
            </a:r>
          </a:p>
          <a:p>
            <a:pPr marL="617220" lvl="1" indent="-342900">
              <a:buAutoNum type="arabicPeriod"/>
            </a:pPr>
            <a:r>
              <a:rPr lang="en-US" dirty="0"/>
              <a:t>Uncertainties from the system</a:t>
            </a:r>
          </a:p>
          <a:p>
            <a:pPr marL="891540" lvl="2" indent="-342900"/>
            <a:r>
              <a:rPr lang="en-US" dirty="0"/>
              <a:t>The system is stochastic</a:t>
            </a:r>
          </a:p>
          <a:p>
            <a:pPr marL="617220" lvl="1" indent="-342900">
              <a:buAutoNum type="arabicPeriod"/>
            </a:pPr>
            <a:r>
              <a:rPr lang="en-US" dirty="0"/>
              <a:t>Uncertainties from data</a:t>
            </a:r>
          </a:p>
          <a:p>
            <a:pPr marL="891540" lvl="2" indent="-342900"/>
            <a:r>
              <a:rPr lang="en-US" dirty="0"/>
              <a:t>Not enough samples/noisy data</a:t>
            </a:r>
          </a:p>
          <a:p>
            <a:pPr marL="617220" lvl="1" indent="-342900">
              <a:buAutoNum type="arabicPeriod"/>
            </a:pPr>
            <a:r>
              <a:rPr lang="en-US" dirty="0"/>
              <a:t>Uncertainties from algorithm</a:t>
            </a:r>
          </a:p>
          <a:p>
            <a:pPr marL="891540" lvl="2" indent="-342900"/>
            <a:r>
              <a:rPr lang="en-US" dirty="0"/>
              <a:t>Monte Carlo sampling algorithm (Sequential Monte Carlo) is randomized</a:t>
            </a:r>
          </a:p>
          <a:p>
            <a:pPr marL="891540" lvl="2" indent="-342900"/>
            <a:r>
              <a:rPr lang="en-US" dirty="0"/>
              <a:t>There are hyperparameters: perturbation kernels, ABC threshold....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2AFD2-B6D1-47CB-BCC5-83E9574B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4405-4501-4FC1-AD9B-69FB57FE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8449"/>
            <a:ext cx="10363200" cy="1314443"/>
          </a:xfrm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ABD5-E61F-42D9-9232-83A008B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7A293-0A6D-4970-922E-E0E988ACE951}"/>
              </a:ext>
            </a:extLst>
          </p:cNvPr>
          <p:cNvSpPr txBox="1">
            <a:spLocks/>
          </p:cNvSpPr>
          <p:nvPr/>
        </p:nvSpPr>
        <p:spPr>
          <a:xfrm>
            <a:off x="6135367" y="3013722"/>
            <a:ext cx="4747365" cy="308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Parameter synthesis is </a:t>
            </a:r>
            <a:r>
              <a:rPr lang="en-US" sz="1800" u="sng"/>
              <a:t>property-based</a:t>
            </a:r>
            <a:r>
              <a:rPr lang="en-US" sz="1800"/>
              <a:t> and does not include the likelihood </a:t>
            </a:r>
            <a:r>
              <a:rPr lang="en-US" sz="1800" err="1"/>
              <a:t>wrt</a:t>
            </a:r>
            <a:r>
              <a:rPr lang="en-US" sz="1800"/>
              <a:t>. data 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D02307-5A18-436A-854E-6703CA4E2F1B}"/>
              </a:ext>
            </a:extLst>
          </p:cNvPr>
          <p:cNvSpPr txBox="1">
            <a:spLocks/>
          </p:cNvSpPr>
          <p:nvPr/>
        </p:nvSpPr>
        <p:spPr>
          <a:xfrm>
            <a:off x="793063" y="3040934"/>
            <a:ext cx="5581368" cy="284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Parameter inference is </a:t>
            </a:r>
            <a:r>
              <a:rPr lang="en-US" sz="1800" u="sng"/>
              <a:t>data-based</a:t>
            </a:r>
            <a:r>
              <a:rPr lang="en-US" sz="1800"/>
              <a:t> and does not include the satisfaction </a:t>
            </a:r>
            <a:r>
              <a:rPr lang="en-US" sz="1800" err="1"/>
              <a:t>wrt</a:t>
            </a:r>
            <a:r>
              <a:rPr lang="en-US" sz="1800"/>
              <a:t>. property of interest</a:t>
            </a:r>
          </a:p>
        </p:txBody>
      </p:sp>
      <p:pic>
        <p:nvPicPr>
          <p:cNvPr id="72" name="Picture 72" descr="Chart, scatter chart&#10;&#10;Description automatically generated">
            <a:extLst>
              <a:ext uri="{FF2B5EF4-FFF2-40B4-BE49-F238E27FC236}">
                <a16:creationId xmlns:a16="http://schemas.microsoft.com/office/drawing/2014/main" id="{D76AA84B-504B-4A08-8BE7-E1C5A917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27" y="4130329"/>
            <a:ext cx="2419733" cy="241066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83BFBEB-1273-45D7-A99B-EDA5A6236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52" y="3899284"/>
            <a:ext cx="1580928" cy="281054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5E058F8-D0D5-4E0B-B3AD-6160EA986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168" y="4265808"/>
            <a:ext cx="2427027" cy="2454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8E231-09A6-487F-BEDE-59B10CD9686D}"/>
                  </a:ext>
                </a:extLst>
              </p:cNvPr>
              <p:cNvSpPr txBox="1"/>
              <p:nvPr/>
            </p:nvSpPr>
            <p:spPr>
              <a:xfrm>
                <a:off x="1706243" y="3765816"/>
                <a:ext cx="4476726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𝑜𝑏𝑠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 </a:t>
                </a:r>
                <a:r>
                  <a:rPr lang="en-US">
                    <a:ea typeface="+mn-lt"/>
                    <a:cs typeface="+mn-lt"/>
                  </a:rPr>
                  <a:t>[4386, 442, 392, 2418, 2177, 185]</a:t>
                </a:r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8E231-09A6-487F-BEDE-59B10CD9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43" y="3765816"/>
                <a:ext cx="447672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6F93915-BEF9-49E2-9459-07261A9A0358}"/>
              </a:ext>
            </a:extLst>
          </p:cNvPr>
          <p:cNvSpPr txBox="1"/>
          <p:nvPr/>
        </p:nvSpPr>
        <p:spPr>
          <a:xfrm>
            <a:off x="794037" y="1941906"/>
            <a:ext cx="4376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Given a parametric DTMC, for example Knuth-Yao die,</a:t>
            </a:r>
            <a:br>
              <a:rPr lang="en-US"/>
            </a:br>
            <a:endParaRPr lang="en-US"/>
          </a:p>
        </p:txBody>
      </p:sp>
      <p:pic>
        <p:nvPicPr>
          <p:cNvPr id="3" name="Picture 10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88B144E0-6B7D-4B97-AEC6-36F0AA1EF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0543" y="1196915"/>
            <a:ext cx="2271486" cy="1815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19ECD-E2A9-404E-BA81-46141ECA2450}"/>
              </a:ext>
            </a:extLst>
          </p:cNvPr>
          <p:cNvSpPr txBox="1"/>
          <p:nvPr/>
        </p:nvSpPr>
        <p:spPr>
          <a:xfrm>
            <a:off x="2372633" y="4168773"/>
            <a:ext cx="2643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((</a:t>
            </a:r>
            <a:r>
              <a:rPr lang="en-US" err="1">
                <a:ea typeface="+mn-lt"/>
                <a:cs typeface="+mn-lt"/>
              </a:rPr>
              <a:t>p,q</a:t>
            </a:r>
            <a:r>
              <a:rPr lang="en-US">
                <a:ea typeface="+mn-lt"/>
                <a:cs typeface="+mn-lt"/>
              </a:rPr>
              <a:t>) = (0.527, 0.917))</a:t>
            </a:r>
          </a:p>
        </p:txBody>
      </p:sp>
    </p:spTree>
    <p:extLst>
      <p:ext uri="{BB962C8B-B14F-4D97-AF65-F5344CB8AC3E}">
        <p14:creationId xmlns:p14="http://schemas.microsoft.com/office/powerpoint/2010/main" val="12215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C01-6C56-4FF5-BFC7-DF027C54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4077-6409-4D50-9F31-5591C9D8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01807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/>
              <a:t>How to combine parameter inference and parameter synthesis?</a:t>
            </a:r>
          </a:p>
          <a:p>
            <a:r>
              <a:rPr lang="en-US"/>
              <a:t>Data-informed, Bayesian parameter synthesis</a:t>
            </a:r>
          </a:p>
          <a:p>
            <a:pPr marL="560070" lvl="1" indent="-285750">
              <a:buFont typeface="Arial"/>
              <a:buChar char="•"/>
            </a:pPr>
            <a:r>
              <a:rPr lang="en-US" i="1"/>
              <a:t>Parameter synthesis</a:t>
            </a:r>
            <a:r>
              <a:rPr lang="en-US"/>
              <a:t>: </a:t>
            </a:r>
            <a:r>
              <a:rPr lang="en-US">
                <a:ea typeface="+mn-lt"/>
                <a:cs typeface="+mn-lt"/>
              </a:rPr>
              <a:t>Find a set of satisfying parameter instantiations</a:t>
            </a:r>
          </a:p>
          <a:p>
            <a:pPr marL="560070" lvl="1" indent="-285750">
              <a:buFont typeface="Arial"/>
              <a:buChar char="•"/>
            </a:pPr>
            <a:r>
              <a:rPr lang="en-US" i="1"/>
              <a:t>Bayesian inference</a:t>
            </a:r>
            <a:r>
              <a:rPr lang="en-US"/>
              <a:t>: </a:t>
            </a:r>
            <a:r>
              <a:rPr lang="en-US">
                <a:ea typeface="+mn-lt"/>
                <a:cs typeface="+mn-lt"/>
              </a:rPr>
              <a:t>Approximate the posterior distribution of parameters by Monte Carlo sampling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757BD-2484-482A-A39D-A1125251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5">
                <a:extLst>
                  <a:ext uri="{FF2B5EF4-FFF2-40B4-BE49-F238E27FC236}">
                    <a16:creationId xmlns:a16="http://schemas.microsoft.com/office/drawing/2014/main" id="{30493FEE-5546-423C-A37C-98E6082D15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437408"/>
                  </p:ext>
                </p:extLst>
              </p:nvPr>
            </p:nvGraphicFramePr>
            <p:xfrm>
              <a:off x="2233808" y="2915434"/>
              <a:ext cx="7599123" cy="47014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5">
                <a:extLst>
                  <a:ext uri="{FF2B5EF4-FFF2-40B4-BE49-F238E27FC236}">
                    <a16:creationId xmlns:a16="http://schemas.microsoft.com/office/drawing/2014/main" id="{30493FEE-5546-423C-A37C-98E6082D15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437408"/>
                  </p:ext>
                </p:extLst>
              </p:nvPr>
            </p:nvGraphicFramePr>
            <p:xfrm>
              <a:off x="2233808" y="2915434"/>
              <a:ext cx="7599123" cy="47014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176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78165D4-E1BC-458A-8D53-3E129E63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84" y="1718084"/>
            <a:ext cx="5874161" cy="44378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8C5-9901-4775-8962-1906E1BA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F17FEF7-1C04-4C43-B7B3-2C4432D4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4AA78D6-A0EE-44A9-8253-42194A8B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85" y="2499583"/>
            <a:ext cx="4729843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Bayesian parameter synthesis framework </a:t>
            </a:r>
          </a:p>
          <a:p>
            <a:pPr marL="56007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Sampling parameter space</a:t>
            </a:r>
            <a:endParaRPr lang="en-US"/>
          </a:p>
          <a:p>
            <a:pPr marL="56007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Accept a sampled parameter value if it is satisfying (SMC or RF)</a:t>
            </a:r>
          </a:p>
          <a:p>
            <a:pPr marL="56007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Exact computation of likelihood (RF) or approximation by a measure (ABC)</a:t>
            </a:r>
            <a:endParaRPr lang="en-US"/>
          </a:p>
          <a:p>
            <a:pPr marL="56007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Validate estimated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EFC6-30AD-479C-B57E-7CC92935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2115457"/>
            <a:ext cx="4079987" cy="1314443"/>
          </a:xfrm>
        </p:spPr>
        <p:txBody>
          <a:bodyPr>
            <a:normAutofit/>
          </a:bodyPr>
          <a:lstStyle/>
          <a:p>
            <a:r>
              <a:rPr lang="en-US" i="1"/>
              <a:t>RF-SMC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C4A22-DD43-4C30-86C7-2639C355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980369"/>
            <a:ext cx="4079988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Bayesian parameter synthesis framework RF-SMC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Sampling parameter space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Accept a sampled parameter value if it is satisfying</a:t>
            </a:r>
          </a:p>
          <a:p>
            <a:pPr marL="834390" lvl="2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Rational function evaluation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Exact computation of likelihood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Validate estimated value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8C5-9901-4775-8962-1906E1BA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79C590C4-871A-44BC-A319-6DCA61CF271A}"/>
              </a:ext>
            </a:extLst>
          </p:cNvPr>
          <p:cNvSpPr txBox="1">
            <a:spLocks/>
          </p:cNvSpPr>
          <p:nvPr/>
        </p:nvSpPr>
        <p:spPr>
          <a:xfrm>
            <a:off x="1323067" y="3187764"/>
            <a:ext cx="4079988" cy="308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Bayesian parameter synthesis framework SMC-ABC-SMC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Sampling parameter space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Accept a sampled parameter value if it is satisfying</a:t>
            </a:r>
          </a:p>
          <a:p>
            <a:pPr marL="834390" lvl="2" indent="-285750">
              <a:buFont typeface="Arial"/>
              <a:buChar char="•"/>
            </a:pPr>
            <a:r>
              <a:rPr lang="en-US"/>
              <a:t>Statistical model checking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Estimate distance by simulating instantiated model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Validate estimated value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F13E2E-0AA3-4551-87A6-5624C48EC70F}"/>
              </a:ext>
            </a:extLst>
          </p:cNvPr>
          <p:cNvSpPr txBox="1">
            <a:spLocks/>
          </p:cNvSpPr>
          <p:nvPr/>
        </p:nvSpPr>
        <p:spPr>
          <a:xfrm>
            <a:off x="1448366" y="2152196"/>
            <a:ext cx="4079987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/>
              <a:t>ABC-SMC-ABC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1870D-CF5B-458E-B252-A3A2A33BCA58}"/>
              </a:ext>
            </a:extLst>
          </p:cNvPr>
          <p:cNvSpPr/>
          <p:nvPr/>
        </p:nvSpPr>
        <p:spPr>
          <a:xfrm>
            <a:off x="6074228" y="5230584"/>
            <a:ext cx="3728357" cy="38100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AD9F2-F3B0-40A5-8AB8-A301436A8027}"/>
              </a:ext>
            </a:extLst>
          </p:cNvPr>
          <p:cNvSpPr/>
          <p:nvPr/>
        </p:nvSpPr>
        <p:spPr>
          <a:xfrm>
            <a:off x="1565727" y="5203368"/>
            <a:ext cx="3837214" cy="49893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64BE-9817-4DCD-AA0A-BF4223677389}"/>
              </a:ext>
            </a:extLst>
          </p:cNvPr>
          <p:cNvSpPr/>
          <p:nvPr/>
        </p:nvSpPr>
        <p:spPr>
          <a:xfrm>
            <a:off x="6074227" y="4831440"/>
            <a:ext cx="3728357" cy="3447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1AAF3D-D124-4C9F-9288-F33AE2AA15FC}"/>
              </a:ext>
            </a:extLst>
          </p:cNvPr>
          <p:cNvSpPr/>
          <p:nvPr/>
        </p:nvSpPr>
        <p:spPr>
          <a:xfrm>
            <a:off x="1565726" y="4795153"/>
            <a:ext cx="3837214" cy="3447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51D61-2275-42BB-BA30-303D6E64DACB}"/>
              </a:ext>
            </a:extLst>
          </p:cNvPr>
          <p:cNvSpPr txBox="1">
            <a:spLocks/>
          </p:cNvSpPr>
          <p:nvPr/>
        </p:nvSpPr>
        <p:spPr>
          <a:xfrm>
            <a:off x="1357085" y="1143000"/>
            <a:ext cx="4079987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19419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EFC6-30AD-479C-B57E-7CC92935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891"/>
            <a:ext cx="10363200" cy="1314443"/>
          </a:xfrm>
        </p:spPr>
        <p:txBody>
          <a:bodyPr/>
          <a:lstStyle/>
          <a:p>
            <a:r>
              <a:rPr lang="en-US"/>
              <a:t>Framework 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78165D4-E1BC-458A-8D53-3E129E63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82" y="1501434"/>
            <a:ext cx="5842556" cy="44035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8C5-9901-4775-8962-1906E1BA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7B188-2F35-4A46-8822-A15FC4FF4A0E}"/>
              </a:ext>
            </a:extLst>
          </p:cNvPr>
          <p:cNvSpPr txBox="1"/>
          <p:nvPr/>
        </p:nvSpPr>
        <p:spPr>
          <a:xfrm>
            <a:off x="3305161" y="1421815"/>
            <a:ext cx="6196780" cy="923330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000000"/>
                </a:solidFill>
              </a:rPr>
              <a:t>Input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D1417-D30D-4507-A34F-BE20D33E258C}"/>
              </a:ext>
            </a:extLst>
          </p:cNvPr>
          <p:cNvSpPr txBox="1"/>
          <p:nvPr/>
        </p:nvSpPr>
        <p:spPr>
          <a:xfrm>
            <a:off x="230387" y="3492077"/>
            <a:ext cx="4838114" cy="923330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Model checking module: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Statistical model checking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Rational function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D48E5-5B3D-4726-9044-A39BEEA49854}"/>
              </a:ext>
            </a:extLst>
          </p:cNvPr>
          <p:cNvSpPr txBox="1"/>
          <p:nvPr/>
        </p:nvSpPr>
        <p:spPr>
          <a:xfrm>
            <a:off x="3970080" y="4670629"/>
            <a:ext cx="5361039" cy="1477328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Output</a:t>
            </a: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89BA1-9B2E-4093-BA1E-5A6E7B3256AA}"/>
              </a:ext>
            </a:extLst>
          </p:cNvPr>
          <p:cNvSpPr txBox="1"/>
          <p:nvPr/>
        </p:nvSpPr>
        <p:spPr>
          <a:xfrm>
            <a:off x="7302753" y="3007393"/>
            <a:ext cx="4682729" cy="1486399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Sampling algorithm:</a:t>
            </a:r>
          </a:p>
          <a:p>
            <a:pPr marL="342900" indent="-342900" algn="r">
              <a:buAutoNum type="arabicPeriod"/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Approximate Bayesian</a:t>
            </a: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Computation (ABC)</a:t>
            </a:r>
          </a:p>
          <a:p>
            <a:pPr marL="342900" indent="-342900" algn="r">
              <a:buAutoNum type="arabicPeriod"/>
            </a:pP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Exact evaluation </a:t>
            </a:r>
            <a:b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of likelihood</a:t>
            </a:r>
          </a:p>
        </p:txBody>
      </p:sp>
    </p:spTree>
    <p:extLst>
      <p:ext uri="{BB962C8B-B14F-4D97-AF65-F5344CB8AC3E}">
        <p14:creationId xmlns:p14="http://schemas.microsoft.com/office/powerpoint/2010/main" val="331974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81F1-5F03-4D98-86EA-E222213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F08BE-3575-4D52-BC36-E655F4B8D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/>
                  <a:t>Experimental setup:</a:t>
                </a:r>
              </a:p>
              <a:p>
                <a:pPr marL="560070" lvl="1" indent="-285750">
                  <a:buFont typeface="Arial"/>
                  <a:buChar char="•"/>
                </a:pPr>
                <a:r>
                  <a:rPr lang="en-US"/>
                  <a:t>Specify a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/>
                  <a:t> and a property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/>
              </a:p>
              <a:p>
                <a:pPr marL="560070" lvl="1" indent="-285750">
                  <a:buFont typeface="Arial"/>
                  <a:buChar char="•"/>
                </a:pPr>
                <a:r>
                  <a:rPr lang="en-US"/>
                  <a:t>Randomly select a true parameter theta 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/>
              </a:p>
              <a:p>
                <a:pPr marL="560070" lvl="1" indent="-285750">
                  <a:buFont typeface="Arial"/>
                  <a:buChar char="•"/>
                </a:pPr>
                <a:r>
                  <a:rPr lang="en-US"/>
                  <a:t>Simulate steady state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endParaRPr lang="en-US"/>
              </a:p>
              <a:p>
                <a:pPr marL="560070" lvl="1" indent="-285750">
                  <a:buFont typeface="Arial"/>
                  <a:buChar char="•"/>
                </a:pPr>
                <a:r>
                  <a:rPr lang="en-US"/>
                  <a:t>Apply SMC-ABC-SMC and RF-SMC</a:t>
                </a:r>
              </a:p>
              <a:p>
                <a:pPr marL="560070" lvl="1" indent="-285750">
                  <a:buFont typeface="Arial"/>
                  <a:buChar char="•"/>
                </a:pPr>
                <a:r>
                  <a:rPr lang="en-US"/>
                  <a:t>Visualize sampled parameter values and estimated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F08BE-3575-4D52-BC36-E655F4B8D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4BB0-12A9-46F6-B6FF-0AA913E9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C977-9E67-4C75-9221-05857DDB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98D3-B7B5-48FE-A523-54C8B00F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73204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are interested in population dynamics of multiple species</a:t>
            </a:r>
          </a:p>
          <a:p>
            <a:pPr marL="560070" lvl="1" indent="-285750">
              <a:buFont typeface="Arial"/>
              <a:buChar char="•"/>
            </a:pPr>
            <a:r>
              <a:rPr lang="en-US" err="1"/>
              <a:t>E.g</a:t>
            </a:r>
            <a:r>
              <a:rPr lang="en-US"/>
              <a:t>: number of surviving computer nodes, number of infected individuals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4B31-BD1F-47B4-9D1D-2603872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7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3B9ECE44-E452-4C08-B4DD-1B67DA1F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205" y="3917904"/>
            <a:ext cx="4081346" cy="1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5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0BE8-11DF-47CE-ABED-39FEDF9B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B7EA-EB5F-4584-ACD2-E2E70CE8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5776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Zeroconf</a:t>
            </a:r>
            <a:r>
              <a:rPr lang="en-US"/>
              <a:t> 4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Property </a:t>
            </a:r>
            <a:r>
              <a:rPr lang="en-US">
                <a:ea typeface="+mn-lt"/>
                <a:cs typeface="+mn-lt"/>
              </a:rPr>
              <a:t>P</a:t>
            </a:r>
            <a:r>
              <a:rPr lang="en-US" baseline="-25000">
                <a:ea typeface="+mn-lt"/>
                <a:cs typeface="+mn-lt"/>
              </a:rPr>
              <a:t>≥0.75</a:t>
            </a:r>
            <a:r>
              <a:rPr lang="en-US">
                <a:ea typeface="+mn-lt"/>
                <a:cs typeface="+mn-lt"/>
              </a:rPr>
              <a:t> (true U</a:t>
            </a:r>
            <a:r>
              <a:rPr lang="en-US" baseline="-25000">
                <a:ea typeface="+mn-lt"/>
                <a:cs typeface="+mn-lt"/>
              </a:rPr>
              <a:t>≤4</a:t>
            </a:r>
            <a:r>
              <a:rPr lang="en-US">
                <a:ea typeface="+mn-lt"/>
                <a:cs typeface="+mn-lt"/>
              </a:rPr>
              <a:t> "OK")</a:t>
            </a:r>
            <a:endParaRPr lang="en-US"/>
          </a:p>
          <a:p>
            <a:pPr marL="560070" lvl="1" indent="-285750">
              <a:buFont typeface="Arial"/>
              <a:buChar char="•"/>
            </a:pPr>
            <a:r>
              <a:rPr lang="en-US"/>
              <a:t>True parameter 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p,q</a:t>
            </a:r>
            <a:r>
              <a:rPr lang="en-US">
                <a:ea typeface="+mn-lt"/>
                <a:cs typeface="+mn-lt"/>
              </a:rPr>
              <a:t>) = (0.105547, 0.449658)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Synthetic data ("Failed", "OK") = (41, 9959)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850D3-BC28-4C2A-8AA2-FC5D8D27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6790EE-6689-41B8-B2F3-21FA2331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80" y="1921674"/>
            <a:ext cx="5947774" cy="34739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D71CAC-49D5-4110-808E-F546E05F7F65}"/>
              </a:ext>
            </a:extLst>
          </p:cNvPr>
          <p:cNvSpPr/>
          <p:nvPr/>
        </p:nvSpPr>
        <p:spPr>
          <a:xfrm>
            <a:off x="2464904" y="3273287"/>
            <a:ext cx="2054087" cy="4108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7E22-C713-4CFC-BEBA-20FCAEF3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</a:t>
            </a:r>
            <a:r>
              <a:rPr lang="en-US">
                <a:ea typeface="+mj-lt"/>
                <a:cs typeface="+mj-lt"/>
              </a:rPr>
              <a:t>Zeroconf 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8451-CBBF-4ED0-9543-C28647BA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9D8210E-730E-4D2E-9630-25CEF309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41" y="2120627"/>
            <a:ext cx="9100158" cy="46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DFBD-B336-46C0-AE1D-72766044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</a:t>
            </a:r>
            <a:r>
              <a:rPr lang="en-US" err="1"/>
              <a:t>Zeroconf</a:t>
            </a:r>
            <a:r>
              <a:rPr lang="en-US"/>
              <a:t>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41220-A55C-48C4-A608-524F9BBC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 descr="Line chart&#10;&#10;Description automatically generated">
            <a:extLst>
              <a:ext uri="{FF2B5EF4-FFF2-40B4-BE49-F238E27FC236}">
                <a16:creationId xmlns:a16="http://schemas.microsoft.com/office/drawing/2014/main" id="{FEEBF377-1A07-4FD7-8307-CF881DFF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" y="2459647"/>
            <a:ext cx="7565720" cy="2919911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954E629-FD2C-420B-985F-1D3893E2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12" y="2462504"/>
            <a:ext cx="3849665" cy="836963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76D09827-A2A3-4B5E-97C0-C6F391FE5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112" y="3985165"/>
            <a:ext cx="3849665" cy="839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27225-2CDF-42C7-B36F-5B59B3145BCA}"/>
              </a:ext>
            </a:extLst>
          </p:cNvPr>
          <p:cNvSpPr txBox="1"/>
          <p:nvPr/>
        </p:nvSpPr>
        <p:spPr>
          <a:xfrm>
            <a:off x="8824686" y="33092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Run time for </a:t>
            </a:r>
            <a:r>
              <a:rPr lang="en-US" err="1"/>
              <a:t>Zeroconf</a:t>
            </a:r>
            <a:r>
              <a:rPr lang="en-US"/>
              <a:t>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C9E2F-9744-4CFD-BB18-41D1C2480201}"/>
              </a:ext>
            </a:extLst>
          </p:cNvPr>
          <p:cNvSpPr txBox="1"/>
          <p:nvPr/>
        </p:nvSpPr>
        <p:spPr>
          <a:xfrm>
            <a:off x="8824685" y="49239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Run time for </a:t>
            </a:r>
            <a:r>
              <a:rPr lang="en-US" err="1"/>
              <a:t>Zeroconf</a:t>
            </a:r>
            <a:r>
              <a:rPr lang="en-US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78635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C4F2-C8D4-43BC-B758-F16CFCF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SIR(15,1,0)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1F9F-8E1F-441C-AF4E-FC078E8B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SIR: an epidemic model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Population of 3 species: S (suspected), I (infected), R (recovered)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Initially population S</a:t>
            </a:r>
            <a:r>
              <a:rPr lang="en-US" baseline="-25000"/>
              <a:t>0</a:t>
            </a:r>
            <a:r>
              <a:rPr lang="en-US"/>
              <a:t>, I</a:t>
            </a:r>
            <a:r>
              <a:rPr lang="en-US" baseline="-25000"/>
              <a:t>0</a:t>
            </a:r>
            <a:r>
              <a:rPr lang="en-US"/>
              <a:t>, R</a:t>
            </a:r>
            <a:r>
              <a:rPr lang="en-US" baseline="-25000"/>
              <a:t>0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Population dynamics defined by 2 reactions:</a:t>
            </a:r>
          </a:p>
          <a:p>
            <a:pPr marL="834390" lvl="2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85A7-9233-467D-BF33-1169DDD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8C47DB5-38F6-4841-AAB2-922B251A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77" y="4402377"/>
            <a:ext cx="2228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3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C4F2-C8D4-43BC-B758-F16CFCF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SIR(15,1,0)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1F9F-8E1F-441C-AF4E-FC078E8B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279721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SIR, CTMC model construction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State space exploration:</a:t>
            </a:r>
          </a:p>
          <a:p>
            <a:pPr marL="834390" lvl="2" indent="-285750">
              <a:buFont typeface="Arial"/>
              <a:buChar char="•"/>
            </a:pPr>
            <a:r>
              <a:rPr lang="en-US"/>
              <a:t>Apply </a:t>
            </a:r>
            <a:r>
              <a:rPr lang="en-US" b="1"/>
              <a:t>R</a:t>
            </a:r>
            <a:r>
              <a:rPr lang="en-US" b="1" baseline="-25000"/>
              <a:t>1</a:t>
            </a:r>
            <a:r>
              <a:rPr lang="en-US"/>
              <a:t> and </a:t>
            </a:r>
            <a:r>
              <a:rPr lang="en-US" b="1"/>
              <a:t>R</a:t>
            </a:r>
            <a:r>
              <a:rPr lang="en-US" b="1" baseline="-25000"/>
              <a:t>2 </a:t>
            </a:r>
            <a:r>
              <a:rPr lang="en-US"/>
              <a:t>where applicable, mark a state as visited</a:t>
            </a:r>
          </a:p>
          <a:p>
            <a:pPr marL="834390" lvl="2" indent="-285750">
              <a:buFont typeface="Arial"/>
              <a:buChar char="•"/>
            </a:pPr>
            <a:r>
              <a:rPr lang="en-US"/>
              <a:t>If neither </a:t>
            </a:r>
            <a:r>
              <a:rPr lang="en-US" b="1"/>
              <a:t>R</a:t>
            </a:r>
            <a:r>
              <a:rPr lang="en-US" b="1" baseline="-25000"/>
              <a:t>1</a:t>
            </a:r>
            <a:r>
              <a:rPr lang="en-US"/>
              <a:t> or </a:t>
            </a:r>
            <a:r>
              <a:rPr lang="en-US" b="1"/>
              <a:t>R</a:t>
            </a:r>
            <a:r>
              <a:rPr lang="en-US" b="1" baseline="-25000"/>
              <a:t>2</a:t>
            </a:r>
            <a:r>
              <a:rPr lang="en-US" baseline="-25000"/>
              <a:t> </a:t>
            </a:r>
            <a:r>
              <a:rPr lang="en-US"/>
              <a:t> applicable: mark as BSCC</a:t>
            </a:r>
          </a:p>
          <a:p>
            <a:pPr marL="834390" lvl="2" indent="-285750">
              <a:buFont typeface="Arial"/>
              <a:buChar char="•"/>
            </a:pPr>
            <a:r>
              <a:rPr lang="en-US"/>
              <a:t>If state is already visited: backtrack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834390" lvl="2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85A7-9233-467D-BF33-1169DDD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BBD7857-1BCB-4797-B785-0895360A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81" y="1367312"/>
            <a:ext cx="4413336" cy="4786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15A7A-51A1-4553-9C1E-B6EF7D993C5A}"/>
              </a:ext>
            </a:extLst>
          </p:cNvPr>
          <p:cNvSpPr txBox="1"/>
          <p:nvPr/>
        </p:nvSpPr>
        <p:spPr>
          <a:xfrm>
            <a:off x="7437062" y="5757163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Example: SIR(3,1,0) CTMC</a:t>
            </a:r>
          </a:p>
        </p:txBody>
      </p:sp>
    </p:spTree>
    <p:extLst>
      <p:ext uri="{BB962C8B-B14F-4D97-AF65-F5344CB8AC3E}">
        <p14:creationId xmlns:p14="http://schemas.microsoft.com/office/powerpoint/2010/main" val="361842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C4F2-C8D4-43BC-B758-F16CFCF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SIR(15,1,0)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1F9F-8E1F-441C-AF4E-FC078E8B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279721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SIR, DTMC model construction</a:t>
            </a:r>
          </a:p>
          <a:p>
            <a:pPr marL="560070" lvl="1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From reactions </a:t>
            </a:r>
            <a:r>
              <a:rPr lang="en-US" sz="2000" b="1">
                <a:ea typeface="+mn-lt"/>
                <a:cs typeface="+mn-lt"/>
              </a:rPr>
              <a:t>R1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b="1">
                <a:ea typeface="+mn-lt"/>
                <a:cs typeface="+mn-lt"/>
              </a:rPr>
              <a:t>R2</a:t>
            </a:r>
            <a:r>
              <a:rPr lang="en-US" sz="2000">
                <a:ea typeface="+mn-lt"/>
                <a:cs typeface="+mn-lt"/>
              </a:rPr>
              <a:t>, construct a CTMC</a:t>
            </a:r>
          </a:p>
          <a:p>
            <a:pPr marL="560070" lvl="1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Uniformize CTMC to DTMC</a:t>
            </a:r>
          </a:p>
          <a:p>
            <a:r>
              <a:rPr lang="en-US"/>
              <a:t>Uniformization preserves transient probabilities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85A7-9233-467D-BF33-1169DDD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63621B15-0668-4581-AF87-1CB8AA83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71" y="1369823"/>
            <a:ext cx="4204569" cy="5162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EFA0F-7055-44E1-901E-AE9D8AFE8481}"/>
              </a:ext>
            </a:extLst>
          </p:cNvPr>
          <p:cNvSpPr txBox="1"/>
          <p:nvPr/>
        </p:nvSpPr>
        <p:spPr>
          <a:xfrm>
            <a:off x="7437062" y="5757163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Example: SIR(3,1,0) DTMC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502C6446-58FA-46F4-A951-1876A10D0269}"/>
              </a:ext>
            </a:extLst>
          </p:cNvPr>
          <p:cNvSpPr/>
          <p:nvPr/>
        </p:nvSpPr>
        <p:spPr>
          <a:xfrm>
            <a:off x="9588795" y="2028821"/>
            <a:ext cx="208645" cy="22710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4283F41A-96D7-40E2-8D71-6982495BDA7C}"/>
              </a:ext>
            </a:extLst>
          </p:cNvPr>
          <p:cNvSpPr/>
          <p:nvPr/>
        </p:nvSpPr>
        <p:spPr>
          <a:xfrm>
            <a:off x="10586746" y="2028821"/>
            <a:ext cx="208645" cy="22710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FEF1A9F8-09DE-4F57-9B8E-C402C4058D56}"/>
              </a:ext>
            </a:extLst>
          </p:cNvPr>
          <p:cNvSpPr/>
          <p:nvPr/>
        </p:nvSpPr>
        <p:spPr>
          <a:xfrm>
            <a:off x="10594655" y="3036711"/>
            <a:ext cx="208645" cy="22710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29C-84EF-47FE-85D0-6A6E3DC8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832926" cy="131444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Case study: SIR(15, 1, 0)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FBCE-1F38-46CE-B3AB-4ED493B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Property: </a:t>
            </a:r>
            <a:r>
              <a:rPr lang="en-US" b="1">
                <a:ea typeface="+mn-lt"/>
                <a:cs typeface="+mn-lt"/>
              </a:rPr>
              <a:t>P</a:t>
            </a:r>
            <a:r>
              <a:rPr lang="en-US" b="1" baseline="-25000">
                <a:ea typeface="+mn-lt"/>
                <a:cs typeface="+mn-lt"/>
              </a:rPr>
              <a:t>≥0.25</a:t>
            </a:r>
            <a:r>
              <a:rPr lang="en-US" b="1">
                <a:ea typeface="+mn-lt"/>
                <a:cs typeface="+mn-lt"/>
              </a:rPr>
              <a:t> (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≤ 8 U</a:t>
            </a:r>
            <a:r>
              <a:rPr lang="en-US" b="1" baseline="-25000">
                <a:ea typeface="+mn-lt"/>
                <a:cs typeface="+mn-lt"/>
              </a:rPr>
              <a:t>≤16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= 0)</a:t>
            </a:r>
            <a:endParaRPr lang="en-US" b="1"/>
          </a:p>
          <a:p>
            <a:pPr marL="560070" lvl="1" indent="-285750">
              <a:buFont typeface="Arial,Sans-Serif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Number of infected (i) does not exceed half of the population until the pandemic stabilized</a:t>
            </a:r>
          </a:p>
          <a:p>
            <a:r>
              <a:rPr lang="en-US">
                <a:ea typeface="+mn-lt"/>
                <a:cs typeface="+mn-lt"/>
              </a:rPr>
              <a:t>True parameter (α, β) = (0.011499, 0.062111)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Synthetic data </a:t>
            </a:r>
            <a:r>
              <a:rPr lang="en-US" b="1">
                <a:ea typeface="+mn-lt"/>
                <a:cs typeface="+mn-lt"/>
              </a:rPr>
              <a:t>D</a:t>
            </a:r>
            <a:r>
              <a:rPr lang="en-US" b="1" baseline="-25000">
                <a:ea typeface="+mn-lt"/>
                <a:cs typeface="+mn-lt"/>
              </a:rPr>
              <a:t>obs</a:t>
            </a:r>
            <a:r>
              <a:rPr lang="en-US">
                <a:ea typeface="+mn-lt"/>
                <a:cs typeface="+mn-lt"/>
              </a:rPr>
              <a:t> =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(50, 181, 302, 455, 539, 567,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582, 566, 541,553, 574, 528,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512, 586, 875, 2589)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 baseline="-25000"/>
          </a:p>
          <a:p>
            <a:pPr marL="56007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83439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33D3C-6DB2-4C0B-809A-CE5263E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8D7B88-8191-41C7-8ABB-5D6A2009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37" y="3790168"/>
            <a:ext cx="2889336" cy="28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56C-02B5-417C-9E9C-1F55E127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94148"/>
            <a:ext cx="10551090" cy="1314443"/>
          </a:xfrm>
        </p:spPr>
        <p:txBody>
          <a:bodyPr/>
          <a:lstStyle/>
          <a:p>
            <a:r>
              <a:rPr lang="en-US"/>
              <a:t>Case study: SIR(15, 1, 0) with high quality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EEBA-840E-4755-B007-F35CD9E6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2EA8E-1DE9-4A45-A059-F17CA5562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66" y="2028739"/>
            <a:ext cx="8799782" cy="4633337"/>
          </a:xfrm>
        </p:spPr>
      </p:pic>
    </p:spTree>
    <p:extLst>
      <p:ext uri="{BB962C8B-B14F-4D97-AF65-F5344CB8AC3E}">
        <p14:creationId xmlns:p14="http://schemas.microsoft.com/office/powerpoint/2010/main" val="15171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29C-84EF-47FE-85D0-6A6E3DC8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832926" cy="131444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Case study: SIR(15, 1, 0) with low quality data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FBCE-1F38-46CE-B3AB-4ED493B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Property: </a:t>
            </a:r>
            <a:r>
              <a:rPr lang="en-US">
                <a:ea typeface="+mn-lt"/>
                <a:cs typeface="+mn-lt"/>
              </a:rPr>
              <a:t>P</a:t>
            </a:r>
            <a:r>
              <a:rPr lang="en-US" baseline="-25000">
                <a:ea typeface="+mn-lt"/>
                <a:cs typeface="+mn-lt"/>
              </a:rPr>
              <a:t>≥0.25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≤ 8 U</a:t>
            </a:r>
            <a:r>
              <a:rPr lang="en-US" baseline="-25000">
                <a:ea typeface="+mn-lt"/>
                <a:cs typeface="+mn-lt"/>
              </a:rPr>
              <a:t>≤16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= 0)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True parameter (α, β) = (0.011499, 0.062111)</a:t>
            </a:r>
            <a:endParaRPr lang="en-US"/>
          </a:p>
          <a:p>
            <a:r>
              <a:rPr lang="en-US"/>
              <a:t>Merged BSCCs: (S</a:t>
            </a:r>
            <a:r>
              <a:rPr lang="en-US">
                <a:ea typeface="+mn-lt"/>
                <a:cs typeface="+mn-lt"/>
              </a:rPr>
              <a:t> ≤ 8), (S&gt;8)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Synthetic data: </a:t>
            </a:r>
            <a:r>
              <a:rPr lang="en-US">
                <a:ea typeface="+mn-lt"/>
                <a:cs typeface="+mn-lt"/>
              </a:rPr>
              <a:t>[54, 146]</a:t>
            </a:r>
          </a:p>
          <a:p>
            <a:pPr marL="560070" lvl="1" indent="-285750">
              <a:buFont typeface="Arial"/>
              <a:buChar char="•"/>
            </a:pPr>
            <a:endParaRPr lang="en-US" baseline="-25000">
              <a:ea typeface="+mn-lt"/>
              <a:cs typeface="+mn-lt"/>
            </a:endParaRPr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83439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33D3C-6DB2-4C0B-809A-CE5263E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BD6BA-6B77-4D86-829B-332B5D382BFA}"/>
              </a:ext>
            </a:extLst>
          </p:cNvPr>
          <p:cNvSpPr/>
          <p:nvPr/>
        </p:nvSpPr>
        <p:spPr>
          <a:xfrm>
            <a:off x="2280356" y="2853369"/>
            <a:ext cx="2472266" cy="454275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56C-02B5-417C-9E9C-1F55E127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94148"/>
            <a:ext cx="10551090" cy="1314443"/>
          </a:xfrm>
        </p:spPr>
        <p:txBody>
          <a:bodyPr/>
          <a:lstStyle/>
          <a:p>
            <a:r>
              <a:rPr lang="en-US"/>
              <a:t>Case study: SIR(15, 1, 0) with low quality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EEBA-840E-4755-B007-F35CD9E6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6BA91BA-32FD-469D-8E0F-84A323ECB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07" y="2009726"/>
            <a:ext cx="8573007" cy="43429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2BFAF-5379-49B7-A671-27C33E1EF28E}"/>
              </a:ext>
            </a:extLst>
          </p:cNvPr>
          <p:cNvSpPr txBox="1"/>
          <p:nvPr/>
        </p:nvSpPr>
        <p:spPr>
          <a:xfrm>
            <a:off x="9119839" y="231759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3">
                    <a:lumMod val="50000"/>
                  </a:schemeClr>
                </a:solidFill>
              </a:rPr>
              <a:t>SMC-ABC-SMC</a:t>
            </a:r>
            <a:br>
              <a:rPr lang="en-US" i="1"/>
            </a:br>
            <a:r>
              <a:rPr lang="en-US" i="1">
                <a:solidFill>
                  <a:schemeClr val="accent3">
                    <a:lumMod val="50000"/>
                  </a:schemeClr>
                </a:solidFill>
              </a:rPr>
              <a:t>seems to have no trend on likelihood</a:t>
            </a:r>
          </a:p>
        </p:txBody>
      </p:sp>
    </p:spTree>
    <p:extLst>
      <p:ext uri="{BB962C8B-B14F-4D97-AF65-F5344CB8AC3E}">
        <p14:creationId xmlns:p14="http://schemas.microsoft.com/office/powerpoint/2010/main" val="32268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CAB3-5B1C-47B2-87A8-6C6F0E8F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17FE-0AEF-412E-9D23-210A9B4E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42271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Modeling populations of multiple species with a stochastic population process:</a:t>
            </a:r>
          </a:p>
          <a:p>
            <a:pPr marL="560070" lvl="1" indent="-285750">
              <a:buFont typeface="Arial,Sans-Serif"/>
              <a:buChar char="•"/>
            </a:pPr>
            <a:r>
              <a:rPr lang="en-US" b="1" u="sng">
                <a:ea typeface="+mn-lt"/>
                <a:cs typeface="+mn-lt"/>
              </a:rPr>
              <a:t>States</a:t>
            </a:r>
            <a:r>
              <a:rPr lang="en-US">
                <a:ea typeface="+mn-lt"/>
                <a:cs typeface="+mn-lt"/>
              </a:rPr>
              <a:t> track population size of each of the involved species </a:t>
            </a:r>
          </a:p>
          <a:p>
            <a:pPr marL="560070" lvl="1" indent="-285750">
              <a:buFont typeface="Arial"/>
              <a:buChar char="•"/>
            </a:pPr>
            <a:r>
              <a:rPr lang="en-US" b="1" u="sng"/>
              <a:t>Transitions</a:t>
            </a:r>
            <a:r>
              <a:rPr lang="en-US"/>
              <a:t> model the stochastic change of the population of each species</a:t>
            </a:r>
          </a:p>
          <a:p>
            <a:pPr marL="560070" lvl="1" indent="-285750">
              <a:buFont typeface="Arial"/>
              <a:buChar char="•"/>
            </a:pPr>
            <a:r>
              <a:rPr lang="en-US" b="1" u="sng"/>
              <a:t>Time</a:t>
            </a:r>
            <a:r>
              <a:rPr lang="en-US"/>
              <a:t> can be discrete or continuous; We focus on </a:t>
            </a:r>
            <a:r>
              <a:rPr lang="en-US" b="1"/>
              <a:t>discrete-time Markov chains (DTMC)</a:t>
            </a:r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560070" lvl="1" indent="-285750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1694-6338-488C-B6E9-5FB048E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6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B51710DA-D14C-48BE-927B-623AFF5E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819" y="4213830"/>
            <a:ext cx="4099931" cy="19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56C-02B5-417C-9E9C-1F55E127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94148"/>
            <a:ext cx="10551090" cy="1314443"/>
          </a:xfrm>
        </p:spPr>
        <p:txBody>
          <a:bodyPr/>
          <a:lstStyle/>
          <a:p>
            <a:r>
              <a:rPr lang="en-US"/>
              <a:t>Case study: SIR(15, 1, 0) with low quality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EEBA-840E-4755-B007-F35CD9E6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CD704E-FD10-4120-84D4-03ECA9C7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61271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Apply decreasing factor 0.95 to ABC threshold</a:t>
            </a:r>
          </a:p>
          <a:p>
            <a:pPr marL="560070" lvl="1" indent="-285750">
              <a:buFont typeface="Arial"/>
              <a:buChar char="•"/>
            </a:pPr>
            <a:r>
              <a:rPr lang="en-US"/>
              <a:t>After each perturbation kernel, multiply threshold by 0.95</a:t>
            </a:r>
            <a:br>
              <a:rPr lang="en-US"/>
            </a:br>
            <a:endParaRPr lang="en-US"/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AF0BCBA-DED4-4806-9AC0-8C2804AC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61" y="2863790"/>
            <a:ext cx="4174273" cy="3908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FFE6C-B78D-4FDF-9A3D-8469467A4876}"/>
              </a:ext>
            </a:extLst>
          </p:cNvPr>
          <p:cNvSpPr txBox="1"/>
          <p:nvPr/>
        </p:nvSpPr>
        <p:spPr>
          <a:xfrm>
            <a:off x="6880302" y="2968083"/>
            <a:ext cx="43322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Decreasing distance threshold makes SMC-ABC-SMC shows a comparable accuracy to RF-SMC</a:t>
            </a:r>
            <a:endParaRPr lang="en-US" i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3413-4965-4118-B962-F00E2609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Case study: SIR(15, 1, 0)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0BC1D5-A3BF-489C-BB6E-BEB038CF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1" y="2164438"/>
            <a:ext cx="7915571" cy="3130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1216-FCB7-4D8A-A59A-640D5808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4AA9732-8893-45AA-ABE2-295D66C6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42" y="1849662"/>
            <a:ext cx="3620021" cy="37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29C-84EF-47FE-85D0-6A6E3DC8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832926" cy="131444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FBCE-1F38-46CE-B3AB-4ED493B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the thesis, we designed, implemented, and tested two data-informed Bayesian parameter synthesis frameworks RF-SMC and SMC-ABC-SMC</a:t>
            </a:r>
          </a:p>
          <a:p>
            <a:r>
              <a:rPr lang="en-US">
                <a:ea typeface="+mn-lt"/>
                <a:cs typeface="+mn-lt"/>
              </a:rPr>
              <a:t>In terms of accuracy, SMC-ABC-SMC is comparable to RF-SMC</a:t>
            </a:r>
            <a:endParaRPr lang="en-US"/>
          </a:p>
          <a:p>
            <a:r>
              <a:rPr lang="en-US"/>
              <a:t>In terms of scalability, SMC-ABC-SMC shows slower increasing computational cost as the model state space size increases</a:t>
            </a:r>
          </a:p>
          <a:p>
            <a:r>
              <a:rPr lang="en-US" err="1">
                <a:ea typeface="+mn-lt"/>
                <a:cs typeface="+mn-lt"/>
              </a:rPr>
              <a:t>Base</a:t>
            </a:r>
            <a:r>
              <a:rPr lang="en-US">
                <a:ea typeface="+mn-lt"/>
                <a:cs typeface="+mn-lt"/>
              </a:rPr>
              <a:t> on our findings, we suggest that the simulation-based method SMC-ABC-SMC should be preferred over rational-function-based RF-SMC</a:t>
            </a:r>
          </a:p>
          <a:p>
            <a:pPr marL="560070" lvl="1" indent="-285750">
              <a:buFont typeface="Arial"/>
              <a:buChar char="•"/>
            </a:pPr>
            <a:endParaRPr lang="en-US" baseline="-25000"/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83439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33D3C-6DB2-4C0B-809A-CE5263E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3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29C-84EF-47FE-85D0-6A6E3DC8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832926" cy="1314443"/>
          </a:xfrm>
        </p:spPr>
        <p:txBody>
          <a:bodyPr/>
          <a:lstStyle/>
          <a:p>
            <a:r>
              <a:rPr lang="en-US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FBCE-1F38-46CE-B3AB-4ED493B1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Bayesian Model Checking: reduce computational cost and improve accuracy of statistical model checking with less simulation by employing prior knowledge about the model.</a:t>
            </a:r>
            <a:endParaRPr lang="en-US"/>
          </a:p>
          <a:p>
            <a:r>
              <a:rPr lang="en-US"/>
              <a:t>Sampling algorithm: Optimization, hyperparameter selection</a:t>
            </a:r>
          </a:p>
          <a:p>
            <a:r>
              <a:rPr lang="en-US"/>
              <a:t>Implementation improvement: overcome limitations of Python wrapper StormPy (parallelization, performance) by porting the code base to C++ 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560070" lvl="1" indent="-285750">
              <a:buFont typeface="Arial"/>
              <a:buChar char="•"/>
            </a:pPr>
            <a:endParaRPr lang="en-US" baseline="-25000"/>
          </a:p>
          <a:p>
            <a:pPr marL="560070" lvl="1" indent="-285750">
              <a:buFont typeface="Arial"/>
              <a:buChar char="•"/>
            </a:pPr>
            <a:endParaRPr lang="en-US"/>
          </a:p>
          <a:p>
            <a:pPr marL="834390" lvl="1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33D3C-6DB2-4C0B-809A-CE5263E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8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86C1-6A86-417F-BD70-CE8BC5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23047"/>
          </a:xfrm>
        </p:spPr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F53A-FA27-44A0-B7A6-7AACA9D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18842"/>
            <a:ext cx="10363200" cy="4813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Baier, Christel, and Joost-Pieter Katoen. </a:t>
            </a:r>
            <a:r>
              <a:rPr lang="en-US" i="1">
                <a:ea typeface="+mn-lt"/>
                <a:cs typeface="+mn-lt"/>
              </a:rPr>
              <a:t>Principles of model checking</a:t>
            </a:r>
            <a:r>
              <a:rPr lang="en-US">
                <a:ea typeface="+mn-lt"/>
                <a:cs typeface="+mn-lt"/>
              </a:rPr>
              <a:t>. MIT press, 2008.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Katoen, Joost-Pieter. "The probabilistic model checking landscape." </a:t>
            </a:r>
            <a:r>
              <a:rPr lang="en-US" i="1">
                <a:ea typeface="+mn-lt"/>
                <a:cs typeface="+mn-lt"/>
              </a:rPr>
              <a:t>Proceedings of the 31st Annual ACM/IEEE Symposium on Logic in Computer Science</a:t>
            </a:r>
            <a:r>
              <a:rPr lang="en-US">
                <a:ea typeface="+mn-lt"/>
                <a:cs typeface="+mn-lt"/>
              </a:rPr>
              <a:t>. 2016.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Junges, Sebastian, et al. "Parameter synthesis for markov models." </a:t>
            </a:r>
            <a:r>
              <a:rPr lang="en-US" i="1">
                <a:ea typeface="+mn-lt"/>
                <a:cs typeface="+mn-lt"/>
              </a:rPr>
              <a:t>arXiv preprint arXiv:1903.07993</a:t>
            </a:r>
            <a:r>
              <a:rPr lang="en-US">
                <a:ea typeface="+mn-lt"/>
                <a:cs typeface="+mn-lt"/>
              </a:rPr>
              <a:t> (2019).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Češka, Milan, et al. "PRISM-PSY: precise GPU-accelerated parameter synthesis for stochastic systems." </a:t>
            </a:r>
            <a:r>
              <a:rPr lang="en-US" i="1">
                <a:ea typeface="+mn-lt"/>
                <a:cs typeface="+mn-lt"/>
              </a:rPr>
              <a:t>International Conference on Tools and Algorithms for the Construction and Analysis of Systems</a:t>
            </a:r>
            <a:r>
              <a:rPr lang="en-US">
                <a:ea typeface="+mn-lt"/>
                <a:cs typeface="+mn-lt"/>
              </a:rPr>
              <a:t>. Springer, Berlin, Heidelberg, 2016.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Dehnert, Christian, et al. "Prophesy: A probabilistic parameter synthesis tool." </a:t>
            </a:r>
            <a:r>
              <a:rPr lang="en-US" i="1">
                <a:ea typeface="+mn-lt"/>
                <a:cs typeface="+mn-lt"/>
              </a:rPr>
              <a:t>International Conference on Computer Aided Verification</a:t>
            </a:r>
            <a:r>
              <a:rPr lang="en-US">
                <a:ea typeface="+mn-lt"/>
                <a:cs typeface="+mn-lt"/>
              </a:rPr>
              <a:t>. Springer, Cham, 2015.</a:t>
            </a:r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46D2-FB28-48B8-A7A1-8320386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86C1-6A86-417F-BD70-CE8BC5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423047"/>
          </a:xfrm>
        </p:spPr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F53A-FA27-44A0-B7A6-7AACA9D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18842"/>
            <a:ext cx="10363200" cy="4813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6. </a:t>
            </a:r>
            <a:r>
              <a:rPr lang="en-US">
                <a:ea typeface="+mn-lt"/>
                <a:cs typeface="+mn-lt"/>
              </a:rPr>
              <a:t>   Daws, Conrado. "Symbolic and parametric model checking of discrete-time Markov chains." </a:t>
            </a:r>
            <a:r>
              <a:rPr lang="en-US" i="1">
                <a:ea typeface="+mn-lt"/>
                <a:cs typeface="+mn-lt"/>
              </a:rPr>
              <a:t>International Colloquium on Theoretical Aspects of Computing</a:t>
            </a:r>
            <a:r>
              <a:rPr lang="en-US">
                <a:ea typeface="+mn-lt"/>
                <a:cs typeface="+mn-lt"/>
              </a:rPr>
              <a:t>. Springer, Berlin, Heidelberg, 2004.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7.    </a:t>
            </a:r>
            <a:r>
              <a:rPr lang="en-US" err="1">
                <a:ea typeface="+mn-lt"/>
                <a:cs typeface="+mn-lt"/>
              </a:rPr>
              <a:t>Kwiatkowska</a:t>
            </a:r>
            <a:r>
              <a:rPr lang="en-US">
                <a:ea typeface="+mn-lt"/>
                <a:cs typeface="+mn-lt"/>
              </a:rPr>
              <a:t>, Marta, Gethin Norman, and David Parker. "Symmetry reduction for probabilistic model checking." </a:t>
            </a:r>
            <a:r>
              <a:rPr lang="en-US" i="1">
                <a:ea typeface="+mn-lt"/>
                <a:cs typeface="+mn-lt"/>
              </a:rPr>
              <a:t>International Conference on Computer Aided Verification</a:t>
            </a:r>
            <a:r>
              <a:rPr lang="en-US">
                <a:ea typeface="+mn-lt"/>
                <a:cs typeface="+mn-lt"/>
              </a:rPr>
              <a:t>. Springer, Berlin, Heidelberg, 2006.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8.    </a:t>
            </a:r>
            <a:r>
              <a:rPr lang="en-US" err="1">
                <a:ea typeface="+mn-lt"/>
                <a:cs typeface="+mn-lt"/>
              </a:rPr>
              <a:t>Quatmann</a:t>
            </a:r>
            <a:r>
              <a:rPr lang="en-US">
                <a:ea typeface="+mn-lt"/>
                <a:cs typeface="+mn-lt"/>
              </a:rPr>
              <a:t>, Tim, et al. "Parameter synthesis for Markov models: Faster than ever." </a:t>
            </a:r>
            <a:r>
              <a:rPr lang="en-US" i="1">
                <a:ea typeface="+mn-lt"/>
                <a:cs typeface="+mn-lt"/>
              </a:rPr>
              <a:t>International Symposium on Automated Technology for Verification and Analysis</a:t>
            </a:r>
            <a:r>
              <a:rPr lang="en-US">
                <a:ea typeface="+mn-lt"/>
                <a:cs typeface="+mn-lt"/>
              </a:rPr>
              <a:t>. Springer, Cham, 2016.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46D2-FB28-48B8-A7A1-8320386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6E5-CB78-4F28-9245-727270A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233F-7592-4CEB-9033-F1A8ADC9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7441"/>
            <a:ext cx="10363200" cy="371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DTMC (Baier, 2008 </a:t>
            </a:r>
            <a:r>
              <a:rPr lang="en-US">
                <a:ea typeface="+mn-lt"/>
                <a:cs typeface="+mn-lt"/>
              </a:rPr>
              <a:t>[1]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619A-9036-432B-9490-E15B5B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4F71578-3EF8-4D12-A8B0-E4AD4664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18" y="2683226"/>
            <a:ext cx="5921298" cy="38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6E5-CB78-4F28-9245-727270A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233F-7592-4CEB-9033-F1A8ADC9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7441"/>
            <a:ext cx="10363200" cy="371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Property specification: Probabilistic Computational Tree Logic (Baier, 2008 [1])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619A-9036-432B-9490-E15B5B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3FC565A-BD2C-4127-AD9E-CD51EFDA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27" y="2678017"/>
            <a:ext cx="6646127" cy="31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6E5-CB78-4F28-9245-727270A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233F-7592-4CEB-9033-F1A8ADC9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7441"/>
            <a:ext cx="10363200" cy="371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checking: Complexity of PCTL model checking (Baier, 2008)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619A-9036-432B-9490-E15B5B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BC0ABB3-3611-4699-9F4A-E433847F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73" y="2882213"/>
            <a:ext cx="7556809" cy="25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E1AF-49FF-4680-AF15-2A395236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8A33-D052-4041-B656-A3F8002B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14393"/>
            <a:ext cx="10363200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Unknown features of the system 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We know that DTMC with known transition matrix can be model-checked against PCTL formulae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What if transition matrix is unknown or only partially known?</a:t>
            </a:r>
            <a:endParaRPr lang="en-US" b="1" dirty="0"/>
          </a:p>
          <a:p>
            <a:r>
              <a:rPr lang="en-US" dirty="0"/>
              <a:t>Parameterized transitions: </a:t>
            </a:r>
            <a:r>
              <a:rPr lang="en-US" i="1" dirty="0"/>
              <a:t>parametric models</a:t>
            </a:r>
          </a:p>
          <a:p>
            <a:r>
              <a:rPr lang="en-US" dirty="0"/>
              <a:t>Grey-box verification of the system</a:t>
            </a:r>
            <a:endParaRPr lang="en-US" i="1" dirty="0"/>
          </a:p>
          <a:p>
            <a:pPr marL="834390" lvl="2" indent="-285750">
              <a:buFont typeface="Arial"/>
              <a:buChar char="•"/>
            </a:pPr>
            <a:r>
              <a:rPr lang="en-US" dirty="0"/>
              <a:t>We </a:t>
            </a:r>
            <a:r>
              <a:rPr lang="en-US" dirty="0">
                <a:ea typeface="+mn-lt"/>
                <a:cs typeface="+mn-lt"/>
              </a:rPr>
              <a:t>have some observations of system executions</a:t>
            </a:r>
          </a:p>
          <a:p>
            <a:pPr marL="834390" lvl="2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this thesis, we observe a system at its steady state</a:t>
            </a:r>
          </a:p>
          <a:p>
            <a:pPr marL="834390" lvl="2" indent="-285750">
              <a:buFont typeface="Arial"/>
              <a:buChar char="•"/>
            </a:pPr>
            <a:endParaRPr lang="en-US"/>
          </a:p>
          <a:p>
            <a:pPr marL="560070" lvl="1" indent="-2857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76953-E65E-43AD-BCFB-1A6E225A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804E075-805C-4426-889B-03AD9D8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97" y="4110838"/>
            <a:ext cx="4871224" cy="23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C98-120D-4EAF-89F5-6A7F2775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E37-23AE-4D9C-8C2F-B878EECC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26321"/>
            <a:ext cx="10363200" cy="3915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PDTMC (</a:t>
            </a:r>
            <a:r>
              <a:rPr lang="en-US" err="1"/>
              <a:t>Junges</a:t>
            </a:r>
            <a:r>
              <a:rPr lang="en-US"/>
              <a:t> 2019 [3])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B89CB-7ABB-47A9-A0E1-8D4AE196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A920B4D-A254-4CE2-8D2A-2DA249E7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42" y="2417132"/>
            <a:ext cx="5735443" cy="393802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DBF7CDF-F741-465F-9F5B-75DFE0869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24" y="3647554"/>
            <a:ext cx="4313663" cy="10590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19C7A9-B6AC-425C-9513-C3309E3056D3}"/>
              </a:ext>
            </a:extLst>
          </p:cNvPr>
          <p:cNvSpPr/>
          <p:nvPr/>
        </p:nvSpPr>
        <p:spPr>
          <a:xfrm>
            <a:off x="7556577" y="3588602"/>
            <a:ext cx="4479072" cy="1180169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DCA537-F565-40BB-8A49-DDCE9119FE9E}"/>
              </a:ext>
            </a:extLst>
          </p:cNvPr>
          <p:cNvCxnSpPr/>
          <p:nvPr/>
        </p:nvCxnSpPr>
        <p:spPr>
          <a:xfrm flipV="1">
            <a:off x="3238079" y="4075306"/>
            <a:ext cx="334537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0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C98-120D-4EAF-89F5-6A7F2775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E37-23AE-4D9C-8C2F-B878EECC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26321"/>
            <a:ext cx="10363200" cy="3915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Parameter synthesis (Katoen 2016 [2])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B89CB-7ABB-47A9-A0E1-8D4AE196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9C7A9-B6AC-425C-9513-C3309E3056D3}"/>
              </a:ext>
            </a:extLst>
          </p:cNvPr>
          <p:cNvSpPr/>
          <p:nvPr/>
        </p:nvSpPr>
        <p:spPr>
          <a:xfrm>
            <a:off x="1265431" y="2752261"/>
            <a:ext cx="9590047" cy="112441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D1CF0DD-38DC-4714-838A-7A95C6A1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91" y="2781608"/>
            <a:ext cx="9275955" cy="960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F6708-39F0-4921-AEB2-C85CFA971A4E}"/>
              </a:ext>
            </a:extLst>
          </p:cNvPr>
          <p:cNvSpPr txBox="1"/>
          <p:nvPr/>
        </p:nvSpPr>
        <p:spPr>
          <a:xfrm>
            <a:off x="1268186" y="4152899"/>
            <a:ext cx="104181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/>
              <a:t>Methods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Symbolic characterization of reachability property in form of rational function (Daws, 2004 [6])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Parameter region sampling and partitioning (</a:t>
            </a:r>
            <a:r>
              <a:rPr lang="en-US" err="1"/>
              <a:t>Kwiatkowska</a:t>
            </a:r>
            <a:r>
              <a:rPr lang="en-US"/>
              <a:t>, 2006 [7])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/>
              <a:t>Parameter lifting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</a:t>
            </a:r>
            <a:r>
              <a:rPr lang="en-US" err="1"/>
              <a:t>Quatmann</a:t>
            </a:r>
            <a:r>
              <a:rPr lang="en-US"/>
              <a:t>, 2016 [8])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Tools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PROPHESY   (Dehnert, 2015 [5])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PRISM-PSY  (</a:t>
            </a:r>
            <a:r>
              <a:rPr lang="en-US" err="1"/>
              <a:t>Ceska</a:t>
            </a:r>
            <a:r>
              <a:rPr lang="en-US"/>
              <a:t>, 2016 [4])</a:t>
            </a:r>
          </a:p>
        </p:txBody>
      </p:sp>
    </p:spTree>
    <p:extLst>
      <p:ext uri="{BB962C8B-B14F-4D97-AF65-F5344CB8AC3E}">
        <p14:creationId xmlns:p14="http://schemas.microsoft.com/office/powerpoint/2010/main" val="13897384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493BA"/>
      </a:accent1>
      <a:accent2>
        <a:srgbClr val="BA7F94"/>
      </a:accent2>
      <a:accent3>
        <a:srgbClr val="C69996"/>
      </a:accent3>
      <a:accent4>
        <a:srgbClr val="BA9B7F"/>
      </a:accent4>
      <a:accent5>
        <a:srgbClr val="A9A480"/>
      </a:accent5>
      <a:accent6>
        <a:srgbClr val="9AAA74"/>
      </a:accent6>
      <a:hlink>
        <a:srgbClr val="568E62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DashVTI</vt:lpstr>
      <vt:lpstr>Bayesian parameter synthesis for Markov Population Models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Research questions</vt:lpstr>
      <vt:lpstr>Challenges</vt:lpstr>
      <vt:lpstr>Approach</vt:lpstr>
      <vt:lpstr>Challenges</vt:lpstr>
      <vt:lpstr>Challenges</vt:lpstr>
      <vt:lpstr>Approach</vt:lpstr>
      <vt:lpstr>Framework</vt:lpstr>
      <vt:lpstr>RF-SMC</vt:lpstr>
      <vt:lpstr>Framework </vt:lpstr>
      <vt:lpstr>Case study</vt:lpstr>
      <vt:lpstr>Case study</vt:lpstr>
      <vt:lpstr>Case study: Zeroconf 4</vt:lpstr>
      <vt:lpstr>Case study: Zeroconf 4</vt:lpstr>
      <vt:lpstr>Case study: SIR(15,1,0)</vt:lpstr>
      <vt:lpstr>Case study: SIR(15,1,0)</vt:lpstr>
      <vt:lpstr>Case study: SIR(15,1,0)</vt:lpstr>
      <vt:lpstr>Case study: SIR(15, 1, 0)</vt:lpstr>
      <vt:lpstr>Case study: SIR(15, 1, 0) with high quality data</vt:lpstr>
      <vt:lpstr>Case study: SIR(15, 1, 0) with low quality data </vt:lpstr>
      <vt:lpstr>Case study: SIR(15, 1, 0) with low quality data</vt:lpstr>
      <vt:lpstr>Case study: SIR(15, 1, 0) with low quality data</vt:lpstr>
      <vt:lpstr>Case study: SIR(15, 1, 0)</vt:lpstr>
      <vt:lpstr>Conclusion </vt:lpstr>
      <vt:lpstr>Future works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2021-05-18T20:38:27Z</dcterms:created>
  <dcterms:modified xsi:type="dcterms:W3CDTF">2021-05-26T21:27:47Z</dcterms:modified>
</cp:coreProperties>
</file>