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221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1DAC-971A-43F7-87A4-8E1A74E4C92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E722C-E340-45C3-B421-AF28C2B5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</a:rPr>
              <a:t>Chào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mừng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đào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giám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Zabbix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TEL4VN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</a:rPr>
              <a:t>Hôm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nay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SNMP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SNMP &amp; Zabbix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SNMP explain: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SNMP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tắt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Simple Network Management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Protocal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thập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SNMP trong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suốt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hardware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SNMP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router, switch, storage, servers, PC, printer, …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SNMP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trong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giám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- variables.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1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SNMP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bao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tin SNMP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Router, Switch, Server, OS, Application,…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tin SNMP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mong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E722C-E340-45C3-B421-AF28C2B55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</a:rPr>
              <a:t>SNMP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3 versions: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SNMPv1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: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phiên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bản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đầu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tiên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giao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thứcSNMP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hình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thành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công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bố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năm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1990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SNMPv2c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: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là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phiên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bản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nâng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cấp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v1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hình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thành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công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bố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năm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1996,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phiên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bản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này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tập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trung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việc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tăng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hiệu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năng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tính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linh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động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so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với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v1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bên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cạnh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đó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cũng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bổ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sung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thêm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“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GetBulkRequest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” Function,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cho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phép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gửi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nhận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xử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lý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số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lượng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lớn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request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cùng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lúc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SNMPv3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: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là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phiên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bản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phát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triển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từ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version 1,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phát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minh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đưa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sử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dụng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năm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2003,  focus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vào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tính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bảo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mật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đảm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bảo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cho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thông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tin SNMP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gửi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nhận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đều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phải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privacy,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buộc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phải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khai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báo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username / password,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thông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tin Encryption &amp; Decryption,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ngoài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ra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SNMPv3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còn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hỗ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trợ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tính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năng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remote config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từ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bị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khác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E722C-E340-45C3-B421-AF28C2B55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E35B-A5A5-4A8C-96F0-9E2E04FE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FACE6-4213-40C5-A5C8-564CF169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BEC7-7835-4971-82EF-9BB8E88E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59E4-671F-4A62-B967-481EC040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2EB0-2892-4D27-95DB-B649BDE9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4B3E-5861-4F1D-8BD9-B6659DBA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84D10-8597-4355-B8D8-B919D53E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F48A-0EAB-4101-9B61-F31B1D49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2D0E-2BFF-4153-A18C-DBC6A6E1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8E91-AD0B-42DB-9499-D8126E3A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2722C-A0A3-40D5-BB0A-F31F3112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DF893-570A-4C32-A633-5EB8B4EC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E944-BA82-437E-A601-D0AA949F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9952-AEFD-433E-8865-5EEFDD2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B865-8107-4224-B8F0-F8A12F30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D766-6746-4DC8-B9C8-2C2A5737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69F1-723F-4A44-93EA-F06D074D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A487-64CD-494D-BE70-0D081C8A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3FC0-D010-4B1A-BA0F-52C89805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6960-6F2D-4CEB-99CE-F2EC3474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DA6F-B85B-4CA8-B03D-5167F677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A6F0-FD51-4050-B795-22938E3D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1D99-4CC5-4498-9955-E7CA1E9E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4ABD-74EF-4EDC-87A8-1553D4C2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4BE8-71D7-4402-8C42-DB791EC5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BD9-6BE4-49C9-919E-93E70A9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ABE8-909A-4FF1-9D59-2A7B37E92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22A6D-A092-49D2-89EC-74D09BE7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01A78-A2F5-4746-8F0A-FD565495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91A9-8F24-4EA7-A0EA-9C1C8B6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8C63-0E5E-447C-8445-095873D2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65FD-535D-4C0B-827C-AA3AD6D9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80B6F-8390-477E-89D0-06CC0146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86187-C1C3-435A-855B-275CE39F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0250F-2E53-475D-BCA8-C1AAC3FA2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A56F7-818A-4230-9070-A8C2A030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B5538-CFD2-43E7-8B06-99C0CD4F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C023-DA52-4486-9CA3-BD0B009C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DC7C5-9D7F-4720-B492-101679C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3307-4004-4B4B-9BFA-B39D4348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0195F-B5B1-4EDA-AC97-549E14FF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4445B-7898-46F0-B78E-82AD16AA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42E26-4574-4F1B-80DE-9B47EF67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1BEE7-2A11-440C-8C2F-2D2CCF40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A3646-3BA6-48C6-AE6E-C19171D8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36B1-E11E-4A82-8AC0-969D7C21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2C89-3E80-4A62-BF15-32E102FD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AC81-D40B-41FD-804E-CB59F956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CACD4-ABEA-4B25-B127-6D609115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5D6E-8642-4ED6-A340-A840F41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8EE7D-DBAE-4D5C-9F96-270A7155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AC125-FB1A-4296-AB2D-64A04DDA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C0EC-6C08-4224-A2D6-191F57EC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3ECB-29C5-4118-9E7D-475853B14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DDC09-EE13-4DB1-8D20-FB85478C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E5A6-41E7-4574-9D13-866F7E1B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F7E0-3880-420B-9756-2764C375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6270-688E-4A71-85F6-0014C488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1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088E8-9FC6-4841-8A1B-166CE780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C700-4D02-4861-92BF-24DAE93A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119C-0843-46A3-86DA-55E23F8C6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2BC1-7679-4D98-B499-FD7AC4873B8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EC81-C0C4-46EF-9359-55748B95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B76C-E1BB-41A0-AD07-0B4CE8FCA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5FAE-5156-45B0-8146-F989D2E31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5" name="Picture 1" descr="What is an SNMP Trap">
            <a:extLst>
              <a:ext uri="{FF2B5EF4-FFF2-40B4-BE49-F238E27FC236}">
                <a16:creationId xmlns:a16="http://schemas.microsoft.com/office/drawing/2014/main" id="{EEB561C9-A487-47FB-AA23-BE5931CAF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"/>
          <a:stretch/>
        </p:blipFill>
        <p:spPr bwMode="auto"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51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24DFC2-B048-4F11-A8B5-7493BEB8F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493"/>
          <a:stretch/>
        </p:blipFill>
        <p:spPr>
          <a:xfrm>
            <a:off x="466343" y="448055"/>
            <a:ext cx="9180576" cy="5952744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F66A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382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3 Nguyen Thanh</dc:creator>
  <cp:lastModifiedBy>Sang 3 Nguyen Thanh</cp:lastModifiedBy>
  <cp:revision>3</cp:revision>
  <dcterms:created xsi:type="dcterms:W3CDTF">2021-03-17T07:34:03Z</dcterms:created>
  <dcterms:modified xsi:type="dcterms:W3CDTF">2021-03-17T07:57:32Z</dcterms:modified>
</cp:coreProperties>
</file>