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Lst>
  <p:notesMasterIdLst>
    <p:notesMasterId r:id="rId22"/>
  </p:notesMasterIdLst>
  <p:handoutMasterIdLst>
    <p:handoutMasterId r:id="rId23"/>
  </p:handoutMasterIdLst>
  <p:sldIdLst>
    <p:sldId id="256" r:id="rId5"/>
    <p:sldId id="258" r:id="rId6"/>
    <p:sldId id="264" r:id="rId7"/>
    <p:sldId id="276" r:id="rId8"/>
    <p:sldId id="277" r:id="rId9"/>
    <p:sldId id="278" r:id="rId10"/>
    <p:sldId id="260" r:id="rId11"/>
    <p:sldId id="279" r:id="rId12"/>
    <p:sldId id="280" r:id="rId13"/>
    <p:sldId id="283" r:id="rId14"/>
    <p:sldId id="281" r:id="rId15"/>
    <p:sldId id="282" r:id="rId16"/>
    <p:sldId id="285" r:id="rId17"/>
    <p:sldId id="286" r:id="rId18"/>
    <p:sldId id="287" r:id="rId19"/>
    <p:sldId id="292"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9523" autoAdjust="0"/>
  </p:normalViewPr>
  <p:slideViewPr>
    <p:cSldViewPr snapToGrid="0" snapToObjects="1">
      <p:cViewPr varScale="1">
        <p:scale>
          <a:sx n="68" d="100"/>
          <a:sy n="68" d="100"/>
        </p:scale>
        <p:origin x="1262" y="6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A589A-46DE-0F49-B460-E7914F3E440D}" type="doc">
      <dgm:prSet loTypeId="urn:microsoft.com/office/officeart/2018/2/layout/IconCircleList" loCatId="icon" qsTypeId="urn:microsoft.com/office/officeart/2005/8/quickstyle/simple1" qsCatId="simple" csTypeId="urn:microsoft.com/office/officeart/2018/5/colors/Iconchunking_neutralicon_accent3_2" csCatId="accent3" phldr="1"/>
      <dgm:spPr/>
      <dgm:t>
        <a:bodyPr/>
        <a:lstStyle/>
        <a:p>
          <a:endParaRPr lang="en-US"/>
        </a:p>
      </dgm:t>
    </dgm:pt>
    <dgm:pt modelId="{66039115-797B-304C-9FC0-EFABB1F21232}">
      <dgm:prSet/>
      <dgm:spPr/>
      <dgm:t>
        <a:bodyPr/>
        <a:lstStyle/>
        <a:p>
          <a:pPr>
            <a:lnSpc>
              <a:spcPct val="100000"/>
            </a:lnSpc>
          </a:pPr>
          <a:r>
            <a:rPr lang="en-US" dirty="0" err="1"/>
            <a:t>Tổng</a:t>
          </a:r>
          <a:r>
            <a:rPr lang="en-US" dirty="0"/>
            <a:t> </a:t>
          </a:r>
          <a:r>
            <a:rPr lang="en-US" dirty="0" err="1"/>
            <a:t>quan</a:t>
          </a:r>
          <a:endParaRPr lang="en-US" dirty="0"/>
        </a:p>
        <a:p>
          <a:pPr>
            <a:lnSpc>
              <a:spcPct val="100000"/>
            </a:lnSpc>
          </a:pPr>
          <a:r>
            <a:rPr lang="en-US" dirty="0"/>
            <a:t> </a:t>
          </a:r>
          <a:r>
            <a:rPr lang="en-US" dirty="0" err="1"/>
            <a:t>hệ</a:t>
          </a:r>
          <a:r>
            <a:rPr lang="en-US" dirty="0"/>
            <a:t> </a:t>
          </a:r>
          <a:r>
            <a:rPr lang="en-US" dirty="0" err="1"/>
            <a:t>thống</a:t>
          </a:r>
          <a:endParaRPr lang="en-US" dirty="0"/>
        </a:p>
      </dgm:t>
    </dgm:pt>
    <dgm:pt modelId="{C8EABE8F-1E84-494E-AD8A-32BA419A36E9}" type="parTrans" cxnId="{31C3237C-2299-B649-8C93-587C97AC9999}">
      <dgm:prSet/>
      <dgm:spPr/>
      <dgm:t>
        <a:bodyPr/>
        <a:lstStyle/>
        <a:p>
          <a:endParaRPr lang="en-US"/>
        </a:p>
      </dgm:t>
    </dgm:pt>
    <dgm:pt modelId="{D044F6BA-1D90-EC47-8A78-B9796198ECF5}" type="sibTrans" cxnId="{31C3237C-2299-B649-8C93-587C97AC9999}">
      <dgm:prSet/>
      <dgm:spPr/>
      <dgm:t>
        <a:bodyPr/>
        <a:lstStyle/>
        <a:p>
          <a:pPr>
            <a:lnSpc>
              <a:spcPct val="100000"/>
            </a:lnSpc>
          </a:pPr>
          <a:endParaRPr lang="en-US"/>
        </a:p>
      </dgm:t>
    </dgm:pt>
    <dgm:pt modelId="{E39563C5-C199-4F5B-A899-8CC0710341A0}">
      <dgm:prSet/>
      <dgm:spPr/>
      <dgm:t>
        <a:bodyPr/>
        <a:lstStyle/>
        <a:p>
          <a:pPr>
            <a:lnSpc>
              <a:spcPct val="100000"/>
            </a:lnSpc>
          </a:pPr>
          <a:r>
            <a:rPr lang="en-US" dirty="0" err="1"/>
            <a:t>Một</a:t>
          </a:r>
          <a:r>
            <a:rPr lang="en-US" dirty="0"/>
            <a:t> </a:t>
          </a:r>
          <a:r>
            <a:rPr lang="en-US" dirty="0" err="1"/>
            <a:t>số</a:t>
          </a:r>
          <a:r>
            <a:rPr lang="en-US" dirty="0"/>
            <a:t> </a:t>
          </a:r>
          <a:r>
            <a:rPr lang="en-US" dirty="0" err="1"/>
            <a:t>kỹ</a:t>
          </a:r>
          <a:r>
            <a:rPr lang="en-US" dirty="0"/>
            <a:t> </a:t>
          </a:r>
          <a:r>
            <a:rPr lang="en-US" dirty="0" err="1"/>
            <a:t>thuật</a:t>
          </a:r>
          <a:r>
            <a:rPr lang="en-US" dirty="0"/>
            <a:t> </a:t>
          </a:r>
          <a:r>
            <a:rPr lang="en-US" dirty="0" err="1"/>
            <a:t>sử</a:t>
          </a:r>
          <a:r>
            <a:rPr lang="en-US" dirty="0"/>
            <a:t> </a:t>
          </a:r>
          <a:r>
            <a:rPr lang="en-US" dirty="0" err="1"/>
            <a:t>dụng</a:t>
          </a:r>
          <a:endParaRPr lang="en-US" dirty="0"/>
        </a:p>
      </dgm:t>
    </dgm:pt>
    <dgm:pt modelId="{6531EA77-44C5-4E3D-BA04-70C1E49BCD39}" type="parTrans" cxnId="{BBAD9FDB-1013-4B11-A9AE-2815527D1B78}">
      <dgm:prSet/>
      <dgm:spPr/>
      <dgm:t>
        <a:bodyPr/>
        <a:lstStyle/>
        <a:p>
          <a:endParaRPr lang="en-US"/>
        </a:p>
      </dgm:t>
    </dgm:pt>
    <dgm:pt modelId="{BC971DAC-9BE2-44B2-ABE4-8099C777E9C4}" type="sibTrans" cxnId="{BBAD9FDB-1013-4B11-A9AE-2815527D1B78}">
      <dgm:prSet/>
      <dgm:spPr/>
      <dgm:t>
        <a:bodyPr/>
        <a:lstStyle/>
        <a:p>
          <a:pPr>
            <a:lnSpc>
              <a:spcPct val="100000"/>
            </a:lnSpc>
          </a:pPr>
          <a:endParaRPr lang="en-US"/>
        </a:p>
      </dgm:t>
    </dgm:pt>
    <dgm:pt modelId="{15B1A768-2666-4AB4-BDA7-F0E3C4160D59}">
      <dgm:prSet/>
      <dgm:spPr/>
      <dgm:t>
        <a:bodyPr/>
        <a:lstStyle/>
        <a:p>
          <a:pPr>
            <a:lnSpc>
              <a:spcPct val="100000"/>
            </a:lnSpc>
          </a:pPr>
          <a:r>
            <a:rPr lang="en-US" dirty="0" err="1"/>
            <a:t>Phân</a:t>
          </a:r>
          <a:r>
            <a:rPr lang="en-US" dirty="0"/>
            <a:t> </a:t>
          </a:r>
          <a:r>
            <a:rPr lang="en-US" dirty="0" err="1"/>
            <a:t>tích</a:t>
          </a:r>
          <a:r>
            <a:rPr lang="en-US" dirty="0"/>
            <a:t> </a:t>
          </a:r>
          <a:r>
            <a:rPr lang="en-US" dirty="0" err="1"/>
            <a:t>thiết</a:t>
          </a:r>
          <a:r>
            <a:rPr lang="en-US" dirty="0"/>
            <a:t> </a:t>
          </a:r>
          <a:r>
            <a:rPr lang="en-US" dirty="0" err="1"/>
            <a:t>kế</a:t>
          </a:r>
          <a:r>
            <a:rPr lang="en-US" dirty="0"/>
            <a:t> </a:t>
          </a:r>
          <a:r>
            <a:rPr lang="en-US" dirty="0" err="1"/>
            <a:t>hệ</a:t>
          </a:r>
          <a:r>
            <a:rPr lang="en-US" dirty="0"/>
            <a:t> </a:t>
          </a:r>
          <a:r>
            <a:rPr lang="en-US" dirty="0" err="1"/>
            <a:t>thống</a:t>
          </a:r>
          <a:endParaRPr lang="en-US" dirty="0"/>
        </a:p>
      </dgm:t>
    </dgm:pt>
    <dgm:pt modelId="{D47033D3-4E41-485A-B515-A02A8C3B404A}" type="parTrans" cxnId="{08DEC938-538C-403B-80C3-828B96DAFF82}">
      <dgm:prSet/>
      <dgm:spPr/>
      <dgm:t>
        <a:bodyPr/>
        <a:lstStyle/>
        <a:p>
          <a:endParaRPr lang="en-US"/>
        </a:p>
      </dgm:t>
    </dgm:pt>
    <dgm:pt modelId="{72FFCBD4-DD9D-4E06-81E4-54307F97A3F0}" type="sibTrans" cxnId="{08DEC938-538C-403B-80C3-828B96DAFF82}">
      <dgm:prSet/>
      <dgm:spPr/>
      <dgm:t>
        <a:bodyPr/>
        <a:lstStyle/>
        <a:p>
          <a:pPr>
            <a:lnSpc>
              <a:spcPct val="100000"/>
            </a:lnSpc>
          </a:pPr>
          <a:endParaRPr lang="en-US"/>
        </a:p>
      </dgm:t>
    </dgm:pt>
    <dgm:pt modelId="{3AA5586A-C40E-4DDA-98A5-6545F36F46AB}">
      <dgm:prSet/>
      <dgm:spPr/>
      <dgm:t>
        <a:bodyPr/>
        <a:lstStyle/>
        <a:p>
          <a:pPr>
            <a:lnSpc>
              <a:spcPct val="100000"/>
            </a:lnSpc>
          </a:pPr>
          <a:r>
            <a:rPr lang="en-US" dirty="0" err="1"/>
            <a:t>Ứng</a:t>
          </a:r>
          <a:r>
            <a:rPr lang="en-US" dirty="0"/>
            <a:t> </a:t>
          </a:r>
          <a:r>
            <a:rPr lang="en-US" dirty="0" err="1"/>
            <a:t>dụng</a:t>
          </a:r>
          <a:r>
            <a:rPr lang="en-US" dirty="0"/>
            <a:t> </a:t>
          </a:r>
          <a:r>
            <a:rPr lang="en-US" dirty="0" err="1"/>
            <a:t>chatbot</a:t>
          </a:r>
          <a:endParaRPr lang="en-US" dirty="0"/>
        </a:p>
      </dgm:t>
    </dgm:pt>
    <dgm:pt modelId="{ABF44FB7-9255-4D99-BC69-3BE74FDF8E87}" type="parTrans" cxnId="{119FEAF1-383D-4740-9124-CC9EEA7E35F9}">
      <dgm:prSet/>
      <dgm:spPr/>
      <dgm:t>
        <a:bodyPr/>
        <a:lstStyle/>
        <a:p>
          <a:endParaRPr lang="en-US"/>
        </a:p>
      </dgm:t>
    </dgm:pt>
    <dgm:pt modelId="{19FB306E-81B4-4F3F-99EE-765120CBB6B3}" type="sibTrans" cxnId="{119FEAF1-383D-4740-9124-CC9EEA7E35F9}">
      <dgm:prSet/>
      <dgm:spPr/>
      <dgm:t>
        <a:bodyPr/>
        <a:lstStyle/>
        <a:p>
          <a:endParaRPr lang="en-US"/>
        </a:p>
      </dgm:t>
    </dgm:pt>
    <dgm:pt modelId="{B80C9CF3-C6BB-48D7-8AE1-5002D62D3761}" type="pres">
      <dgm:prSet presAssocID="{489A589A-46DE-0F49-B460-E7914F3E440D}" presName="root" presStyleCnt="0">
        <dgm:presLayoutVars>
          <dgm:dir/>
          <dgm:resizeHandles val="exact"/>
        </dgm:presLayoutVars>
      </dgm:prSet>
      <dgm:spPr/>
    </dgm:pt>
    <dgm:pt modelId="{326FDCF2-F375-4C3F-9814-C84BA9388F92}" type="pres">
      <dgm:prSet presAssocID="{489A589A-46DE-0F49-B460-E7914F3E440D}" presName="container" presStyleCnt="0">
        <dgm:presLayoutVars>
          <dgm:dir/>
          <dgm:resizeHandles val="exact"/>
        </dgm:presLayoutVars>
      </dgm:prSet>
      <dgm:spPr/>
    </dgm:pt>
    <dgm:pt modelId="{174069BD-8FE1-41A2-8250-6A5514FE224C}" type="pres">
      <dgm:prSet presAssocID="{66039115-797B-304C-9FC0-EFABB1F21232}" presName="compNode" presStyleCnt="0"/>
      <dgm:spPr/>
    </dgm:pt>
    <dgm:pt modelId="{5E340066-1B2E-4C4E-80A2-97E86ABFA479}" type="pres">
      <dgm:prSet presAssocID="{66039115-797B-304C-9FC0-EFABB1F21232}" presName="iconBgRect" presStyleLbl="bgShp" presStyleIdx="0" presStyleCnt="4"/>
      <dgm:spPr/>
    </dgm:pt>
    <dgm:pt modelId="{F55B2F71-E638-412C-8147-FC7081E08B04}" type="pres">
      <dgm:prSet presAssocID="{66039115-797B-304C-9FC0-EFABB1F2123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5CDA7D5A-F452-463F-998B-177A76E8C08F}" type="pres">
      <dgm:prSet presAssocID="{66039115-797B-304C-9FC0-EFABB1F21232}" presName="spaceRect" presStyleCnt="0"/>
      <dgm:spPr/>
    </dgm:pt>
    <dgm:pt modelId="{E05AF25A-E676-44EA-BB66-F2100ACAD1CB}" type="pres">
      <dgm:prSet presAssocID="{66039115-797B-304C-9FC0-EFABB1F21232}" presName="textRect" presStyleLbl="revTx" presStyleIdx="0" presStyleCnt="4">
        <dgm:presLayoutVars>
          <dgm:chMax val="1"/>
          <dgm:chPref val="1"/>
        </dgm:presLayoutVars>
      </dgm:prSet>
      <dgm:spPr/>
    </dgm:pt>
    <dgm:pt modelId="{BB1D33AA-C75A-465A-93F0-2B3A7346088F}" type="pres">
      <dgm:prSet presAssocID="{D044F6BA-1D90-EC47-8A78-B9796198ECF5}" presName="sibTrans" presStyleLbl="sibTrans2D1" presStyleIdx="0" presStyleCnt="0"/>
      <dgm:spPr/>
    </dgm:pt>
    <dgm:pt modelId="{D641F504-B527-445D-81F6-4B59E813C4A0}" type="pres">
      <dgm:prSet presAssocID="{E39563C5-C199-4F5B-A899-8CC0710341A0}" presName="compNode" presStyleCnt="0"/>
      <dgm:spPr/>
    </dgm:pt>
    <dgm:pt modelId="{75512A68-FA50-4392-A441-C6EC352FE606}" type="pres">
      <dgm:prSet presAssocID="{E39563C5-C199-4F5B-A899-8CC0710341A0}" presName="iconBgRect" presStyleLbl="bgShp" presStyleIdx="1" presStyleCnt="4"/>
      <dgm:spPr/>
    </dgm:pt>
    <dgm:pt modelId="{C425A8E1-258A-4D4B-9D55-24376C0AB360}" type="pres">
      <dgm:prSet presAssocID="{E39563C5-C199-4F5B-A899-8CC0710341A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dio microphone"/>
        </a:ext>
      </dgm:extLst>
    </dgm:pt>
    <dgm:pt modelId="{9E9B2F2E-EF94-42A4-A2BE-0DEE20425DEE}" type="pres">
      <dgm:prSet presAssocID="{E39563C5-C199-4F5B-A899-8CC0710341A0}" presName="spaceRect" presStyleCnt="0"/>
      <dgm:spPr/>
    </dgm:pt>
    <dgm:pt modelId="{523C7F31-A7C1-43C9-AE27-AAE9100EE1FE}" type="pres">
      <dgm:prSet presAssocID="{E39563C5-C199-4F5B-A899-8CC0710341A0}" presName="textRect" presStyleLbl="revTx" presStyleIdx="1" presStyleCnt="4">
        <dgm:presLayoutVars>
          <dgm:chMax val="1"/>
          <dgm:chPref val="1"/>
        </dgm:presLayoutVars>
      </dgm:prSet>
      <dgm:spPr/>
    </dgm:pt>
    <dgm:pt modelId="{CEB8DC13-2561-455C-A0BE-EE905F81836F}" type="pres">
      <dgm:prSet presAssocID="{BC971DAC-9BE2-44B2-ABE4-8099C777E9C4}" presName="sibTrans" presStyleLbl="sibTrans2D1" presStyleIdx="0" presStyleCnt="0"/>
      <dgm:spPr/>
    </dgm:pt>
    <dgm:pt modelId="{495B68A9-1523-4F46-9B02-682098319643}" type="pres">
      <dgm:prSet presAssocID="{15B1A768-2666-4AB4-BDA7-F0E3C4160D59}" presName="compNode" presStyleCnt="0"/>
      <dgm:spPr/>
    </dgm:pt>
    <dgm:pt modelId="{2CA4BD4C-87EF-4944-9E57-97154B3B633C}" type="pres">
      <dgm:prSet presAssocID="{15B1A768-2666-4AB4-BDA7-F0E3C4160D59}" presName="iconBgRect" presStyleLbl="bgShp" presStyleIdx="2" presStyleCnt="4"/>
      <dgm:spPr/>
    </dgm:pt>
    <dgm:pt modelId="{D99F53AC-3AF2-437B-A5AB-1239ADEC0676}" type="pres">
      <dgm:prSet presAssocID="{15B1A768-2666-4AB4-BDA7-F0E3C4160D5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in head"/>
        </a:ext>
      </dgm:extLst>
    </dgm:pt>
    <dgm:pt modelId="{EB4519A6-2EF6-4A3F-90AD-24C511B10908}" type="pres">
      <dgm:prSet presAssocID="{15B1A768-2666-4AB4-BDA7-F0E3C4160D59}" presName="spaceRect" presStyleCnt="0"/>
      <dgm:spPr/>
    </dgm:pt>
    <dgm:pt modelId="{D203E058-79E0-456E-A0FD-258E317D3D6A}" type="pres">
      <dgm:prSet presAssocID="{15B1A768-2666-4AB4-BDA7-F0E3C4160D59}" presName="textRect" presStyleLbl="revTx" presStyleIdx="2" presStyleCnt="4">
        <dgm:presLayoutVars>
          <dgm:chMax val="1"/>
          <dgm:chPref val="1"/>
        </dgm:presLayoutVars>
      </dgm:prSet>
      <dgm:spPr/>
    </dgm:pt>
    <dgm:pt modelId="{8F14F3AD-A362-45DF-80F5-2B8D1F566D80}" type="pres">
      <dgm:prSet presAssocID="{72FFCBD4-DD9D-4E06-81E4-54307F97A3F0}" presName="sibTrans" presStyleLbl="sibTrans2D1" presStyleIdx="0" presStyleCnt="0"/>
      <dgm:spPr/>
    </dgm:pt>
    <dgm:pt modelId="{BDD20EE1-5DFF-4E16-802C-2448893CCB5A}" type="pres">
      <dgm:prSet presAssocID="{3AA5586A-C40E-4DDA-98A5-6545F36F46AB}" presName="compNode" presStyleCnt="0"/>
      <dgm:spPr/>
    </dgm:pt>
    <dgm:pt modelId="{7089FE6B-57E5-4306-8097-E758E000C828}" type="pres">
      <dgm:prSet presAssocID="{3AA5586A-C40E-4DDA-98A5-6545F36F46AB}" presName="iconBgRect" presStyleLbl="bgShp" presStyleIdx="3" presStyleCnt="4"/>
      <dgm:spPr/>
    </dgm:pt>
    <dgm:pt modelId="{41C0BC0F-FFD5-42B5-B952-9316B9364F6F}" type="pres">
      <dgm:prSet presAssocID="{3AA5586A-C40E-4DDA-98A5-6545F36F46A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Virtual RealityHeadset"/>
        </a:ext>
      </dgm:extLst>
    </dgm:pt>
    <dgm:pt modelId="{392FDDC2-BC7A-49BF-88A1-7B4956AD8377}" type="pres">
      <dgm:prSet presAssocID="{3AA5586A-C40E-4DDA-98A5-6545F36F46AB}" presName="spaceRect" presStyleCnt="0"/>
      <dgm:spPr/>
    </dgm:pt>
    <dgm:pt modelId="{7703AFE5-FAA2-4D8A-AEFA-D3C5CB41E5BC}" type="pres">
      <dgm:prSet presAssocID="{3AA5586A-C40E-4DDA-98A5-6545F36F46AB}" presName="textRect" presStyleLbl="revTx" presStyleIdx="3" presStyleCnt="4">
        <dgm:presLayoutVars>
          <dgm:chMax val="1"/>
          <dgm:chPref val="1"/>
        </dgm:presLayoutVars>
      </dgm:prSet>
      <dgm:spPr/>
    </dgm:pt>
  </dgm:ptLst>
  <dgm:cxnLst>
    <dgm:cxn modelId="{F500F212-B1E8-4177-88EB-379FE553E567}" type="presOf" srcId="{BC971DAC-9BE2-44B2-ABE4-8099C777E9C4}" destId="{CEB8DC13-2561-455C-A0BE-EE905F81836F}" srcOrd="0" destOrd="0" presId="urn:microsoft.com/office/officeart/2018/2/layout/IconCircleList"/>
    <dgm:cxn modelId="{C2028414-4E44-4009-9619-A3329463EBE6}" type="presOf" srcId="{66039115-797B-304C-9FC0-EFABB1F21232}" destId="{E05AF25A-E676-44EA-BB66-F2100ACAD1CB}" srcOrd="0" destOrd="0" presId="urn:microsoft.com/office/officeart/2018/2/layout/IconCircleList"/>
    <dgm:cxn modelId="{3682502D-BD4B-4C8B-B999-4FE14243DA2F}" type="presOf" srcId="{E39563C5-C199-4F5B-A899-8CC0710341A0}" destId="{523C7F31-A7C1-43C9-AE27-AAE9100EE1FE}" srcOrd="0" destOrd="0" presId="urn:microsoft.com/office/officeart/2018/2/layout/IconCircleList"/>
    <dgm:cxn modelId="{08DEC938-538C-403B-80C3-828B96DAFF82}" srcId="{489A589A-46DE-0F49-B460-E7914F3E440D}" destId="{15B1A768-2666-4AB4-BDA7-F0E3C4160D59}" srcOrd="2" destOrd="0" parTransId="{D47033D3-4E41-485A-B515-A02A8C3B404A}" sibTransId="{72FFCBD4-DD9D-4E06-81E4-54307F97A3F0}"/>
    <dgm:cxn modelId="{6CA71B7B-0F0A-4F9A-A0EC-CFB6FFD8DA98}" type="presOf" srcId="{15B1A768-2666-4AB4-BDA7-F0E3C4160D59}" destId="{D203E058-79E0-456E-A0FD-258E317D3D6A}" srcOrd="0" destOrd="0" presId="urn:microsoft.com/office/officeart/2018/2/layout/IconCircleList"/>
    <dgm:cxn modelId="{31C3237C-2299-B649-8C93-587C97AC9999}" srcId="{489A589A-46DE-0F49-B460-E7914F3E440D}" destId="{66039115-797B-304C-9FC0-EFABB1F21232}" srcOrd="0" destOrd="0" parTransId="{C8EABE8F-1E84-494E-AD8A-32BA419A36E9}" sibTransId="{D044F6BA-1D90-EC47-8A78-B9796198ECF5}"/>
    <dgm:cxn modelId="{9AA16E9C-4C36-43A5-A786-66256F4B87CC}" type="presOf" srcId="{D044F6BA-1D90-EC47-8A78-B9796198ECF5}" destId="{BB1D33AA-C75A-465A-93F0-2B3A7346088F}" srcOrd="0" destOrd="0" presId="urn:microsoft.com/office/officeart/2018/2/layout/IconCircleList"/>
    <dgm:cxn modelId="{65F7D3A9-7360-41F2-9288-DC394F90F4EC}" type="presOf" srcId="{3AA5586A-C40E-4DDA-98A5-6545F36F46AB}" destId="{7703AFE5-FAA2-4D8A-AEFA-D3C5CB41E5BC}" srcOrd="0" destOrd="0" presId="urn:microsoft.com/office/officeart/2018/2/layout/IconCircleList"/>
    <dgm:cxn modelId="{0D34FCB2-3F4C-42A6-BB2D-60FA9564F405}" type="presOf" srcId="{489A589A-46DE-0F49-B460-E7914F3E440D}" destId="{B80C9CF3-C6BB-48D7-8AE1-5002D62D3761}" srcOrd="0" destOrd="0" presId="urn:microsoft.com/office/officeart/2018/2/layout/IconCircleList"/>
    <dgm:cxn modelId="{BBAD9FDB-1013-4B11-A9AE-2815527D1B78}" srcId="{489A589A-46DE-0F49-B460-E7914F3E440D}" destId="{E39563C5-C199-4F5B-A899-8CC0710341A0}" srcOrd="1" destOrd="0" parTransId="{6531EA77-44C5-4E3D-BA04-70C1E49BCD39}" sibTransId="{BC971DAC-9BE2-44B2-ABE4-8099C777E9C4}"/>
    <dgm:cxn modelId="{119FEAF1-383D-4740-9124-CC9EEA7E35F9}" srcId="{489A589A-46DE-0F49-B460-E7914F3E440D}" destId="{3AA5586A-C40E-4DDA-98A5-6545F36F46AB}" srcOrd="3" destOrd="0" parTransId="{ABF44FB7-9255-4D99-BC69-3BE74FDF8E87}" sibTransId="{19FB306E-81B4-4F3F-99EE-765120CBB6B3}"/>
    <dgm:cxn modelId="{72DB18FF-BDCF-4526-AB7E-380701B71043}" type="presOf" srcId="{72FFCBD4-DD9D-4E06-81E4-54307F97A3F0}" destId="{8F14F3AD-A362-45DF-80F5-2B8D1F566D80}" srcOrd="0" destOrd="0" presId="urn:microsoft.com/office/officeart/2018/2/layout/IconCircleList"/>
    <dgm:cxn modelId="{BF36CAD1-B688-447E-A701-12D1A5EB1C61}" type="presParOf" srcId="{B80C9CF3-C6BB-48D7-8AE1-5002D62D3761}" destId="{326FDCF2-F375-4C3F-9814-C84BA9388F92}" srcOrd="0" destOrd="0" presId="urn:microsoft.com/office/officeart/2018/2/layout/IconCircleList"/>
    <dgm:cxn modelId="{FBFDC197-07BE-4C6F-83B2-02194176B69E}" type="presParOf" srcId="{326FDCF2-F375-4C3F-9814-C84BA9388F92}" destId="{174069BD-8FE1-41A2-8250-6A5514FE224C}" srcOrd="0" destOrd="0" presId="urn:microsoft.com/office/officeart/2018/2/layout/IconCircleList"/>
    <dgm:cxn modelId="{C5F01509-F7BC-425F-B296-A98C860A07F3}" type="presParOf" srcId="{174069BD-8FE1-41A2-8250-6A5514FE224C}" destId="{5E340066-1B2E-4C4E-80A2-97E86ABFA479}" srcOrd="0" destOrd="0" presId="urn:microsoft.com/office/officeart/2018/2/layout/IconCircleList"/>
    <dgm:cxn modelId="{6798BD59-DB22-44F4-9499-B795ECC6FB92}" type="presParOf" srcId="{174069BD-8FE1-41A2-8250-6A5514FE224C}" destId="{F55B2F71-E638-412C-8147-FC7081E08B04}" srcOrd="1" destOrd="0" presId="urn:microsoft.com/office/officeart/2018/2/layout/IconCircleList"/>
    <dgm:cxn modelId="{8ED6BB7E-069D-4BD0-874A-A765097C6426}" type="presParOf" srcId="{174069BD-8FE1-41A2-8250-6A5514FE224C}" destId="{5CDA7D5A-F452-463F-998B-177A76E8C08F}" srcOrd="2" destOrd="0" presId="urn:microsoft.com/office/officeart/2018/2/layout/IconCircleList"/>
    <dgm:cxn modelId="{6FA12472-3D68-4E1C-81AF-02DC5B01E334}" type="presParOf" srcId="{174069BD-8FE1-41A2-8250-6A5514FE224C}" destId="{E05AF25A-E676-44EA-BB66-F2100ACAD1CB}" srcOrd="3" destOrd="0" presId="urn:microsoft.com/office/officeart/2018/2/layout/IconCircleList"/>
    <dgm:cxn modelId="{2E917479-9046-4584-8A6D-BEC73C11FC76}" type="presParOf" srcId="{326FDCF2-F375-4C3F-9814-C84BA9388F92}" destId="{BB1D33AA-C75A-465A-93F0-2B3A7346088F}" srcOrd="1" destOrd="0" presId="urn:microsoft.com/office/officeart/2018/2/layout/IconCircleList"/>
    <dgm:cxn modelId="{A0B340C2-CAB3-4AD7-B651-672DD667AAD7}" type="presParOf" srcId="{326FDCF2-F375-4C3F-9814-C84BA9388F92}" destId="{D641F504-B527-445D-81F6-4B59E813C4A0}" srcOrd="2" destOrd="0" presId="urn:microsoft.com/office/officeart/2018/2/layout/IconCircleList"/>
    <dgm:cxn modelId="{FBFE3BE7-5577-4A5D-85CC-215287D3D6AD}" type="presParOf" srcId="{D641F504-B527-445D-81F6-4B59E813C4A0}" destId="{75512A68-FA50-4392-A441-C6EC352FE606}" srcOrd="0" destOrd="0" presId="urn:microsoft.com/office/officeart/2018/2/layout/IconCircleList"/>
    <dgm:cxn modelId="{E2CE3B82-49EF-49C5-869E-0F82B174F9E9}" type="presParOf" srcId="{D641F504-B527-445D-81F6-4B59E813C4A0}" destId="{C425A8E1-258A-4D4B-9D55-24376C0AB360}" srcOrd="1" destOrd="0" presId="urn:microsoft.com/office/officeart/2018/2/layout/IconCircleList"/>
    <dgm:cxn modelId="{FE67C476-DCF9-4F8A-ACDB-300B11852414}" type="presParOf" srcId="{D641F504-B527-445D-81F6-4B59E813C4A0}" destId="{9E9B2F2E-EF94-42A4-A2BE-0DEE20425DEE}" srcOrd="2" destOrd="0" presId="urn:microsoft.com/office/officeart/2018/2/layout/IconCircleList"/>
    <dgm:cxn modelId="{4CA023EA-A382-4DD9-9FA1-18E0D66061BD}" type="presParOf" srcId="{D641F504-B527-445D-81F6-4B59E813C4A0}" destId="{523C7F31-A7C1-43C9-AE27-AAE9100EE1FE}" srcOrd="3" destOrd="0" presId="urn:microsoft.com/office/officeart/2018/2/layout/IconCircleList"/>
    <dgm:cxn modelId="{26A45859-BDA1-42A1-B72D-E642F4519323}" type="presParOf" srcId="{326FDCF2-F375-4C3F-9814-C84BA9388F92}" destId="{CEB8DC13-2561-455C-A0BE-EE905F81836F}" srcOrd="3" destOrd="0" presId="urn:microsoft.com/office/officeart/2018/2/layout/IconCircleList"/>
    <dgm:cxn modelId="{9A1A1CE7-53B9-4F66-85DD-738EBE878B5F}" type="presParOf" srcId="{326FDCF2-F375-4C3F-9814-C84BA9388F92}" destId="{495B68A9-1523-4F46-9B02-682098319643}" srcOrd="4" destOrd="0" presId="urn:microsoft.com/office/officeart/2018/2/layout/IconCircleList"/>
    <dgm:cxn modelId="{51E1DD61-7673-4090-B8AB-CF4901AEC858}" type="presParOf" srcId="{495B68A9-1523-4F46-9B02-682098319643}" destId="{2CA4BD4C-87EF-4944-9E57-97154B3B633C}" srcOrd="0" destOrd="0" presId="urn:microsoft.com/office/officeart/2018/2/layout/IconCircleList"/>
    <dgm:cxn modelId="{747A4180-A006-422E-B421-0130C380E284}" type="presParOf" srcId="{495B68A9-1523-4F46-9B02-682098319643}" destId="{D99F53AC-3AF2-437B-A5AB-1239ADEC0676}" srcOrd="1" destOrd="0" presId="urn:microsoft.com/office/officeart/2018/2/layout/IconCircleList"/>
    <dgm:cxn modelId="{2B3206DF-6911-4471-9CE4-6E444117F923}" type="presParOf" srcId="{495B68A9-1523-4F46-9B02-682098319643}" destId="{EB4519A6-2EF6-4A3F-90AD-24C511B10908}" srcOrd="2" destOrd="0" presId="urn:microsoft.com/office/officeart/2018/2/layout/IconCircleList"/>
    <dgm:cxn modelId="{BFF8DE16-9137-451C-BFC4-D4EE82781F8E}" type="presParOf" srcId="{495B68A9-1523-4F46-9B02-682098319643}" destId="{D203E058-79E0-456E-A0FD-258E317D3D6A}" srcOrd="3" destOrd="0" presId="urn:microsoft.com/office/officeart/2018/2/layout/IconCircleList"/>
    <dgm:cxn modelId="{F6DE935E-6528-4A29-9FE2-2236A11FA3B5}" type="presParOf" srcId="{326FDCF2-F375-4C3F-9814-C84BA9388F92}" destId="{8F14F3AD-A362-45DF-80F5-2B8D1F566D80}" srcOrd="5" destOrd="0" presId="urn:microsoft.com/office/officeart/2018/2/layout/IconCircleList"/>
    <dgm:cxn modelId="{1E564FA9-F723-4479-8013-22D1426128B6}" type="presParOf" srcId="{326FDCF2-F375-4C3F-9814-C84BA9388F92}" destId="{BDD20EE1-5DFF-4E16-802C-2448893CCB5A}" srcOrd="6" destOrd="0" presId="urn:microsoft.com/office/officeart/2018/2/layout/IconCircleList"/>
    <dgm:cxn modelId="{794FF77C-CF66-43A6-AFF0-913CEF2D0C2A}" type="presParOf" srcId="{BDD20EE1-5DFF-4E16-802C-2448893CCB5A}" destId="{7089FE6B-57E5-4306-8097-E758E000C828}" srcOrd="0" destOrd="0" presId="urn:microsoft.com/office/officeart/2018/2/layout/IconCircleList"/>
    <dgm:cxn modelId="{091EE8DB-F92B-4CB3-ABD6-FFEB56B07A8B}" type="presParOf" srcId="{BDD20EE1-5DFF-4E16-802C-2448893CCB5A}" destId="{41C0BC0F-FFD5-42B5-B952-9316B9364F6F}" srcOrd="1" destOrd="0" presId="urn:microsoft.com/office/officeart/2018/2/layout/IconCircleList"/>
    <dgm:cxn modelId="{DAE7DE5D-0787-4DCA-83CB-B15B42A3D0EC}" type="presParOf" srcId="{BDD20EE1-5DFF-4E16-802C-2448893CCB5A}" destId="{392FDDC2-BC7A-49BF-88A1-7B4956AD8377}" srcOrd="2" destOrd="0" presId="urn:microsoft.com/office/officeart/2018/2/layout/IconCircleList"/>
    <dgm:cxn modelId="{03A77C2B-16FB-486D-9C1B-3FF393F2E432}" type="presParOf" srcId="{BDD20EE1-5DFF-4E16-802C-2448893CCB5A}" destId="{7703AFE5-FAA2-4D8A-AEFA-D3C5CB41E5BC}" srcOrd="3" destOrd="0" presId="urn:microsoft.com/office/officeart/2018/2/layout/IconCircle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5B76ED-C686-4E97-9A28-74231B4FDDD1}" type="doc">
      <dgm:prSet loTypeId="urn:microsoft.com/office/officeart/2009/3/layout/CircleRelationship" loCatId="relationship" qsTypeId="urn:microsoft.com/office/officeart/2005/8/quickstyle/simple4" qsCatId="simple" csTypeId="urn:microsoft.com/office/officeart/2005/8/colors/accent1_2" csCatId="accent1" phldr="1"/>
      <dgm:spPr/>
      <dgm:t>
        <a:bodyPr/>
        <a:lstStyle/>
        <a:p>
          <a:endParaRPr lang="en-US"/>
        </a:p>
      </dgm:t>
    </dgm:pt>
    <dgm:pt modelId="{B388C4F7-DD86-40E4-BA83-6838C8E845B2}">
      <dgm:prSet phldrT="[Text]" custT="1"/>
      <dgm:spPr/>
      <dgm:t>
        <a:bodyPr/>
        <a:lstStyle/>
        <a:p>
          <a:r>
            <a:rPr lang="en-US" sz="1800" b="1" dirty="0" err="1"/>
            <a:t>Quản</a:t>
          </a:r>
          <a:r>
            <a:rPr lang="en-US" sz="1800" b="1" dirty="0"/>
            <a:t> </a:t>
          </a:r>
          <a:r>
            <a:rPr lang="en-US" sz="1800" b="1" dirty="0" err="1"/>
            <a:t>lý</a:t>
          </a:r>
          <a:r>
            <a:rPr lang="en-US" sz="1800" b="1" dirty="0"/>
            <a:t> </a:t>
          </a:r>
        </a:p>
        <a:p>
          <a:r>
            <a:rPr lang="en-US" sz="1800" b="1" dirty="0" err="1"/>
            <a:t>hội</a:t>
          </a:r>
          <a:r>
            <a:rPr lang="en-US" sz="1800" b="1" dirty="0"/>
            <a:t> </a:t>
          </a:r>
          <a:r>
            <a:rPr lang="en-US" sz="1800" b="1" dirty="0" err="1"/>
            <a:t>thoại</a:t>
          </a:r>
          <a:r>
            <a:rPr lang="en-US" sz="1800" b="1" dirty="0"/>
            <a:t> (DM)</a:t>
          </a:r>
        </a:p>
      </dgm:t>
    </dgm:pt>
    <dgm:pt modelId="{4F4EFEB2-AE6B-4B4E-A388-E726479684C1}" type="parTrans" cxnId="{FDEC3F6B-F860-4E8B-8B14-455DBFCFBFB4}">
      <dgm:prSet/>
      <dgm:spPr/>
      <dgm:t>
        <a:bodyPr/>
        <a:lstStyle/>
        <a:p>
          <a:endParaRPr lang="en-US"/>
        </a:p>
      </dgm:t>
    </dgm:pt>
    <dgm:pt modelId="{BEE196C3-EEB3-4935-976F-A713EF603EEA}" type="sibTrans" cxnId="{FDEC3F6B-F860-4E8B-8B14-455DBFCFBFB4}">
      <dgm:prSet/>
      <dgm:spPr/>
      <dgm:t>
        <a:bodyPr/>
        <a:lstStyle/>
        <a:p>
          <a:endParaRPr lang="en-US"/>
        </a:p>
      </dgm:t>
    </dgm:pt>
    <dgm:pt modelId="{27C8F191-CB8B-4A89-9EDF-D94B6E4ADC92}">
      <dgm:prSet phldrT="[Text]" custT="1"/>
      <dgm:spPr/>
      <dgm:t>
        <a:bodyPr/>
        <a:lstStyle/>
        <a:p>
          <a:r>
            <a:rPr lang="en-US" sz="1800" b="1"/>
            <a:t>Hiểu ngôn </a:t>
          </a:r>
          <a:r>
            <a:rPr lang="en-US" sz="1800" b="1" dirty="0" err="1"/>
            <a:t>ngữ</a:t>
          </a:r>
          <a:r>
            <a:rPr lang="en-US" sz="1800" b="1" dirty="0"/>
            <a:t> </a:t>
          </a:r>
        </a:p>
        <a:p>
          <a:r>
            <a:rPr lang="en-US" sz="1800" b="1" dirty="0" err="1"/>
            <a:t>tự</a:t>
          </a:r>
          <a:r>
            <a:rPr lang="en-US" sz="1800" b="1" dirty="0"/>
            <a:t> </a:t>
          </a:r>
          <a:r>
            <a:rPr lang="en-US" sz="1800" b="1" dirty="0" err="1"/>
            <a:t>nhiên</a:t>
          </a:r>
          <a:r>
            <a:rPr lang="en-US" sz="1800" b="1" dirty="0"/>
            <a:t> (NLU)</a:t>
          </a:r>
          <a:endParaRPr lang="en-US" sz="1200" b="1" dirty="0"/>
        </a:p>
      </dgm:t>
    </dgm:pt>
    <dgm:pt modelId="{8EFDF7C7-310E-4ED5-B739-2186FB69ED8A}" type="parTrans" cxnId="{4E26289A-3825-4A9C-991F-8AB8A7EFD597}">
      <dgm:prSet/>
      <dgm:spPr/>
      <dgm:t>
        <a:bodyPr/>
        <a:lstStyle/>
        <a:p>
          <a:endParaRPr lang="en-US"/>
        </a:p>
      </dgm:t>
    </dgm:pt>
    <dgm:pt modelId="{755F5D09-ECCD-4FC5-B350-FED951F57983}" type="sibTrans" cxnId="{4E26289A-3825-4A9C-991F-8AB8A7EFD597}">
      <dgm:prSet/>
      <dgm:spPr/>
      <dgm:t>
        <a:bodyPr/>
        <a:lstStyle/>
        <a:p>
          <a:endParaRPr lang="en-US"/>
        </a:p>
      </dgm:t>
    </dgm:pt>
    <dgm:pt modelId="{AEFF5EA2-6931-4098-96C8-31AE53CB425B}">
      <dgm:prSet phldrT="[Text]" custT="1"/>
      <dgm:spPr/>
      <dgm:t>
        <a:bodyPr/>
        <a:lstStyle/>
        <a:p>
          <a:r>
            <a:rPr lang="en-US" sz="1800" b="1" dirty="0" err="1"/>
            <a:t>Thành</a:t>
          </a:r>
          <a:r>
            <a:rPr lang="en-US" sz="1800" b="1" dirty="0"/>
            <a:t> </a:t>
          </a:r>
          <a:r>
            <a:rPr lang="en-US" sz="1800" b="1" dirty="0" err="1"/>
            <a:t>phần</a:t>
          </a:r>
          <a:r>
            <a:rPr lang="en-US" sz="1800" b="1" dirty="0"/>
            <a:t> </a:t>
          </a:r>
          <a:r>
            <a:rPr lang="en-US" sz="1800" b="1" dirty="0" err="1"/>
            <a:t>sinh</a:t>
          </a:r>
          <a:r>
            <a:rPr lang="en-US" sz="1800" b="1" dirty="0"/>
            <a:t> </a:t>
          </a:r>
          <a:r>
            <a:rPr lang="en-US" sz="1800" b="1" dirty="0" err="1"/>
            <a:t>ngôn</a:t>
          </a:r>
          <a:r>
            <a:rPr lang="en-US" sz="1800" b="1" dirty="0"/>
            <a:t> </a:t>
          </a:r>
          <a:r>
            <a:rPr lang="en-US" sz="1800" b="1" dirty="0" err="1"/>
            <a:t>ngữ</a:t>
          </a:r>
          <a:endParaRPr lang="en-US" sz="1800" b="1" dirty="0"/>
        </a:p>
        <a:p>
          <a:r>
            <a:rPr lang="en-US" sz="1800" b="1" dirty="0"/>
            <a:t>(NLG)</a:t>
          </a:r>
          <a:endParaRPr lang="en-US" sz="1200" b="1" dirty="0"/>
        </a:p>
      </dgm:t>
    </dgm:pt>
    <dgm:pt modelId="{AC52CE11-07EF-42A7-A67A-2231908FD231}" type="parTrans" cxnId="{2D96128D-55F5-4B46-B071-9EA8CDCA9DCD}">
      <dgm:prSet/>
      <dgm:spPr/>
      <dgm:t>
        <a:bodyPr/>
        <a:lstStyle/>
        <a:p>
          <a:endParaRPr lang="en-US"/>
        </a:p>
      </dgm:t>
    </dgm:pt>
    <dgm:pt modelId="{FB25E557-3597-4AEA-B1FC-EA99A632BFB1}" type="sibTrans" cxnId="{2D96128D-55F5-4B46-B071-9EA8CDCA9DCD}">
      <dgm:prSet/>
      <dgm:spPr/>
      <dgm:t>
        <a:bodyPr/>
        <a:lstStyle/>
        <a:p>
          <a:endParaRPr lang="en-US"/>
        </a:p>
      </dgm:t>
    </dgm:pt>
    <dgm:pt modelId="{EC323DFF-E2DA-4381-8948-5F3D2CD82207}" type="pres">
      <dgm:prSet presAssocID="{BE5B76ED-C686-4E97-9A28-74231B4FDDD1}" presName="Name0" presStyleCnt="0">
        <dgm:presLayoutVars>
          <dgm:chMax val="1"/>
          <dgm:chPref val="1"/>
        </dgm:presLayoutVars>
      </dgm:prSet>
      <dgm:spPr/>
    </dgm:pt>
    <dgm:pt modelId="{A6EEB127-C2F5-4C0D-B108-CC2B3F78F4F1}" type="pres">
      <dgm:prSet presAssocID="{B388C4F7-DD86-40E4-BA83-6838C8E845B2}" presName="Parent" presStyleLbl="node0" presStyleIdx="0" presStyleCnt="1" custScaleX="72551" custScaleY="71555" custLinFactNeighborX="10081" custLinFactNeighborY="1975">
        <dgm:presLayoutVars>
          <dgm:chMax val="5"/>
          <dgm:chPref val="5"/>
        </dgm:presLayoutVars>
      </dgm:prSet>
      <dgm:spPr/>
    </dgm:pt>
    <dgm:pt modelId="{8A0FF0D8-0AF7-44A4-833E-7EA23A507B5A}" type="pres">
      <dgm:prSet presAssocID="{B388C4F7-DD86-40E4-BA83-6838C8E845B2}" presName="Accent1" presStyleLbl="node1" presStyleIdx="0" presStyleCnt="13"/>
      <dgm:spPr/>
    </dgm:pt>
    <dgm:pt modelId="{F988BAF3-9DE2-4A25-84FE-B7C476401BC3}" type="pres">
      <dgm:prSet presAssocID="{B388C4F7-DD86-40E4-BA83-6838C8E845B2}" presName="Accent2" presStyleLbl="node1" presStyleIdx="1" presStyleCnt="13"/>
      <dgm:spPr/>
    </dgm:pt>
    <dgm:pt modelId="{6288D093-07AF-4EEB-B57C-FB5DA4420E30}" type="pres">
      <dgm:prSet presAssocID="{B388C4F7-DD86-40E4-BA83-6838C8E845B2}" presName="Accent3" presStyleLbl="node1" presStyleIdx="2" presStyleCnt="13"/>
      <dgm:spPr/>
    </dgm:pt>
    <dgm:pt modelId="{099685E2-34CD-4723-A342-ED2D0CA22ECA}" type="pres">
      <dgm:prSet presAssocID="{B388C4F7-DD86-40E4-BA83-6838C8E845B2}" presName="Accent4" presStyleLbl="node1" presStyleIdx="3" presStyleCnt="13"/>
      <dgm:spPr/>
    </dgm:pt>
    <dgm:pt modelId="{282F7230-9226-4387-9620-3DC67223F95C}" type="pres">
      <dgm:prSet presAssocID="{B388C4F7-DD86-40E4-BA83-6838C8E845B2}" presName="Accent5" presStyleLbl="node1" presStyleIdx="4" presStyleCnt="13"/>
      <dgm:spPr/>
    </dgm:pt>
    <dgm:pt modelId="{2682D7C4-37F7-4CA1-B102-AED7627E9C93}" type="pres">
      <dgm:prSet presAssocID="{B388C4F7-DD86-40E4-BA83-6838C8E845B2}" presName="Accent6" presStyleLbl="node1" presStyleIdx="5" presStyleCnt="13"/>
      <dgm:spPr/>
    </dgm:pt>
    <dgm:pt modelId="{CCDD2561-1FC5-4EA6-AD90-3ADAF62A41D1}" type="pres">
      <dgm:prSet presAssocID="{27C8F191-CB8B-4A89-9EDF-D94B6E4ADC92}" presName="Child1" presStyleLbl="node1" presStyleIdx="6" presStyleCnt="13" custScaleX="192378" custScaleY="192709" custLinFactNeighborX="-36470" custLinFactNeighborY="-27082">
        <dgm:presLayoutVars>
          <dgm:chMax val="0"/>
          <dgm:chPref val="0"/>
        </dgm:presLayoutVars>
      </dgm:prSet>
      <dgm:spPr/>
    </dgm:pt>
    <dgm:pt modelId="{DD36342D-1CB9-480B-9443-592ECACCB1B2}" type="pres">
      <dgm:prSet presAssocID="{27C8F191-CB8B-4A89-9EDF-D94B6E4ADC92}" presName="Accent7" presStyleCnt="0"/>
      <dgm:spPr/>
    </dgm:pt>
    <dgm:pt modelId="{2470B0FE-F3CE-48F3-AE82-73016C487D68}" type="pres">
      <dgm:prSet presAssocID="{27C8F191-CB8B-4A89-9EDF-D94B6E4ADC92}" presName="AccentHold1" presStyleLbl="node1" presStyleIdx="7" presStyleCnt="13" custLinFactX="-10497" custLinFactY="-18941" custLinFactNeighborX="-100000" custLinFactNeighborY="-100000"/>
      <dgm:spPr/>
    </dgm:pt>
    <dgm:pt modelId="{1C5C821B-7AF3-4B1C-B3FE-45A337B82741}" type="pres">
      <dgm:prSet presAssocID="{27C8F191-CB8B-4A89-9EDF-D94B6E4ADC92}" presName="Accent8" presStyleCnt="0"/>
      <dgm:spPr/>
    </dgm:pt>
    <dgm:pt modelId="{48BC9D73-B86D-4378-970E-5CD650E31618}" type="pres">
      <dgm:prSet presAssocID="{27C8F191-CB8B-4A89-9EDF-D94B6E4ADC92}" presName="AccentHold2" presStyleLbl="node1" presStyleIdx="8" presStyleCnt="13"/>
      <dgm:spPr/>
    </dgm:pt>
    <dgm:pt modelId="{EB301C3D-F1F9-4A72-AC54-827EBC1AD812}" type="pres">
      <dgm:prSet presAssocID="{AEFF5EA2-6931-4098-96C8-31AE53CB425B}" presName="Child2" presStyleLbl="node1" presStyleIdx="9" presStyleCnt="13" custScaleX="194862" custScaleY="198730" custLinFactNeighborX="22013" custLinFactNeighborY="-5070">
        <dgm:presLayoutVars>
          <dgm:chMax val="0"/>
          <dgm:chPref val="0"/>
        </dgm:presLayoutVars>
      </dgm:prSet>
      <dgm:spPr/>
    </dgm:pt>
    <dgm:pt modelId="{6B30F03A-93BA-441A-ABF4-25C2455DF7C0}" type="pres">
      <dgm:prSet presAssocID="{AEFF5EA2-6931-4098-96C8-31AE53CB425B}" presName="Accent9" presStyleCnt="0"/>
      <dgm:spPr/>
    </dgm:pt>
    <dgm:pt modelId="{0DF8FB3E-B0B0-40D8-B039-0C7B496BBA97}" type="pres">
      <dgm:prSet presAssocID="{AEFF5EA2-6931-4098-96C8-31AE53CB425B}" presName="AccentHold1" presStyleLbl="node1" presStyleIdx="10" presStyleCnt="13"/>
      <dgm:spPr/>
    </dgm:pt>
    <dgm:pt modelId="{37FA1CD0-A7DC-4E74-BDC2-224405012EB0}" type="pres">
      <dgm:prSet presAssocID="{AEFF5EA2-6931-4098-96C8-31AE53CB425B}" presName="Accent10" presStyleCnt="0"/>
      <dgm:spPr/>
    </dgm:pt>
    <dgm:pt modelId="{022614F8-042B-41CB-A6A7-8094C903EB2F}" type="pres">
      <dgm:prSet presAssocID="{AEFF5EA2-6931-4098-96C8-31AE53CB425B}" presName="AccentHold2" presStyleLbl="node1" presStyleIdx="11" presStyleCnt="13"/>
      <dgm:spPr/>
    </dgm:pt>
    <dgm:pt modelId="{BA4661A9-DFAB-468E-97BE-F29D08FF69A9}" type="pres">
      <dgm:prSet presAssocID="{AEFF5EA2-6931-4098-96C8-31AE53CB425B}" presName="Accent11" presStyleCnt="0"/>
      <dgm:spPr/>
    </dgm:pt>
    <dgm:pt modelId="{C85BB588-B4E8-4D50-9280-4D4F2686007C}" type="pres">
      <dgm:prSet presAssocID="{AEFF5EA2-6931-4098-96C8-31AE53CB425B}" presName="AccentHold3" presStyleLbl="node1" presStyleIdx="12" presStyleCnt="13"/>
      <dgm:spPr/>
    </dgm:pt>
  </dgm:ptLst>
  <dgm:cxnLst>
    <dgm:cxn modelId="{9443D217-9168-4ECF-A563-7C2F4C998EAA}" type="presOf" srcId="{27C8F191-CB8B-4A89-9EDF-D94B6E4ADC92}" destId="{CCDD2561-1FC5-4EA6-AD90-3ADAF62A41D1}" srcOrd="0" destOrd="0" presId="urn:microsoft.com/office/officeart/2009/3/layout/CircleRelationship"/>
    <dgm:cxn modelId="{FDEC3F6B-F860-4E8B-8B14-455DBFCFBFB4}" srcId="{BE5B76ED-C686-4E97-9A28-74231B4FDDD1}" destId="{B388C4F7-DD86-40E4-BA83-6838C8E845B2}" srcOrd="0" destOrd="0" parTransId="{4F4EFEB2-AE6B-4B4E-A388-E726479684C1}" sibTransId="{BEE196C3-EEB3-4935-976F-A713EF603EEA}"/>
    <dgm:cxn modelId="{2D96128D-55F5-4B46-B071-9EA8CDCA9DCD}" srcId="{B388C4F7-DD86-40E4-BA83-6838C8E845B2}" destId="{AEFF5EA2-6931-4098-96C8-31AE53CB425B}" srcOrd="1" destOrd="0" parTransId="{AC52CE11-07EF-42A7-A67A-2231908FD231}" sibTransId="{FB25E557-3597-4AEA-B1FC-EA99A632BFB1}"/>
    <dgm:cxn modelId="{4E26289A-3825-4A9C-991F-8AB8A7EFD597}" srcId="{B388C4F7-DD86-40E4-BA83-6838C8E845B2}" destId="{27C8F191-CB8B-4A89-9EDF-D94B6E4ADC92}" srcOrd="0" destOrd="0" parTransId="{8EFDF7C7-310E-4ED5-B739-2186FB69ED8A}" sibTransId="{755F5D09-ECCD-4FC5-B350-FED951F57983}"/>
    <dgm:cxn modelId="{61F4EB9B-7EBC-4FC4-B727-C4A1C0EF0E59}" type="presOf" srcId="{AEFF5EA2-6931-4098-96C8-31AE53CB425B}" destId="{EB301C3D-F1F9-4A72-AC54-827EBC1AD812}" srcOrd="0" destOrd="0" presId="urn:microsoft.com/office/officeart/2009/3/layout/CircleRelationship"/>
    <dgm:cxn modelId="{873563D0-860F-487F-97A2-E4B8D49A3DAA}" type="presOf" srcId="{B388C4F7-DD86-40E4-BA83-6838C8E845B2}" destId="{A6EEB127-C2F5-4C0D-B108-CC2B3F78F4F1}" srcOrd="0" destOrd="0" presId="urn:microsoft.com/office/officeart/2009/3/layout/CircleRelationship"/>
    <dgm:cxn modelId="{A3AC16E3-96A0-4DCE-A502-BF3413F7EEBB}" type="presOf" srcId="{BE5B76ED-C686-4E97-9A28-74231B4FDDD1}" destId="{EC323DFF-E2DA-4381-8948-5F3D2CD82207}" srcOrd="0" destOrd="0" presId="urn:microsoft.com/office/officeart/2009/3/layout/CircleRelationship"/>
    <dgm:cxn modelId="{7D45573C-4EBD-433F-BFA4-B1A529D7A12E}" type="presParOf" srcId="{EC323DFF-E2DA-4381-8948-5F3D2CD82207}" destId="{A6EEB127-C2F5-4C0D-B108-CC2B3F78F4F1}" srcOrd="0" destOrd="0" presId="urn:microsoft.com/office/officeart/2009/3/layout/CircleRelationship"/>
    <dgm:cxn modelId="{F969CC6B-49AF-4CFA-905C-5A439FA65BB3}" type="presParOf" srcId="{EC323DFF-E2DA-4381-8948-5F3D2CD82207}" destId="{8A0FF0D8-0AF7-44A4-833E-7EA23A507B5A}" srcOrd="1" destOrd="0" presId="urn:microsoft.com/office/officeart/2009/3/layout/CircleRelationship"/>
    <dgm:cxn modelId="{0B13118F-EC84-4BBC-B9D4-F016C42736A0}" type="presParOf" srcId="{EC323DFF-E2DA-4381-8948-5F3D2CD82207}" destId="{F988BAF3-9DE2-4A25-84FE-B7C476401BC3}" srcOrd="2" destOrd="0" presId="urn:microsoft.com/office/officeart/2009/3/layout/CircleRelationship"/>
    <dgm:cxn modelId="{5A4C313A-14FE-4D34-9BAF-E781C66DAB07}" type="presParOf" srcId="{EC323DFF-E2DA-4381-8948-5F3D2CD82207}" destId="{6288D093-07AF-4EEB-B57C-FB5DA4420E30}" srcOrd="3" destOrd="0" presId="urn:microsoft.com/office/officeart/2009/3/layout/CircleRelationship"/>
    <dgm:cxn modelId="{D6ACDC7E-1588-4451-A7EF-95F6F8F98E10}" type="presParOf" srcId="{EC323DFF-E2DA-4381-8948-5F3D2CD82207}" destId="{099685E2-34CD-4723-A342-ED2D0CA22ECA}" srcOrd="4" destOrd="0" presId="urn:microsoft.com/office/officeart/2009/3/layout/CircleRelationship"/>
    <dgm:cxn modelId="{BF445524-7631-46A4-A9F8-F7CB08035DDB}" type="presParOf" srcId="{EC323DFF-E2DA-4381-8948-5F3D2CD82207}" destId="{282F7230-9226-4387-9620-3DC67223F95C}" srcOrd="5" destOrd="0" presId="urn:microsoft.com/office/officeart/2009/3/layout/CircleRelationship"/>
    <dgm:cxn modelId="{218BBC07-C0B0-48B2-980B-148E51AEE23B}" type="presParOf" srcId="{EC323DFF-E2DA-4381-8948-5F3D2CD82207}" destId="{2682D7C4-37F7-4CA1-B102-AED7627E9C93}" srcOrd="6" destOrd="0" presId="urn:microsoft.com/office/officeart/2009/3/layout/CircleRelationship"/>
    <dgm:cxn modelId="{AA1E1669-BD7D-411E-94D4-913E8566F654}" type="presParOf" srcId="{EC323DFF-E2DA-4381-8948-5F3D2CD82207}" destId="{CCDD2561-1FC5-4EA6-AD90-3ADAF62A41D1}" srcOrd="7" destOrd="0" presId="urn:microsoft.com/office/officeart/2009/3/layout/CircleRelationship"/>
    <dgm:cxn modelId="{D0F07794-37F8-4175-8296-9725EA64B2E3}" type="presParOf" srcId="{EC323DFF-E2DA-4381-8948-5F3D2CD82207}" destId="{DD36342D-1CB9-480B-9443-592ECACCB1B2}" srcOrd="8" destOrd="0" presId="urn:microsoft.com/office/officeart/2009/3/layout/CircleRelationship"/>
    <dgm:cxn modelId="{8AE7B659-C31F-4F52-9686-C1ABB63B1EA9}" type="presParOf" srcId="{DD36342D-1CB9-480B-9443-592ECACCB1B2}" destId="{2470B0FE-F3CE-48F3-AE82-73016C487D68}" srcOrd="0" destOrd="0" presId="urn:microsoft.com/office/officeart/2009/3/layout/CircleRelationship"/>
    <dgm:cxn modelId="{5834BBB2-34B9-46B9-948C-3BC456B978F5}" type="presParOf" srcId="{EC323DFF-E2DA-4381-8948-5F3D2CD82207}" destId="{1C5C821B-7AF3-4B1C-B3FE-45A337B82741}" srcOrd="9" destOrd="0" presId="urn:microsoft.com/office/officeart/2009/3/layout/CircleRelationship"/>
    <dgm:cxn modelId="{639DABF8-5BDE-484F-A747-33E9F42E376F}" type="presParOf" srcId="{1C5C821B-7AF3-4B1C-B3FE-45A337B82741}" destId="{48BC9D73-B86D-4378-970E-5CD650E31618}" srcOrd="0" destOrd="0" presId="urn:microsoft.com/office/officeart/2009/3/layout/CircleRelationship"/>
    <dgm:cxn modelId="{318F3B25-56D7-4CD3-80CD-4ECF6ABE9097}" type="presParOf" srcId="{EC323DFF-E2DA-4381-8948-5F3D2CD82207}" destId="{EB301C3D-F1F9-4A72-AC54-827EBC1AD812}" srcOrd="10" destOrd="0" presId="urn:microsoft.com/office/officeart/2009/3/layout/CircleRelationship"/>
    <dgm:cxn modelId="{5F192FAF-AA29-4119-9D75-AAF74B2D984A}" type="presParOf" srcId="{EC323DFF-E2DA-4381-8948-5F3D2CD82207}" destId="{6B30F03A-93BA-441A-ABF4-25C2455DF7C0}" srcOrd="11" destOrd="0" presId="urn:microsoft.com/office/officeart/2009/3/layout/CircleRelationship"/>
    <dgm:cxn modelId="{FF4ED7F3-8BF5-4BCE-8EC2-0B8ACBB19BC4}" type="presParOf" srcId="{6B30F03A-93BA-441A-ABF4-25C2455DF7C0}" destId="{0DF8FB3E-B0B0-40D8-B039-0C7B496BBA97}" srcOrd="0" destOrd="0" presId="urn:microsoft.com/office/officeart/2009/3/layout/CircleRelationship"/>
    <dgm:cxn modelId="{89500581-5988-46A4-9DF9-3A7B84A68823}" type="presParOf" srcId="{EC323DFF-E2DA-4381-8948-5F3D2CD82207}" destId="{37FA1CD0-A7DC-4E74-BDC2-224405012EB0}" srcOrd="12" destOrd="0" presId="urn:microsoft.com/office/officeart/2009/3/layout/CircleRelationship"/>
    <dgm:cxn modelId="{7957AFA6-FEBB-441D-B867-7098C7F0D056}" type="presParOf" srcId="{37FA1CD0-A7DC-4E74-BDC2-224405012EB0}" destId="{022614F8-042B-41CB-A6A7-8094C903EB2F}" srcOrd="0" destOrd="0" presId="urn:microsoft.com/office/officeart/2009/3/layout/CircleRelationship"/>
    <dgm:cxn modelId="{93B1B3BC-398A-43F6-862B-AA461BA776D1}" type="presParOf" srcId="{EC323DFF-E2DA-4381-8948-5F3D2CD82207}" destId="{BA4661A9-DFAB-468E-97BE-F29D08FF69A9}" srcOrd="13" destOrd="0" presId="urn:microsoft.com/office/officeart/2009/3/layout/CircleRelationship"/>
    <dgm:cxn modelId="{063A3997-1101-4FAD-B1B6-AA0965152552}" type="presParOf" srcId="{BA4661A9-DFAB-468E-97BE-F29D08FF69A9}" destId="{C85BB588-B4E8-4D50-9280-4D4F2686007C}" srcOrd="0" destOrd="0" presId="urn:microsoft.com/office/officeart/2009/3/layout/CircleRelationship"/>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181E0EF-F14C-4B19-9AA1-E0465E3682CB}" type="doc">
      <dgm:prSet loTypeId="urn:microsoft.com/office/officeart/2005/8/layout/hProcess9" loCatId="process" qsTypeId="urn:microsoft.com/office/officeart/2005/8/quickstyle/simple1" qsCatId="simple" csTypeId="urn:microsoft.com/office/officeart/2005/8/colors/accent1_2" csCatId="accent1" phldr="1"/>
      <dgm:spPr/>
    </dgm:pt>
    <dgm:pt modelId="{485C6F97-CEB5-4807-8F6C-C7CC2B5422A6}">
      <dgm:prSet phldrT="[Text]"/>
      <dgm:spPr/>
      <dgm:t>
        <a:bodyPr/>
        <a:lstStyle/>
        <a:p>
          <a:r>
            <a:rPr lang="en-US" dirty="0" err="1"/>
            <a:t>Phân</a:t>
          </a:r>
          <a:r>
            <a:rPr lang="en-US" dirty="0"/>
            <a:t> </a:t>
          </a:r>
          <a:r>
            <a:rPr lang="en-US" err="1"/>
            <a:t>loại</a:t>
          </a:r>
          <a:r>
            <a:rPr lang="en-US"/>
            <a:t> lĩnh vực</a:t>
          </a:r>
          <a:endParaRPr lang="en-US" dirty="0"/>
        </a:p>
      </dgm:t>
    </dgm:pt>
    <dgm:pt modelId="{6293D1A0-E73A-4EBF-9680-A0B128B34059}" type="parTrans" cxnId="{AE8BB659-213B-4C5F-B006-B9D8E36D3072}">
      <dgm:prSet/>
      <dgm:spPr/>
      <dgm:t>
        <a:bodyPr/>
        <a:lstStyle/>
        <a:p>
          <a:endParaRPr lang="en-US"/>
        </a:p>
      </dgm:t>
    </dgm:pt>
    <dgm:pt modelId="{3F41436C-920C-4AE2-A392-6B8C5A30F85E}" type="sibTrans" cxnId="{AE8BB659-213B-4C5F-B006-B9D8E36D3072}">
      <dgm:prSet/>
      <dgm:spPr/>
      <dgm:t>
        <a:bodyPr/>
        <a:lstStyle/>
        <a:p>
          <a:endParaRPr lang="en-US"/>
        </a:p>
      </dgm:t>
    </dgm:pt>
    <dgm:pt modelId="{26BD1AC7-E543-4E83-9414-8DBE40B0BEFC}">
      <dgm:prSet phldrT="[Text]"/>
      <dgm:spPr/>
      <dgm:t>
        <a:bodyPr/>
        <a:lstStyle/>
        <a:p>
          <a:r>
            <a:rPr lang="en-US" dirty="0" err="1"/>
            <a:t>Phân</a:t>
          </a:r>
          <a:r>
            <a:rPr lang="en-US" dirty="0"/>
            <a:t> </a:t>
          </a:r>
          <a:r>
            <a:rPr lang="en-US" dirty="0" err="1"/>
            <a:t>loại</a:t>
          </a:r>
          <a:r>
            <a:rPr lang="en-US" dirty="0"/>
            <a:t> ý </a:t>
          </a:r>
          <a:r>
            <a:rPr lang="en-US" dirty="0" err="1"/>
            <a:t>định</a:t>
          </a:r>
          <a:endParaRPr lang="en-US" dirty="0"/>
        </a:p>
      </dgm:t>
    </dgm:pt>
    <dgm:pt modelId="{5E62E56C-1F4F-4531-9342-6A19C3192D90}" type="parTrans" cxnId="{AB9C4A73-7D6E-4134-975D-4AD67AB0BDA0}">
      <dgm:prSet/>
      <dgm:spPr/>
      <dgm:t>
        <a:bodyPr/>
        <a:lstStyle/>
        <a:p>
          <a:endParaRPr lang="en-US"/>
        </a:p>
      </dgm:t>
    </dgm:pt>
    <dgm:pt modelId="{68A0D921-8EB4-4A31-A58F-E0EE8E650A6C}" type="sibTrans" cxnId="{AB9C4A73-7D6E-4134-975D-4AD67AB0BDA0}">
      <dgm:prSet/>
      <dgm:spPr/>
      <dgm:t>
        <a:bodyPr/>
        <a:lstStyle/>
        <a:p>
          <a:endParaRPr lang="en-US"/>
        </a:p>
      </dgm:t>
    </dgm:pt>
    <dgm:pt modelId="{A0CE56CD-0CA3-403D-BD50-D2660E7615A1}">
      <dgm:prSet phldrT="[Text]"/>
      <dgm:spPr/>
      <dgm:t>
        <a:bodyPr/>
        <a:lstStyle/>
        <a:p>
          <a:r>
            <a:rPr lang="en-US" dirty="0" err="1"/>
            <a:t>Trích</a:t>
          </a:r>
          <a:r>
            <a:rPr lang="en-US" dirty="0"/>
            <a:t> </a:t>
          </a:r>
          <a:r>
            <a:rPr lang="en-US" dirty="0" err="1"/>
            <a:t>xuất</a:t>
          </a:r>
          <a:r>
            <a:rPr lang="en-US" dirty="0"/>
            <a:t> </a:t>
          </a:r>
          <a:r>
            <a:rPr lang="en-US" dirty="0" err="1"/>
            <a:t>thông</a:t>
          </a:r>
          <a:r>
            <a:rPr lang="en-US" dirty="0"/>
            <a:t> tin</a:t>
          </a:r>
        </a:p>
      </dgm:t>
    </dgm:pt>
    <dgm:pt modelId="{3D0A0A84-D657-4151-B38C-05AB00E2082C}" type="parTrans" cxnId="{F99FAAA4-623E-4A47-8A13-913B2663FB1C}">
      <dgm:prSet/>
      <dgm:spPr/>
      <dgm:t>
        <a:bodyPr/>
        <a:lstStyle/>
        <a:p>
          <a:endParaRPr lang="en-US"/>
        </a:p>
      </dgm:t>
    </dgm:pt>
    <dgm:pt modelId="{9DDB31B5-FFC7-44ED-9A15-73057AC239F4}" type="sibTrans" cxnId="{F99FAAA4-623E-4A47-8A13-913B2663FB1C}">
      <dgm:prSet/>
      <dgm:spPr/>
      <dgm:t>
        <a:bodyPr/>
        <a:lstStyle/>
        <a:p>
          <a:endParaRPr lang="en-US"/>
        </a:p>
      </dgm:t>
    </dgm:pt>
    <dgm:pt modelId="{3C679EE6-9CFE-4B1C-B1FC-BDD3DEE7B529}" type="pres">
      <dgm:prSet presAssocID="{1181E0EF-F14C-4B19-9AA1-E0465E3682CB}" presName="CompostProcess" presStyleCnt="0">
        <dgm:presLayoutVars>
          <dgm:dir/>
          <dgm:resizeHandles val="exact"/>
        </dgm:presLayoutVars>
      </dgm:prSet>
      <dgm:spPr/>
    </dgm:pt>
    <dgm:pt modelId="{979D7D95-7B22-4360-82E5-A34A0251F3BC}" type="pres">
      <dgm:prSet presAssocID="{1181E0EF-F14C-4B19-9AA1-E0465E3682CB}" presName="arrow" presStyleLbl="bgShp" presStyleIdx="0" presStyleCnt="1"/>
      <dgm:spPr/>
    </dgm:pt>
    <dgm:pt modelId="{0CCF0E41-3930-4931-AFA7-FE1182FD0309}" type="pres">
      <dgm:prSet presAssocID="{1181E0EF-F14C-4B19-9AA1-E0465E3682CB}" presName="linearProcess" presStyleCnt="0"/>
      <dgm:spPr/>
    </dgm:pt>
    <dgm:pt modelId="{BFB4FE86-D64D-4E75-9CA8-D27BA13F1A80}" type="pres">
      <dgm:prSet presAssocID="{485C6F97-CEB5-4807-8F6C-C7CC2B5422A6}" presName="textNode" presStyleLbl="node1" presStyleIdx="0" presStyleCnt="3">
        <dgm:presLayoutVars>
          <dgm:bulletEnabled val="1"/>
        </dgm:presLayoutVars>
      </dgm:prSet>
      <dgm:spPr/>
    </dgm:pt>
    <dgm:pt modelId="{5AFEF902-AF88-4FE1-925C-256DF10AEC34}" type="pres">
      <dgm:prSet presAssocID="{3F41436C-920C-4AE2-A392-6B8C5A30F85E}" presName="sibTrans" presStyleCnt="0"/>
      <dgm:spPr/>
    </dgm:pt>
    <dgm:pt modelId="{A02D4F84-8359-4D52-AE81-1E88A3881F59}" type="pres">
      <dgm:prSet presAssocID="{26BD1AC7-E543-4E83-9414-8DBE40B0BEFC}" presName="textNode" presStyleLbl="node1" presStyleIdx="1" presStyleCnt="3">
        <dgm:presLayoutVars>
          <dgm:bulletEnabled val="1"/>
        </dgm:presLayoutVars>
      </dgm:prSet>
      <dgm:spPr/>
    </dgm:pt>
    <dgm:pt modelId="{C618FA7D-EFAC-4DA3-BE79-79C9AFDC2A28}" type="pres">
      <dgm:prSet presAssocID="{68A0D921-8EB4-4A31-A58F-E0EE8E650A6C}" presName="sibTrans" presStyleCnt="0"/>
      <dgm:spPr/>
    </dgm:pt>
    <dgm:pt modelId="{64738E4D-7C7B-4FDA-91DA-A7E4A732328A}" type="pres">
      <dgm:prSet presAssocID="{A0CE56CD-0CA3-403D-BD50-D2660E7615A1}" presName="textNode" presStyleLbl="node1" presStyleIdx="2" presStyleCnt="3">
        <dgm:presLayoutVars>
          <dgm:bulletEnabled val="1"/>
        </dgm:presLayoutVars>
      </dgm:prSet>
      <dgm:spPr/>
    </dgm:pt>
  </dgm:ptLst>
  <dgm:cxnLst>
    <dgm:cxn modelId="{7B589E13-1A45-4D57-9E0A-FF453BE83D44}" type="presOf" srcId="{26BD1AC7-E543-4E83-9414-8DBE40B0BEFC}" destId="{A02D4F84-8359-4D52-AE81-1E88A3881F59}" srcOrd="0" destOrd="0" presId="urn:microsoft.com/office/officeart/2005/8/layout/hProcess9"/>
    <dgm:cxn modelId="{4C63194F-3DC3-4B4E-BB7D-C170C476BC8F}" type="presOf" srcId="{485C6F97-CEB5-4807-8F6C-C7CC2B5422A6}" destId="{BFB4FE86-D64D-4E75-9CA8-D27BA13F1A80}" srcOrd="0" destOrd="0" presId="urn:microsoft.com/office/officeart/2005/8/layout/hProcess9"/>
    <dgm:cxn modelId="{AB9C4A73-7D6E-4134-975D-4AD67AB0BDA0}" srcId="{1181E0EF-F14C-4B19-9AA1-E0465E3682CB}" destId="{26BD1AC7-E543-4E83-9414-8DBE40B0BEFC}" srcOrd="1" destOrd="0" parTransId="{5E62E56C-1F4F-4531-9342-6A19C3192D90}" sibTransId="{68A0D921-8EB4-4A31-A58F-E0EE8E650A6C}"/>
    <dgm:cxn modelId="{AE8BB659-213B-4C5F-B006-B9D8E36D3072}" srcId="{1181E0EF-F14C-4B19-9AA1-E0465E3682CB}" destId="{485C6F97-CEB5-4807-8F6C-C7CC2B5422A6}" srcOrd="0" destOrd="0" parTransId="{6293D1A0-E73A-4EBF-9680-A0B128B34059}" sibTransId="{3F41436C-920C-4AE2-A392-6B8C5A30F85E}"/>
    <dgm:cxn modelId="{F99FAAA4-623E-4A47-8A13-913B2663FB1C}" srcId="{1181E0EF-F14C-4B19-9AA1-E0465E3682CB}" destId="{A0CE56CD-0CA3-403D-BD50-D2660E7615A1}" srcOrd="2" destOrd="0" parTransId="{3D0A0A84-D657-4151-B38C-05AB00E2082C}" sibTransId="{9DDB31B5-FFC7-44ED-9A15-73057AC239F4}"/>
    <dgm:cxn modelId="{93FE98AB-52F7-4BF0-95AE-9C64D0AA3289}" type="presOf" srcId="{A0CE56CD-0CA3-403D-BD50-D2660E7615A1}" destId="{64738E4D-7C7B-4FDA-91DA-A7E4A732328A}" srcOrd="0" destOrd="0" presId="urn:microsoft.com/office/officeart/2005/8/layout/hProcess9"/>
    <dgm:cxn modelId="{2A8D60E3-418D-4F7F-9B42-223AEA854FE5}" type="presOf" srcId="{1181E0EF-F14C-4B19-9AA1-E0465E3682CB}" destId="{3C679EE6-9CFE-4B1C-B1FC-BDD3DEE7B529}" srcOrd="0" destOrd="0" presId="urn:microsoft.com/office/officeart/2005/8/layout/hProcess9"/>
    <dgm:cxn modelId="{A8C74DD6-21F5-483C-ABD6-B90B03831789}" type="presParOf" srcId="{3C679EE6-9CFE-4B1C-B1FC-BDD3DEE7B529}" destId="{979D7D95-7B22-4360-82E5-A34A0251F3BC}" srcOrd="0" destOrd="0" presId="urn:microsoft.com/office/officeart/2005/8/layout/hProcess9"/>
    <dgm:cxn modelId="{1A8BD493-18DE-4EFC-8CF7-31E0F618AFAA}" type="presParOf" srcId="{3C679EE6-9CFE-4B1C-B1FC-BDD3DEE7B529}" destId="{0CCF0E41-3930-4931-AFA7-FE1182FD0309}" srcOrd="1" destOrd="0" presId="urn:microsoft.com/office/officeart/2005/8/layout/hProcess9"/>
    <dgm:cxn modelId="{4D5F18B2-6338-4EA3-9EE1-5D0408CDF275}" type="presParOf" srcId="{0CCF0E41-3930-4931-AFA7-FE1182FD0309}" destId="{BFB4FE86-D64D-4E75-9CA8-D27BA13F1A80}" srcOrd="0" destOrd="0" presId="urn:microsoft.com/office/officeart/2005/8/layout/hProcess9"/>
    <dgm:cxn modelId="{9D1446FE-0A6B-45EF-B7D1-CB22B301C48C}" type="presParOf" srcId="{0CCF0E41-3930-4931-AFA7-FE1182FD0309}" destId="{5AFEF902-AF88-4FE1-925C-256DF10AEC34}" srcOrd="1" destOrd="0" presId="urn:microsoft.com/office/officeart/2005/8/layout/hProcess9"/>
    <dgm:cxn modelId="{9664F113-CBBF-4C01-B250-794F757F63A7}" type="presParOf" srcId="{0CCF0E41-3930-4931-AFA7-FE1182FD0309}" destId="{A02D4F84-8359-4D52-AE81-1E88A3881F59}" srcOrd="2" destOrd="0" presId="urn:microsoft.com/office/officeart/2005/8/layout/hProcess9"/>
    <dgm:cxn modelId="{F5FF29B5-7CC9-4CBF-92C9-22BDE212B1E8}" type="presParOf" srcId="{0CCF0E41-3930-4931-AFA7-FE1182FD0309}" destId="{C618FA7D-EFAC-4DA3-BE79-79C9AFDC2A28}" srcOrd="3" destOrd="0" presId="urn:microsoft.com/office/officeart/2005/8/layout/hProcess9"/>
    <dgm:cxn modelId="{5E9F8ECC-65E6-486A-B2E4-43738EA761C9}" type="presParOf" srcId="{0CCF0E41-3930-4931-AFA7-FE1182FD0309}" destId="{64738E4D-7C7B-4FDA-91DA-A7E4A732328A}"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DEFD62-8B33-4704-842C-F8CC9F62730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F57BBF9-3F47-4C50-A214-D5A7FF982643}">
      <dgm:prSet phldrT="[Text]"/>
      <dgm:spPr/>
      <dgm:t>
        <a:bodyPr/>
        <a:lstStyle/>
        <a:p>
          <a:r>
            <a:rPr lang="en-US" dirty="0"/>
            <a:t>Template-base</a:t>
          </a:r>
        </a:p>
      </dgm:t>
    </dgm:pt>
    <dgm:pt modelId="{206C9A55-6859-45E5-93F1-EF6BE38324DB}" type="parTrans" cxnId="{EB74021D-CB69-4455-B610-8187C7749975}">
      <dgm:prSet/>
      <dgm:spPr/>
      <dgm:t>
        <a:bodyPr/>
        <a:lstStyle/>
        <a:p>
          <a:endParaRPr lang="en-US"/>
        </a:p>
      </dgm:t>
    </dgm:pt>
    <dgm:pt modelId="{78CCBEEF-079A-4321-A5BB-427672247421}" type="sibTrans" cxnId="{EB74021D-CB69-4455-B610-8187C7749975}">
      <dgm:prSet/>
      <dgm:spPr/>
      <dgm:t>
        <a:bodyPr/>
        <a:lstStyle/>
        <a:p>
          <a:endParaRPr lang="en-US"/>
        </a:p>
      </dgm:t>
    </dgm:pt>
    <dgm:pt modelId="{1DB57AC0-478F-4146-885F-09630770F805}">
      <dgm:prSet phldrT="[Text]"/>
      <dgm:spPr/>
      <dgm:t>
        <a:bodyPr/>
        <a:lstStyle/>
        <a:p>
          <a:r>
            <a:rPr lang="en-US" dirty="0"/>
            <a:t>Plan-base</a:t>
          </a:r>
        </a:p>
      </dgm:t>
    </dgm:pt>
    <dgm:pt modelId="{9384841D-BB21-4E54-A833-FD04E5FF3CBF}" type="parTrans" cxnId="{A82AE87B-88EF-4145-82E3-CB05F4797A7E}">
      <dgm:prSet/>
      <dgm:spPr/>
      <dgm:t>
        <a:bodyPr/>
        <a:lstStyle/>
        <a:p>
          <a:endParaRPr lang="en-US"/>
        </a:p>
      </dgm:t>
    </dgm:pt>
    <dgm:pt modelId="{4002A466-4504-4D20-AFCF-A08C4F2D031B}" type="sibTrans" cxnId="{A82AE87B-88EF-4145-82E3-CB05F4797A7E}">
      <dgm:prSet/>
      <dgm:spPr/>
      <dgm:t>
        <a:bodyPr/>
        <a:lstStyle/>
        <a:p>
          <a:endParaRPr lang="en-US"/>
        </a:p>
      </dgm:t>
    </dgm:pt>
    <dgm:pt modelId="{CBC008EF-C87F-4157-B9A0-0CAAF415C7A5}">
      <dgm:prSet phldrT="[Text]"/>
      <dgm:spPr/>
      <dgm:t>
        <a:bodyPr/>
        <a:lstStyle/>
        <a:p>
          <a:r>
            <a:rPr lang="en-US" dirty="0"/>
            <a:t>Class-base</a:t>
          </a:r>
        </a:p>
      </dgm:t>
    </dgm:pt>
    <dgm:pt modelId="{EDDE3606-B92D-4BD1-A4D7-66C50062F7CF}" type="parTrans" cxnId="{210DAA59-6A23-43F0-AA80-41B9A317DDC6}">
      <dgm:prSet/>
      <dgm:spPr/>
      <dgm:t>
        <a:bodyPr/>
        <a:lstStyle/>
        <a:p>
          <a:endParaRPr lang="en-US"/>
        </a:p>
      </dgm:t>
    </dgm:pt>
    <dgm:pt modelId="{B9B52143-3E6F-4A32-95EB-E9F1CE5F08AF}" type="sibTrans" cxnId="{210DAA59-6A23-43F0-AA80-41B9A317DDC6}">
      <dgm:prSet/>
      <dgm:spPr/>
      <dgm:t>
        <a:bodyPr/>
        <a:lstStyle/>
        <a:p>
          <a:endParaRPr lang="en-US"/>
        </a:p>
      </dgm:t>
    </dgm:pt>
    <dgm:pt modelId="{E19D8A0B-61F3-44B3-A984-3986FEC922FA}">
      <dgm:prSet phldrT="[Text]"/>
      <dgm:spPr/>
      <dgm:t>
        <a:bodyPr/>
        <a:lstStyle/>
        <a:p>
          <a:r>
            <a:rPr lang="en-US" dirty="0"/>
            <a:t>RNN-base</a:t>
          </a:r>
        </a:p>
      </dgm:t>
    </dgm:pt>
    <dgm:pt modelId="{6EE582AB-6889-4427-9FD6-C46604A3F0CD}" type="parTrans" cxnId="{F647DFFF-F44C-44C0-9221-3ABF745309AB}">
      <dgm:prSet/>
      <dgm:spPr/>
      <dgm:t>
        <a:bodyPr/>
        <a:lstStyle/>
        <a:p>
          <a:endParaRPr lang="en-US"/>
        </a:p>
      </dgm:t>
    </dgm:pt>
    <dgm:pt modelId="{52909FD9-F91A-4EEA-A196-465E3E1AD9B2}" type="sibTrans" cxnId="{F647DFFF-F44C-44C0-9221-3ABF745309AB}">
      <dgm:prSet/>
      <dgm:spPr/>
      <dgm:t>
        <a:bodyPr/>
        <a:lstStyle/>
        <a:p>
          <a:endParaRPr lang="en-US"/>
        </a:p>
      </dgm:t>
    </dgm:pt>
    <dgm:pt modelId="{04C90DFC-BEFF-4BB7-ACD9-CABCF5E18625}" type="pres">
      <dgm:prSet presAssocID="{85DEFD62-8B33-4704-842C-F8CC9F62730A}" presName="diagram" presStyleCnt="0">
        <dgm:presLayoutVars>
          <dgm:dir/>
          <dgm:resizeHandles val="exact"/>
        </dgm:presLayoutVars>
      </dgm:prSet>
      <dgm:spPr/>
    </dgm:pt>
    <dgm:pt modelId="{6F057EDC-432F-45FB-B13B-959D90444B74}" type="pres">
      <dgm:prSet presAssocID="{4F57BBF9-3F47-4C50-A214-D5A7FF982643}" presName="node" presStyleLbl="node1" presStyleIdx="0" presStyleCnt="4">
        <dgm:presLayoutVars>
          <dgm:bulletEnabled val="1"/>
        </dgm:presLayoutVars>
      </dgm:prSet>
      <dgm:spPr/>
    </dgm:pt>
    <dgm:pt modelId="{ECFD7F8D-64B2-427D-B886-53735BA25D14}" type="pres">
      <dgm:prSet presAssocID="{78CCBEEF-079A-4321-A5BB-427672247421}" presName="sibTrans" presStyleCnt="0"/>
      <dgm:spPr/>
    </dgm:pt>
    <dgm:pt modelId="{79EB1FD5-081B-49F1-B4A5-59603A1C93E9}" type="pres">
      <dgm:prSet presAssocID="{1DB57AC0-478F-4146-885F-09630770F805}" presName="node" presStyleLbl="node1" presStyleIdx="1" presStyleCnt="4">
        <dgm:presLayoutVars>
          <dgm:bulletEnabled val="1"/>
        </dgm:presLayoutVars>
      </dgm:prSet>
      <dgm:spPr/>
    </dgm:pt>
    <dgm:pt modelId="{E92319E4-A1E6-47BB-962B-B8819EDC1C87}" type="pres">
      <dgm:prSet presAssocID="{4002A466-4504-4D20-AFCF-A08C4F2D031B}" presName="sibTrans" presStyleCnt="0"/>
      <dgm:spPr/>
    </dgm:pt>
    <dgm:pt modelId="{E90AD4D7-1AA6-4741-B7E9-FB36EB4023BC}" type="pres">
      <dgm:prSet presAssocID="{CBC008EF-C87F-4157-B9A0-0CAAF415C7A5}" presName="node" presStyleLbl="node1" presStyleIdx="2" presStyleCnt="4">
        <dgm:presLayoutVars>
          <dgm:bulletEnabled val="1"/>
        </dgm:presLayoutVars>
      </dgm:prSet>
      <dgm:spPr/>
    </dgm:pt>
    <dgm:pt modelId="{9F4AA3A0-9F4E-495D-BB13-D0C8F8726795}" type="pres">
      <dgm:prSet presAssocID="{B9B52143-3E6F-4A32-95EB-E9F1CE5F08AF}" presName="sibTrans" presStyleCnt="0"/>
      <dgm:spPr/>
    </dgm:pt>
    <dgm:pt modelId="{08944537-C9A9-44C5-A3A2-21C48BA34212}" type="pres">
      <dgm:prSet presAssocID="{E19D8A0B-61F3-44B3-A984-3986FEC922FA}" presName="node" presStyleLbl="node1" presStyleIdx="3" presStyleCnt="4">
        <dgm:presLayoutVars>
          <dgm:bulletEnabled val="1"/>
        </dgm:presLayoutVars>
      </dgm:prSet>
      <dgm:spPr/>
    </dgm:pt>
  </dgm:ptLst>
  <dgm:cxnLst>
    <dgm:cxn modelId="{EB74021D-CB69-4455-B610-8187C7749975}" srcId="{85DEFD62-8B33-4704-842C-F8CC9F62730A}" destId="{4F57BBF9-3F47-4C50-A214-D5A7FF982643}" srcOrd="0" destOrd="0" parTransId="{206C9A55-6859-45E5-93F1-EF6BE38324DB}" sibTransId="{78CCBEEF-079A-4321-A5BB-427672247421}"/>
    <dgm:cxn modelId="{FBADBD2C-10CB-46B3-9C7A-3C55F9734DA9}" type="presOf" srcId="{CBC008EF-C87F-4157-B9A0-0CAAF415C7A5}" destId="{E90AD4D7-1AA6-4741-B7E9-FB36EB4023BC}" srcOrd="0" destOrd="0" presId="urn:microsoft.com/office/officeart/2005/8/layout/default"/>
    <dgm:cxn modelId="{E3F2D13B-67F7-4682-BA8A-DC6E4EED146E}" type="presOf" srcId="{85DEFD62-8B33-4704-842C-F8CC9F62730A}" destId="{04C90DFC-BEFF-4BB7-ACD9-CABCF5E18625}" srcOrd="0" destOrd="0" presId="urn:microsoft.com/office/officeart/2005/8/layout/default"/>
    <dgm:cxn modelId="{210DAA59-6A23-43F0-AA80-41B9A317DDC6}" srcId="{85DEFD62-8B33-4704-842C-F8CC9F62730A}" destId="{CBC008EF-C87F-4157-B9A0-0CAAF415C7A5}" srcOrd="2" destOrd="0" parTransId="{EDDE3606-B92D-4BD1-A4D7-66C50062F7CF}" sibTransId="{B9B52143-3E6F-4A32-95EB-E9F1CE5F08AF}"/>
    <dgm:cxn modelId="{A82AE87B-88EF-4145-82E3-CB05F4797A7E}" srcId="{85DEFD62-8B33-4704-842C-F8CC9F62730A}" destId="{1DB57AC0-478F-4146-885F-09630770F805}" srcOrd="1" destOrd="0" parTransId="{9384841D-BB21-4E54-A833-FD04E5FF3CBF}" sibTransId="{4002A466-4504-4D20-AFCF-A08C4F2D031B}"/>
    <dgm:cxn modelId="{12E7B1CB-A506-411D-9CFB-8615EB4E0C33}" type="presOf" srcId="{4F57BBF9-3F47-4C50-A214-D5A7FF982643}" destId="{6F057EDC-432F-45FB-B13B-959D90444B74}" srcOrd="0" destOrd="0" presId="urn:microsoft.com/office/officeart/2005/8/layout/default"/>
    <dgm:cxn modelId="{543B73DA-FC4C-4942-8927-B7EF5658CD58}" type="presOf" srcId="{E19D8A0B-61F3-44B3-A984-3986FEC922FA}" destId="{08944537-C9A9-44C5-A3A2-21C48BA34212}" srcOrd="0" destOrd="0" presId="urn:microsoft.com/office/officeart/2005/8/layout/default"/>
    <dgm:cxn modelId="{B99A4FF7-ED30-4954-B41E-79F8AD40E75E}" type="presOf" srcId="{1DB57AC0-478F-4146-885F-09630770F805}" destId="{79EB1FD5-081B-49F1-B4A5-59603A1C93E9}" srcOrd="0" destOrd="0" presId="urn:microsoft.com/office/officeart/2005/8/layout/default"/>
    <dgm:cxn modelId="{F647DFFF-F44C-44C0-9221-3ABF745309AB}" srcId="{85DEFD62-8B33-4704-842C-F8CC9F62730A}" destId="{E19D8A0B-61F3-44B3-A984-3986FEC922FA}" srcOrd="3" destOrd="0" parTransId="{6EE582AB-6889-4427-9FD6-C46604A3F0CD}" sibTransId="{52909FD9-F91A-4EEA-A196-465E3E1AD9B2}"/>
    <dgm:cxn modelId="{C961119B-D15F-4342-BC81-E44F3916469C}" type="presParOf" srcId="{04C90DFC-BEFF-4BB7-ACD9-CABCF5E18625}" destId="{6F057EDC-432F-45FB-B13B-959D90444B74}" srcOrd="0" destOrd="0" presId="urn:microsoft.com/office/officeart/2005/8/layout/default"/>
    <dgm:cxn modelId="{97956CF4-393B-40CC-83A4-842598D00926}" type="presParOf" srcId="{04C90DFC-BEFF-4BB7-ACD9-CABCF5E18625}" destId="{ECFD7F8D-64B2-427D-B886-53735BA25D14}" srcOrd="1" destOrd="0" presId="urn:microsoft.com/office/officeart/2005/8/layout/default"/>
    <dgm:cxn modelId="{1DBAD5B6-F2C5-43D5-9315-1DC0B6481A71}" type="presParOf" srcId="{04C90DFC-BEFF-4BB7-ACD9-CABCF5E18625}" destId="{79EB1FD5-081B-49F1-B4A5-59603A1C93E9}" srcOrd="2" destOrd="0" presId="urn:microsoft.com/office/officeart/2005/8/layout/default"/>
    <dgm:cxn modelId="{FCA631F4-EFD7-4804-8501-74F7B2BD6708}" type="presParOf" srcId="{04C90DFC-BEFF-4BB7-ACD9-CABCF5E18625}" destId="{E92319E4-A1E6-47BB-962B-B8819EDC1C87}" srcOrd="3" destOrd="0" presId="urn:microsoft.com/office/officeart/2005/8/layout/default"/>
    <dgm:cxn modelId="{A6019991-5CE3-4E89-B23C-E39DA77573D7}" type="presParOf" srcId="{04C90DFC-BEFF-4BB7-ACD9-CABCF5E18625}" destId="{E90AD4D7-1AA6-4741-B7E9-FB36EB4023BC}" srcOrd="4" destOrd="0" presId="urn:microsoft.com/office/officeart/2005/8/layout/default"/>
    <dgm:cxn modelId="{77E29891-7427-40BA-B9D8-907F2A72224B}" type="presParOf" srcId="{04C90DFC-BEFF-4BB7-ACD9-CABCF5E18625}" destId="{9F4AA3A0-9F4E-495D-BB13-D0C8F8726795}" srcOrd="5" destOrd="0" presId="urn:microsoft.com/office/officeart/2005/8/layout/default"/>
    <dgm:cxn modelId="{B4365CE0-9037-4295-8BB6-3CA12C47E9D3}" type="presParOf" srcId="{04C90DFC-BEFF-4BB7-ACD9-CABCF5E18625}" destId="{08944537-C9A9-44C5-A3A2-21C48BA34212}"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C4F9E1-D90C-4A86-9AAE-B59B3C7F3921}" type="doc">
      <dgm:prSet loTypeId="urn:microsoft.com/office/officeart/2005/8/layout/cycle8" loCatId="cycle" qsTypeId="urn:microsoft.com/office/officeart/2005/8/quickstyle/simple1" qsCatId="simple" csTypeId="urn:microsoft.com/office/officeart/2005/8/colors/accent1_2" csCatId="accent1" phldr="1"/>
      <dgm:spPr/>
    </dgm:pt>
    <dgm:pt modelId="{14C679E8-696F-4DF9-A1C1-4C669108B9B7}">
      <dgm:prSet phldrT="[Text]"/>
      <dgm:spPr/>
      <dgm:t>
        <a:bodyPr/>
        <a:lstStyle/>
        <a:p>
          <a:r>
            <a:rPr lang="en-US" dirty="0" err="1"/>
            <a:t>Tầng</a:t>
          </a:r>
          <a:r>
            <a:rPr lang="en-US" dirty="0"/>
            <a:t> </a:t>
          </a:r>
          <a:r>
            <a:rPr lang="en-US" dirty="0" err="1"/>
            <a:t>ứng</a:t>
          </a:r>
          <a:r>
            <a:rPr lang="en-US" dirty="0"/>
            <a:t> </a:t>
          </a:r>
          <a:r>
            <a:rPr lang="en-US" dirty="0" err="1"/>
            <a:t>dụng</a:t>
          </a:r>
          <a:endParaRPr lang="en-US" dirty="0"/>
        </a:p>
      </dgm:t>
    </dgm:pt>
    <dgm:pt modelId="{E656D0FB-AAA5-426D-9696-19CD6563577F}" type="parTrans" cxnId="{263B5304-0154-458F-BCE1-2AAF056A87DA}">
      <dgm:prSet/>
      <dgm:spPr/>
      <dgm:t>
        <a:bodyPr/>
        <a:lstStyle/>
        <a:p>
          <a:endParaRPr lang="en-US"/>
        </a:p>
      </dgm:t>
    </dgm:pt>
    <dgm:pt modelId="{49DFADBC-E9AC-41FD-9737-D3E72A9DCE1C}" type="sibTrans" cxnId="{263B5304-0154-458F-BCE1-2AAF056A87DA}">
      <dgm:prSet/>
      <dgm:spPr/>
      <dgm:t>
        <a:bodyPr/>
        <a:lstStyle/>
        <a:p>
          <a:endParaRPr lang="en-US"/>
        </a:p>
      </dgm:t>
    </dgm:pt>
    <dgm:pt modelId="{CEEB9327-7BCB-4627-BB81-1A32B94A77BF}">
      <dgm:prSet phldrT="[Text]"/>
      <dgm:spPr/>
      <dgm:t>
        <a:bodyPr/>
        <a:lstStyle/>
        <a:p>
          <a:r>
            <a:rPr lang="en-US" dirty="0" err="1"/>
            <a:t>Giao</a:t>
          </a:r>
          <a:r>
            <a:rPr lang="en-US" dirty="0"/>
            <a:t> </a:t>
          </a:r>
          <a:r>
            <a:rPr lang="en-US" dirty="0" err="1"/>
            <a:t>diện</a:t>
          </a:r>
          <a:r>
            <a:rPr lang="en-US" dirty="0"/>
            <a:t> </a:t>
          </a:r>
          <a:r>
            <a:rPr lang="en-US" dirty="0" err="1"/>
            <a:t>lập</a:t>
          </a:r>
          <a:r>
            <a:rPr lang="en-US" dirty="0"/>
            <a:t> </a:t>
          </a:r>
          <a:r>
            <a:rPr lang="en-US" dirty="0" err="1"/>
            <a:t>trình</a:t>
          </a:r>
          <a:r>
            <a:rPr lang="en-US" dirty="0"/>
            <a:t> </a:t>
          </a:r>
          <a:r>
            <a:rPr lang="en-US" dirty="0" err="1"/>
            <a:t>ứng</a:t>
          </a:r>
          <a:r>
            <a:rPr lang="en-US" dirty="0"/>
            <a:t> </a:t>
          </a:r>
          <a:r>
            <a:rPr lang="en-US" dirty="0" err="1"/>
            <a:t>dụng</a:t>
          </a:r>
          <a:r>
            <a:rPr lang="en-US" dirty="0"/>
            <a:t> (API)</a:t>
          </a:r>
        </a:p>
      </dgm:t>
    </dgm:pt>
    <dgm:pt modelId="{45EA60F9-939D-4E0A-BB99-FEDD24EB650E}" type="parTrans" cxnId="{DBE0F2F5-29F8-46EB-9CFF-2C33C0805512}">
      <dgm:prSet/>
      <dgm:spPr/>
      <dgm:t>
        <a:bodyPr/>
        <a:lstStyle/>
        <a:p>
          <a:endParaRPr lang="en-US"/>
        </a:p>
      </dgm:t>
    </dgm:pt>
    <dgm:pt modelId="{1AF0F20D-62F9-4D5A-BEC4-224C2E6F07DE}" type="sibTrans" cxnId="{DBE0F2F5-29F8-46EB-9CFF-2C33C0805512}">
      <dgm:prSet/>
      <dgm:spPr/>
      <dgm:t>
        <a:bodyPr/>
        <a:lstStyle/>
        <a:p>
          <a:endParaRPr lang="en-US"/>
        </a:p>
      </dgm:t>
    </dgm:pt>
    <dgm:pt modelId="{5E734DDE-E12C-40D4-BF46-5566C8AF4660}">
      <dgm:prSet phldrT="[Text]"/>
      <dgm:spPr/>
      <dgm:t>
        <a:bodyPr/>
        <a:lstStyle/>
        <a:p>
          <a:r>
            <a:rPr lang="en-US" dirty="0" err="1"/>
            <a:t>Cơ</a:t>
          </a:r>
          <a:r>
            <a:rPr lang="en-US" dirty="0"/>
            <a:t> </a:t>
          </a:r>
          <a:r>
            <a:rPr lang="en-US" dirty="0" err="1"/>
            <a:t>sở</a:t>
          </a:r>
          <a:r>
            <a:rPr lang="en-US" dirty="0"/>
            <a:t> </a:t>
          </a:r>
          <a:r>
            <a:rPr lang="en-US" dirty="0" err="1"/>
            <a:t>dữ</a:t>
          </a:r>
          <a:r>
            <a:rPr lang="en-US" dirty="0"/>
            <a:t> </a:t>
          </a:r>
          <a:r>
            <a:rPr lang="en-US" dirty="0" err="1"/>
            <a:t>liệu</a:t>
          </a:r>
          <a:endParaRPr lang="en-US" dirty="0"/>
        </a:p>
      </dgm:t>
    </dgm:pt>
    <dgm:pt modelId="{568FCCBC-92BA-4B92-9728-D7102383513A}" type="parTrans" cxnId="{E83C3718-DBE1-471E-975E-03EB7B70B18D}">
      <dgm:prSet/>
      <dgm:spPr/>
      <dgm:t>
        <a:bodyPr/>
        <a:lstStyle/>
        <a:p>
          <a:endParaRPr lang="en-US"/>
        </a:p>
      </dgm:t>
    </dgm:pt>
    <dgm:pt modelId="{ACDFDAFF-6583-4BAD-9BE9-C9753FA1E3CA}" type="sibTrans" cxnId="{E83C3718-DBE1-471E-975E-03EB7B70B18D}">
      <dgm:prSet/>
      <dgm:spPr/>
      <dgm:t>
        <a:bodyPr/>
        <a:lstStyle/>
        <a:p>
          <a:endParaRPr lang="en-US"/>
        </a:p>
      </dgm:t>
    </dgm:pt>
    <dgm:pt modelId="{53944376-F202-4D29-AC92-8AE60C813F17}" type="pres">
      <dgm:prSet presAssocID="{C3C4F9E1-D90C-4A86-9AAE-B59B3C7F3921}" presName="compositeShape" presStyleCnt="0">
        <dgm:presLayoutVars>
          <dgm:chMax val="7"/>
          <dgm:dir/>
          <dgm:resizeHandles val="exact"/>
        </dgm:presLayoutVars>
      </dgm:prSet>
      <dgm:spPr/>
    </dgm:pt>
    <dgm:pt modelId="{C6F7D94B-90DE-4AC8-BB4E-0FD9DB46FB46}" type="pres">
      <dgm:prSet presAssocID="{C3C4F9E1-D90C-4A86-9AAE-B59B3C7F3921}" presName="wedge1" presStyleLbl="node1" presStyleIdx="0" presStyleCnt="3"/>
      <dgm:spPr/>
    </dgm:pt>
    <dgm:pt modelId="{3D921EE1-6679-4730-BCFD-9220E9B07947}" type="pres">
      <dgm:prSet presAssocID="{C3C4F9E1-D90C-4A86-9AAE-B59B3C7F3921}" presName="dummy1a" presStyleCnt="0"/>
      <dgm:spPr/>
    </dgm:pt>
    <dgm:pt modelId="{44D75EA1-F490-49A2-BB23-0312E1A19C8B}" type="pres">
      <dgm:prSet presAssocID="{C3C4F9E1-D90C-4A86-9AAE-B59B3C7F3921}" presName="dummy1b" presStyleCnt="0"/>
      <dgm:spPr/>
    </dgm:pt>
    <dgm:pt modelId="{86342935-5AC4-4946-B613-3935FFD19737}" type="pres">
      <dgm:prSet presAssocID="{C3C4F9E1-D90C-4A86-9AAE-B59B3C7F3921}" presName="wedge1Tx" presStyleLbl="node1" presStyleIdx="0" presStyleCnt="3">
        <dgm:presLayoutVars>
          <dgm:chMax val="0"/>
          <dgm:chPref val="0"/>
          <dgm:bulletEnabled val="1"/>
        </dgm:presLayoutVars>
      </dgm:prSet>
      <dgm:spPr/>
    </dgm:pt>
    <dgm:pt modelId="{92994F7A-73E0-4E30-85C5-C91ED34BEEC2}" type="pres">
      <dgm:prSet presAssocID="{C3C4F9E1-D90C-4A86-9AAE-B59B3C7F3921}" presName="wedge2" presStyleLbl="node1" presStyleIdx="1" presStyleCnt="3"/>
      <dgm:spPr/>
    </dgm:pt>
    <dgm:pt modelId="{5B19BAE7-BE90-40C9-9A77-C5B9B492F19E}" type="pres">
      <dgm:prSet presAssocID="{C3C4F9E1-D90C-4A86-9AAE-B59B3C7F3921}" presName="dummy2a" presStyleCnt="0"/>
      <dgm:spPr/>
    </dgm:pt>
    <dgm:pt modelId="{7266C15B-AC46-42FE-8E2C-0E1575968272}" type="pres">
      <dgm:prSet presAssocID="{C3C4F9E1-D90C-4A86-9AAE-B59B3C7F3921}" presName="dummy2b" presStyleCnt="0"/>
      <dgm:spPr/>
    </dgm:pt>
    <dgm:pt modelId="{53A77D39-DAC2-4335-9D8E-E2BF149EA258}" type="pres">
      <dgm:prSet presAssocID="{C3C4F9E1-D90C-4A86-9AAE-B59B3C7F3921}" presName="wedge2Tx" presStyleLbl="node1" presStyleIdx="1" presStyleCnt="3">
        <dgm:presLayoutVars>
          <dgm:chMax val="0"/>
          <dgm:chPref val="0"/>
          <dgm:bulletEnabled val="1"/>
        </dgm:presLayoutVars>
      </dgm:prSet>
      <dgm:spPr/>
    </dgm:pt>
    <dgm:pt modelId="{19DF6D30-AD7C-4D26-B10A-E9DC7422FEE9}" type="pres">
      <dgm:prSet presAssocID="{C3C4F9E1-D90C-4A86-9AAE-B59B3C7F3921}" presName="wedge3" presStyleLbl="node1" presStyleIdx="2" presStyleCnt="3"/>
      <dgm:spPr/>
    </dgm:pt>
    <dgm:pt modelId="{F23A0D0F-6E2C-4370-B65A-E52BC099410C}" type="pres">
      <dgm:prSet presAssocID="{C3C4F9E1-D90C-4A86-9AAE-B59B3C7F3921}" presName="dummy3a" presStyleCnt="0"/>
      <dgm:spPr/>
    </dgm:pt>
    <dgm:pt modelId="{2DF1EEBB-4B4F-4613-9FC0-44F7E2346F2C}" type="pres">
      <dgm:prSet presAssocID="{C3C4F9E1-D90C-4A86-9AAE-B59B3C7F3921}" presName="dummy3b" presStyleCnt="0"/>
      <dgm:spPr/>
    </dgm:pt>
    <dgm:pt modelId="{06951B31-A6D2-4F44-8551-FE0ADBF0DB5B}" type="pres">
      <dgm:prSet presAssocID="{C3C4F9E1-D90C-4A86-9AAE-B59B3C7F3921}" presName="wedge3Tx" presStyleLbl="node1" presStyleIdx="2" presStyleCnt="3">
        <dgm:presLayoutVars>
          <dgm:chMax val="0"/>
          <dgm:chPref val="0"/>
          <dgm:bulletEnabled val="1"/>
        </dgm:presLayoutVars>
      </dgm:prSet>
      <dgm:spPr/>
    </dgm:pt>
    <dgm:pt modelId="{37862346-0A27-445A-8EAD-D75ABBF5B9FE}" type="pres">
      <dgm:prSet presAssocID="{49DFADBC-E9AC-41FD-9737-D3E72A9DCE1C}" presName="arrowWedge1" presStyleLbl="fgSibTrans2D1" presStyleIdx="0" presStyleCnt="3"/>
      <dgm:spPr/>
    </dgm:pt>
    <dgm:pt modelId="{2560DAC9-2A32-42E2-BF72-E617F11E3A82}" type="pres">
      <dgm:prSet presAssocID="{1AF0F20D-62F9-4D5A-BEC4-224C2E6F07DE}" presName="arrowWedge2" presStyleLbl="fgSibTrans2D1" presStyleIdx="1" presStyleCnt="3"/>
      <dgm:spPr/>
    </dgm:pt>
    <dgm:pt modelId="{53DB9CD9-1B0B-494E-A875-FD63D1B3CF83}" type="pres">
      <dgm:prSet presAssocID="{ACDFDAFF-6583-4BAD-9BE9-C9753FA1E3CA}" presName="arrowWedge3" presStyleLbl="fgSibTrans2D1" presStyleIdx="2" presStyleCnt="3"/>
      <dgm:spPr/>
    </dgm:pt>
  </dgm:ptLst>
  <dgm:cxnLst>
    <dgm:cxn modelId="{263B5304-0154-458F-BCE1-2AAF056A87DA}" srcId="{C3C4F9E1-D90C-4A86-9AAE-B59B3C7F3921}" destId="{14C679E8-696F-4DF9-A1C1-4C669108B9B7}" srcOrd="0" destOrd="0" parTransId="{E656D0FB-AAA5-426D-9696-19CD6563577F}" sibTransId="{49DFADBC-E9AC-41FD-9737-D3E72A9DCE1C}"/>
    <dgm:cxn modelId="{E83C3718-DBE1-471E-975E-03EB7B70B18D}" srcId="{C3C4F9E1-D90C-4A86-9AAE-B59B3C7F3921}" destId="{5E734DDE-E12C-40D4-BF46-5566C8AF4660}" srcOrd="2" destOrd="0" parTransId="{568FCCBC-92BA-4B92-9728-D7102383513A}" sibTransId="{ACDFDAFF-6583-4BAD-9BE9-C9753FA1E3CA}"/>
    <dgm:cxn modelId="{3863B226-00B4-47C9-85E5-C055DC912EB5}" type="presOf" srcId="{14C679E8-696F-4DF9-A1C1-4C669108B9B7}" destId="{C6F7D94B-90DE-4AC8-BB4E-0FD9DB46FB46}" srcOrd="0" destOrd="0" presId="urn:microsoft.com/office/officeart/2005/8/layout/cycle8"/>
    <dgm:cxn modelId="{AE46FE33-4B27-4065-BD4C-CE881146F0C4}" type="presOf" srcId="{5E734DDE-E12C-40D4-BF46-5566C8AF4660}" destId="{06951B31-A6D2-4F44-8551-FE0ADBF0DB5B}" srcOrd="1" destOrd="0" presId="urn:microsoft.com/office/officeart/2005/8/layout/cycle8"/>
    <dgm:cxn modelId="{49D12D6C-2131-47AE-B13E-6AB02F783A51}" type="presOf" srcId="{C3C4F9E1-D90C-4A86-9AAE-B59B3C7F3921}" destId="{53944376-F202-4D29-AC92-8AE60C813F17}" srcOrd="0" destOrd="0" presId="urn:microsoft.com/office/officeart/2005/8/layout/cycle8"/>
    <dgm:cxn modelId="{5D306858-46FB-4741-AD2A-F5878B63BCCC}" type="presOf" srcId="{14C679E8-696F-4DF9-A1C1-4C669108B9B7}" destId="{86342935-5AC4-4946-B613-3935FFD19737}" srcOrd="1" destOrd="0" presId="urn:microsoft.com/office/officeart/2005/8/layout/cycle8"/>
    <dgm:cxn modelId="{E7FB387F-D74C-4C4B-AEFA-7138AF7C2094}" type="presOf" srcId="{CEEB9327-7BCB-4627-BB81-1A32B94A77BF}" destId="{53A77D39-DAC2-4335-9D8E-E2BF149EA258}" srcOrd="1" destOrd="0" presId="urn:microsoft.com/office/officeart/2005/8/layout/cycle8"/>
    <dgm:cxn modelId="{1BFE42BA-33D0-4691-81DF-3739D1FD78D8}" type="presOf" srcId="{CEEB9327-7BCB-4627-BB81-1A32B94A77BF}" destId="{92994F7A-73E0-4E30-85C5-C91ED34BEEC2}" srcOrd="0" destOrd="0" presId="urn:microsoft.com/office/officeart/2005/8/layout/cycle8"/>
    <dgm:cxn modelId="{B46122D1-8879-40E2-B3D1-2D41F46B5B37}" type="presOf" srcId="{5E734DDE-E12C-40D4-BF46-5566C8AF4660}" destId="{19DF6D30-AD7C-4D26-B10A-E9DC7422FEE9}" srcOrd="0" destOrd="0" presId="urn:microsoft.com/office/officeart/2005/8/layout/cycle8"/>
    <dgm:cxn modelId="{DBE0F2F5-29F8-46EB-9CFF-2C33C0805512}" srcId="{C3C4F9E1-D90C-4A86-9AAE-B59B3C7F3921}" destId="{CEEB9327-7BCB-4627-BB81-1A32B94A77BF}" srcOrd="1" destOrd="0" parTransId="{45EA60F9-939D-4E0A-BB99-FEDD24EB650E}" sibTransId="{1AF0F20D-62F9-4D5A-BEC4-224C2E6F07DE}"/>
    <dgm:cxn modelId="{D36F11DE-A876-4385-8B39-D9E8EF698E25}" type="presParOf" srcId="{53944376-F202-4D29-AC92-8AE60C813F17}" destId="{C6F7D94B-90DE-4AC8-BB4E-0FD9DB46FB46}" srcOrd="0" destOrd="0" presId="urn:microsoft.com/office/officeart/2005/8/layout/cycle8"/>
    <dgm:cxn modelId="{9AFE790B-1D03-46A6-801E-C4A0D5DFAC49}" type="presParOf" srcId="{53944376-F202-4D29-AC92-8AE60C813F17}" destId="{3D921EE1-6679-4730-BCFD-9220E9B07947}" srcOrd="1" destOrd="0" presId="urn:microsoft.com/office/officeart/2005/8/layout/cycle8"/>
    <dgm:cxn modelId="{C0889FA5-C4F8-46F7-A528-0F787637E208}" type="presParOf" srcId="{53944376-F202-4D29-AC92-8AE60C813F17}" destId="{44D75EA1-F490-49A2-BB23-0312E1A19C8B}" srcOrd="2" destOrd="0" presId="urn:microsoft.com/office/officeart/2005/8/layout/cycle8"/>
    <dgm:cxn modelId="{02D3F41F-067A-4138-893A-72D4BD53AC87}" type="presParOf" srcId="{53944376-F202-4D29-AC92-8AE60C813F17}" destId="{86342935-5AC4-4946-B613-3935FFD19737}" srcOrd="3" destOrd="0" presId="urn:microsoft.com/office/officeart/2005/8/layout/cycle8"/>
    <dgm:cxn modelId="{AB4E841B-3CD2-40B8-85D6-D4F7D22D5498}" type="presParOf" srcId="{53944376-F202-4D29-AC92-8AE60C813F17}" destId="{92994F7A-73E0-4E30-85C5-C91ED34BEEC2}" srcOrd="4" destOrd="0" presId="urn:microsoft.com/office/officeart/2005/8/layout/cycle8"/>
    <dgm:cxn modelId="{BD5FDBF2-2C0A-4A09-800D-C508F1FE12D3}" type="presParOf" srcId="{53944376-F202-4D29-AC92-8AE60C813F17}" destId="{5B19BAE7-BE90-40C9-9A77-C5B9B492F19E}" srcOrd="5" destOrd="0" presId="urn:microsoft.com/office/officeart/2005/8/layout/cycle8"/>
    <dgm:cxn modelId="{54C4F579-F1E4-4031-8B2B-87AB14705419}" type="presParOf" srcId="{53944376-F202-4D29-AC92-8AE60C813F17}" destId="{7266C15B-AC46-42FE-8E2C-0E1575968272}" srcOrd="6" destOrd="0" presId="urn:microsoft.com/office/officeart/2005/8/layout/cycle8"/>
    <dgm:cxn modelId="{32C8D0DF-477F-480C-AEF4-A0995D2BAC59}" type="presParOf" srcId="{53944376-F202-4D29-AC92-8AE60C813F17}" destId="{53A77D39-DAC2-4335-9D8E-E2BF149EA258}" srcOrd="7" destOrd="0" presId="urn:microsoft.com/office/officeart/2005/8/layout/cycle8"/>
    <dgm:cxn modelId="{61BF65D6-FBD0-466B-9E77-7184D3387370}" type="presParOf" srcId="{53944376-F202-4D29-AC92-8AE60C813F17}" destId="{19DF6D30-AD7C-4D26-B10A-E9DC7422FEE9}" srcOrd="8" destOrd="0" presId="urn:microsoft.com/office/officeart/2005/8/layout/cycle8"/>
    <dgm:cxn modelId="{7D8B971D-CA41-4C12-9250-B27D63B26F21}" type="presParOf" srcId="{53944376-F202-4D29-AC92-8AE60C813F17}" destId="{F23A0D0F-6E2C-4370-B65A-E52BC099410C}" srcOrd="9" destOrd="0" presId="urn:microsoft.com/office/officeart/2005/8/layout/cycle8"/>
    <dgm:cxn modelId="{C9257010-7ADA-4E80-B806-B94366DF1214}" type="presParOf" srcId="{53944376-F202-4D29-AC92-8AE60C813F17}" destId="{2DF1EEBB-4B4F-4613-9FC0-44F7E2346F2C}" srcOrd="10" destOrd="0" presId="urn:microsoft.com/office/officeart/2005/8/layout/cycle8"/>
    <dgm:cxn modelId="{68CEC591-D35A-4FCA-B22E-BBA493916A9E}" type="presParOf" srcId="{53944376-F202-4D29-AC92-8AE60C813F17}" destId="{06951B31-A6D2-4F44-8551-FE0ADBF0DB5B}" srcOrd="11" destOrd="0" presId="urn:microsoft.com/office/officeart/2005/8/layout/cycle8"/>
    <dgm:cxn modelId="{71C0D00B-E2C6-4225-8088-37714D56FD55}" type="presParOf" srcId="{53944376-F202-4D29-AC92-8AE60C813F17}" destId="{37862346-0A27-445A-8EAD-D75ABBF5B9FE}" srcOrd="12" destOrd="0" presId="urn:microsoft.com/office/officeart/2005/8/layout/cycle8"/>
    <dgm:cxn modelId="{02336401-BE99-4113-BA9A-C56FF9555071}" type="presParOf" srcId="{53944376-F202-4D29-AC92-8AE60C813F17}" destId="{2560DAC9-2A32-42E2-BF72-E617F11E3A82}" srcOrd="13" destOrd="0" presId="urn:microsoft.com/office/officeart/2005/8/layout/cycle8"/>
    <dgm:cxn modelId="{E3D02F7A-0BE8-494F-A381-BAAB814CB1BB}" type="presParOf" srcId="{53944376-F202-4D29-AC92-8AE60C813F17}" destId="{53DB9CD9-1B0B-494E-A875-FD63D1B3CF83}"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C8D2204-12BB-4002-90AC-0ECBFCF2AD9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F8D44893-DDE0-4370-B2B2-774DBFBF04F9}">
      <dgm:prSet phldrT="[Text]"/>
      <dgm:spPr/>
      <dgm:t>
        <a:bodyPr/>
        <a:lstStyle/>
        <a:p>
          <a:r>
            <a:rPr lang="en-US" dirty="0" err="1"/>
            <a:t>Mạng</a:t>
          </a:r>
          <a:r>
            <a:rPr lang="en-US" dirty="0"/>
            <a:t> </a:t>
          </a:r>
          <a:r>
            <a:rPr lang="en-US" dirty="0" err="1"/>
            <a:t>nơ</a:t>
          </a:r>
          <a:r>
            <a:rPr lang="en-US" dirty="0"/>
            <a:t> </a:t>
          </a:r>
          <a:r>
            <a:rPr lang="en-US" dirty="0" err="1"/>
            <a:t>ron</a:t>
          </a:r>
          <a:r>
            <a:rPr lang="en-US" dirty="0"/>
            <a:t> </a:t>
          </a:r>
          <a:r>
            <a:rPr lang="en-US" dirty="0" err="1"/>
            <a:t>nhân</a:t>
          </a:r>
          <a:r>
            <a:rPr lang="en-US" dirty="0"/>
            <a:t> </a:t>
          </a:r>
          <a:r>
            <a:rPr lang="en-US" dirty="0" err="1"/>
            <a:t>tạo</a:t>
          </a:r>
          <a:endParaRPr lang="en-US" dirty="0"/>
        </a:p>
      </dgm:t>
    </dgm:pt>
    <dgm:pt modelId="{C5A74836-EFF5-4F4E-B09F-28D56221532E}" type="parTrans" cxnId="{86C7D5D3-E649-44EA-A21E-1CC9173C9A89}">
      <dgm:prSet/>
      <dgm:spPr/>
      <dgm:t>
        <a:bodyPr/>
        <a:lstStyle/>
        <a:p>
          <a:endParaRPr lang="en-US"/>
        </a:p>
      </dgm:t>
    </dgm:pt>
    <dgm:pt modelId="{E62DCD14-A940-4555-8A2E-620A44A8618C}" type="sibTrans" cxnId="{86C7D5D3-E649-44EA-A21E-1CC9173C9A89}">
      <dgm:prSet/>
      <dgm:spPr/>
      <dgm:t>
        <a:bodyPr/>
        <a:lstStyle/>
        <a:p>
          <a:endParaRPr lang="en-US"/>
        </a:p>
      </dgm:t>
    </dgm:pt>
    <dgm:pt modelId="{F65DAE9E-8414-46CB-AE6B-FDD2C4F1F886}">
      <dgm:prSet phldrT="[Text]"/>
      <dgm:spPr/>
      <dgm:t>
        <a:bodyPr/>
        <a:lstStyle/>
        <a:p>
          <a:r>
            <a:rPr lang="en-US" dirty="0" err="1"/>
            <a:t>Mạng</a:t>
          </a:r>
          <a:r>
            <a:rPr lang="en-US" dirty="0"/>
            <a:t> </a:t>
          </a:r>
          <a:r>
            <a:rPr lang="en-US" dirty="0" err="1"/>
            <a:t>nơ</a:t>
          </a:r>
          <a:r>
            <a:rPr lang="en-US" dirty="0"/>
            <a:t> </a:t>
          </a:r>
          <a:r>
            <a:rPr lang="en-US" dirty="0" err="1"/>
            <a:t>ron</a:t>
          </a:r>
          <a:r>
            <a:rPr lang="en-US" dirty="0"/>
            <a:t> </a:t>
          </a:r>
          <a:r>
            <a:rPr lang="en-US" dirty="0" err="1"/>
            <a:t>hồi</a:t>
          </a:r>
          <a:r>
            <a:rPr lang="en-US" dirty="0"/>
            <a:t> </a:t>
          </a:r>
          <a:r>
            <a:rPr lang="en-US" dirty="0" err="1"/>
            <a:t>quy</a:t>
          </a:r>
          <a:endParaRPr lang="en-US" dirty="0"/>
        </a:p>
      </dgm:t>
    </dgm:pt>
    <dgm:pt modelId="{5C496EB7-59D3-4F5A-BE5B-1731ECBA2CAA}" type="parTrans" cxnId="{9D09F31C-4E5F-4D34-A2D4-5C569CCD7E95}">
      <dgm:prSet/>
      <dgm:spPr/>
      <dgm:t>
        <a:bodyPr/>
        <a:lstStyle/>
        <a:p>
          <a:endParaRPr lang="en-US"/>
        </a:p>
      </dgm:t>
    </dgm:pt>
    <dgm:pt modelId="{38EE5016-FDB5-4DA5-B6CD-DDA04CB7FEE5}" type="sibTrans" cxnId="{9D09F31C-4E5F-4D34-A2D4-5C569CCD7E95}">
      <dgm:prSet/>
      <dgm:spPr/>
      <dgm:t>
        <a:bodyPr/>
        <a:lstStyle/>
        <a:p>
          <a:endParaRPr lang="en-US"/>
        </a:p>
      </dgm:t>
    </dgm:pt>
    <dgm:pt modelId="{665D6529-5133-4D92-B548-249C6F76A7C1}">
      <dgm:prSet phldrT="[Text]"/>
      <dgm:spPr/>
      <dgm:t>
        <a:bodyPr/>
        <a:lstStyle/>
        <a:p>
          <a:r>
            <a:rPr lang="en-US" dirty="0" err="1"/>
            <a:t>Mạng</a:t>
          </a:r>
          <a:r>
            <a:rPr lang="en-US" dirty="0"/>
            <a:t> long short Term Memory</a:t>
          </a:r>
        </a:p>
      </dgm:t>
    </dgm:pt>
    <dgm:pt modelId="{558E2D2F-3538-4F5A-8634-683132417645}" type="parTrans" cxnId="{FC73CD48-79B4-4121-9ECB-3373E38E091E}">
      <dgm:prSet/>
      <dgm:spPr/>
      <dgm:t>
        <a:bodyPr/>
        <a:lstStyle/>
        <a:p>
          <a:endParaRPr lang="en-US"/>
        </a:p>
      </dgm:t>
    </dgm:pt>
    <dgm:pt modelId="{C36B8E75-46E3-421A-A03B-4224331C4580}" type="sibTrans" cxnId="{FC73CD48-79B4-4121-9ECB-3373E38E091E}">
      <dgm:prSet/>
      <dgm:spPr/>
      <dgm:t>
        <a:bodyPr/>
        <a:lstStyle/>
        <a:p>
          <a:endParaRPr lang="en-US"/>
        </a:p>
      </dgm:t>
    </dgm:pt>
    <dgm:pt modelId="{F0E89FB3-E987-44FF-BDD7-35220134BB10}">
      <dgm:prSet phldrT="[Text]"/>
      <dgm:spPr/>
      <dgm:t>
        <a:bodyPr/>
        <a:lstStyle/>
        <a:p>
          <a:r>
            <a:rPr lang="en-US" dirty="0"/>
            <a:t>Word </a:t>
          </a:r>
          <a:r>
            <a:rPr lang="en-US" dirty="0" err="1"/>
            <a:t>embeddings</a:t>
          </a:r>
          <a:endParaRPr lang="en-US" dirty="0"/>
        </a:p>
      </dgm:t>
    </dgm:pt>
    <dgm:pt modelId="{F7329BDC-55A9-47C2-8ED4-C1260A458A18}" type="parTrans" cxnId="{F2E818E6-2A5A-44FC-B569-CC84608179F5}">
      <dgm:prSet/>
      <dgm:spPr/>
      <dgm:t>
        <a:bodyPr/>
        <a:lstStyle/>
        <a:p>
          <a:endParaRPr lang="en-US"/>
        </a:p>
      </dgm:t>
    </dgm:pt>
    <dgm:pt modelId="{DF61FE4C-8BE1-46FB-AABA-0FDBBCDA080E}" type="sibTrans" cxnId="{F2E818E6-2A5A-44FC-B569-CC84608179F5}">
      <dgm:prSet/>
      <dgm:spPr/>
      <dgm:t>
        <a:bodyPr/>
        <a:lstStyle/>
        <a:p>
          <a:endParaRPr lang="en-US"/>
        </a:p>
      </dgm:t>
    </dgm:pt>
    <dgm:pt modelId="{26DA1E24-B376-4AB4-A344-25D29B0E56BD}">
      <dgm:prSet phldrT="[Text]"/>
      <dgm:spPr/>
      <dgm:t>
        <a:bodyPr/>
        <a:lstStyle/>
        <a:p>
          <a:r>
            <a:rPr lang="en-US" dirty="0" err="1"/>
            <a:t>Ứng</a:t>
          </a:r>
          <a:r>
            <a:rPr lang="en-US" dirty="0"/>
            <a:t> </a:t>
          </a:r>
          <a:r>
            <a:rPr lang="en-US" dirty="0" err="1"/>
            <a:t>dụng</a:t>
          </a:r>
          <a:r>
            <a:rPr lang="en-US" dirty="0"/>
            <a:t> RNN </a:t>
          </a:r>
          <a:r>
            <a:rPr lang="en-US" dirty="0" err="1"/>
            <a:t>vào</a:t>
          </a:r>
          <a:r>
            <a:rPr lang="en-US" dirty="0"/>
            <a:t> </a:t>
          </a:r>
          <a:r>
            <a:rPr lang="en-US" dirty="0" err="1"/>
            <a:t>quản</a:t>
          </a:r>
          <a:r>
            <a:rPr lang="en-US" dirty="0"/>
            <a:t> </a:t>
          </a:r>
          <a:r>
            <a:rPr lang="en-US" dirty="0" err="1"/>
            <a:t>lý</a:t>
          </a:r>
          <a:r>
            <a:rPr lang="en-US" dirty="0"/>
            <a:t> </a:t>
          </a:r>
          <a:r>
            <a:rPr lang="en-US" dirty="0" err="1"/>
            <a:t>hội</a:t>
          </a:r>
          <a:r>
            <a:rPr lang="en-US" dirty="0"/>
            <a:t> </a:t>
          </a:r>
          <a:r>
            <a:rPr lang="en-US" dirty="0" err="1"/>
            <a:t>thoại</a:t>
          </a:r>
          <a:endParaRPr lang="en-US" dirty="0"/>
        </a:p>
      </dgm:t>
    </dgm:pt>
    <dgm:pt modelId="{55DDD919-F999-42A5-9763-C803E9CF3D14}" type="parTrans" cxnId="{B2788784-079B-414E-A16A-05F2F2A2A244}">
      <dgm:prSet/>
      <dgm:spPr/>
      <dgm:t>
        <a:bodyPr/>
        <a:lstStyle/>
        <a:p>
          <a:endParaRPr lang="en-US"/>
        </a:p>
      </dgm:t>
    </dgm:pt>
    <dgm:pt modelId="{DAF4EAB1-1B49-48F5-99F3-7ADC582F637B}" type="sibTrans" cxnId="{B2788784-079B-414E-A16A-05F2F2A2A244}">
      <dgm:prSet/>
      <dgm:spPr/>
      <dgm:t>
        <a:bodyPr/>
        <a:lstStyle/>
        <a:p>
          <a:endParaRPr lang="en-US"/>
        </a:p>
      </dgm:t>
    </dgm:pt>
    <dgm:pt modelId="{1D5F3AC4-4F17-471E-B404-E94CD58D4EAC}" type="pres">
      <dgm:prSet presAssocID="{3C8D2204-12BB-4002-90AC-0ECBFCF2AD94}" presName="diagram" presStyleCnt="0">
        <dgm:presLayoutVars>
          <dgm:dir/>
          <dgm:resizeHandles val="exact"/>
        </dgm:presLayoutVars>
      </dgm:prSet>
      <dgm:spPr/>
    </dgm:pt>
    <dgm:pt modelId="{45C8F322-8E64-401E-8287-49FCAE55129C}" type="pres">
      <dgm:prSet presAssocID="{F8D44893-DDE0-4370-B2B2-774DBFBF04F9}" presName="node" presStyleLbl="node1" presStyleIdx="0" presStyleCnt="5">
        <dgm:presLayoutVars>
          <dgm:bulletEnabled val="1"/>
        </dgm:presLayoutVars>
      </dgm:prSet>
      <dgm:spPr/>
    </dgm:pt>
    <dgm:pt modelId="{EDDA4A23-6C40-4459-93A1-ECC2ACCB526A}" type="pres">
      <dgm:prSet presAssocID="{E62DCD14-A940-4555-8A2E-620A44A8618C}" presName="sibTrans" presStyleCnt="0"/>
      <dgm:spPr/>
    </dgm:pt>
    <dgm:pt modelId="{37A12F72-EF65-4C7D-A1F9-0FF76194E1E2}" type="pres">
      <dgm:prSet presAssocID="{F65DAE9E-8414-46CB-AE6B-FDD2C4F1F886}" presName="node" presStyleLbl="node1" presStyleIdx="1" presStyleCnt="5">
        <dgm:presLayoutVars>
          <dgm:bulletEnabled val="1"/>
        </dgm:presLayoutVars>
      </dgm:prSet>
      <dgm:spPr/>
    </dgm:pt>
    <dgm:pt modelId="{80EF08E2-B01F-4E67-A397-FF3A16D6F713}" type="pres">
      <dgm:prSet presAssocID="{38EE5016-FDB5-4DA5-B6CD-DDA04CB7FEE5}" presName="sibTrans" presStyleCnt="0"/>
      <dgm:spPr/>
    </dgm:pt>
    <dgm:pt modelId="{A9491B4B-340F-493C-8118-8936B1069A98}" type="pres">
      <dgm:prSet presAssocID="{665D6529-5133-4D92-B548-249C6F76A7C1}" presName="node" presStyleLbl="node1" presStyleIdx="2" presStyleCnt="5">
        <dgm:presLayoutVars>
          <dgm:bulletEnabled val="1"/>
        </dgm:presLayoutVars>
      </dgm:prSet>
      <dgm:spPr/>
    </dgm:pt>
    <dgm:pt modelId="{2E2FB81F-B48A-4303-8811-A8D0C2DFCEC9}" type="pres">
      <dgm:prSet presAssocID="{C36B8E75-46E3-421A-A03B-4224331C4580}" presName="sibTrans" presStyleCnt="0"/>
      <dgm:spPr/>
    </dgm:pt>
    <dgm:pt modelId="{F71AC959-7DF8-4477-A606-08129DEFEEE3}" type="pres">
      <dgm:prSet presAssocID="{F0E89FB3-E987-44FF-BDD7-35220134BB10}" presName="node" presStyleLbl="node1" presStyleIdx="3" presStyleCnt="5">
        <dgm:presLayoutVars>
          <dgm:bulletEnabled val="1"/>
        </dgm:presLayoutVars>
      </dgm:prSet>
      <dgm:spPr/>
    </dgm:pt>
    <dgm:pt modelId="{B137C9C9-12FA-432C-82E7-0DC23ED66D08}" type="pres">
      <dgm:prSet presAssocID="{DF61FE4C-8BE1-46FB-AABA-0FDBBCDA080E}" presName="sibTrans" presStyleCnt="0"/>
      <dgm:spPr/>
    </dgm:pt>
    <dgm:pt modelId="{AE96B6A0-6865-416E-87C9-801A45DD811C}" type="pres">
      <dgm:prSet presAssocID="{26DA1E24-B376-4AB4-A344-25D29B0E56BD}" presName="node" presStyleLbl="node1" presStyleIdx="4" presStyleCnt="5">
        <dgm:presLayoutVars>
          <dgm:bulletEnabled val="1"/>
        </dgm:presLayoutVars>
      </dgm:prSet>
      <dgm:spPr/>
    </dgm:pt>
  </dgm:ptLst>
  <dgm:cxnLst>
    <dgm:cxn modelId="{9D09F31C-4E5F-4D34-A2D4-5C569CCD7E95}" srcId="{3C8D2204-12BB-4002-90AC-0ECBFCF2AD94}" destId="{F65DAE9E-8414-46CB-AE6B-FDD2C4F1F886}" srcOrd="1" destOrd="0" parTransId="{5C496EB7-59D3-4F5A-BE5B-1731ECBA2CAA}" sibTransId="{38EE5016-FDB5-4DA5-B6CD-DDA04CB7FEE5}"/>
    <dgm:cxn modelId="{79DFD13C-C853-40BB-B0EF-3C3F567D1FC3}" type="presOf" srcId="{26DA1E24-B376-4AB4-A344-25D29B0E56BD}" destId="{AE96B6A0-6865-416E-87C9-801A45DD811C}" srcOrd="0" destOrd="0" presId="urn:microsoft.com/office/officeart/2005/8/layout/default"/>
    <dgm:cxn modelId="{FC73CD48-79B4-4121-9ECB-3373E38E091E}" srcId="{3C8D2204-12BB-4002-90AC-0ECBFCF2AD94}" destId="{665D6529-5133-4D92-B548-249C6F76A7C1}" srcOrd="2" destOrd="0" parTransId="{558E2D2F-3538-4F5A-8634-683132417645}" sibTransId="{C36B8E75-46E3-421A-A03B-4224331C4580}"/>
    <dgm:cxn modelId="{5875DD48-9B28-4D7D-84D8-EC17416582F3}" type="presOf" srcId="{F65DAE9E-8414-46CB-AE6B-FDD2C4F1F886}" destId="{37A12F72-EF65-4C7D-A1F9-0FF76194E1E2}" srcOrd="0" destOrd="0" presId="urn:microsoft.com/office/officeart/2005/8/layout/default"/>
    <dgm:cxn modelId="{6523A155-C6E6-4933-AAD1-775F41A3E39C}" type="presOf" srcId="{F0E89FB3-E987-44FF-BDD7-35220134BB10}" destId="{F71AC959-7DF8-4477-A606-08129DEFEEE3}" srcOrd="0" destOrd="0" presId="urn:microsoft.com/office/officeart/2005/8/layout/default"/>
    <dgm:cxn modelId="{56E4877D-0C9B-484F-9BF3-AEB88167B101}" type="presOf" srcId="{3C8D2204-12BB-4002-90AC-0ECBFCF2AD94}" destId="{1D5F3AC4-4F17-471E-B404-E94CD58D4EAC}" srcOrd="0" destOrd="0" presId="urn:microsoft.com/office/officeart/2005/8/layout/default"/>
    <dgm:cxn modelId="{B2788784-079B-414E-A16A-05F2F2A2A244}" srcId="{3C8D2204-12BB-4002-90AC-0ECBFCF2AD94}" destId="{26DA1E24-B376-4AB4-A344-25D29B0E56BD}" srcOrd="4" destOrd="0" parTransId="{55DDD919-F999-42A5-9763-C803E9CF3D14}" sibTransId="{DAF4EAB1-1B49-48F5-99F3-7ADC582F637B}"/>
    <dgm:cxn modelId="{19CC0387-8A8B-41E5-847F-60F1BAD71288}" type="presOf" srcId="{665D6529-5133-4D92-B548-249C6F76A7C1}" destId="{A9491B4B-340F-493C-8118-8936B1069A98}" srcOrd="0" destOrd="0" presId="urn:microsoft.com/office/officeart/2005/8/layout/default"/>
    <dgm:cxn modelId="{213BECBE-6945-409C-80FB-D1007C072A9C}" type="presOf" srcId="{F8D44893-DDE0-4370-B2B2-774DBFBF04F9}" destId="{45C8F322-8E64-401E-8287-49FCAE55129C}" srcOrd="0" destOrd="0" presId="urn:microsoft.com/office/officeart/2005/8/layout/default"/>
    <dgm:cxn modelId="{86C7D5D3-E649-44EA-A21E-1CC9173C9A89}" srcId="{3C8D2204-12BB-4002-90AC-0ECBFCF2AD94}" destId="{F8D44893-DDE0-4370-B2B2-774DBFBF04F9}" srcOrd="0" destOrd="0" parTransId="{C5A74836-EFF5-4F4E-B09F-28D56221532E}" sibTransId="{E62DCD14-A940-4555-8A2E-620A44A8618C}"/>
    <dgm:cxn modelId="{F2E818E6-2A5A-44FC-B569-CC84608179F5}" srcId="{3C8D2204-12BB-4002-90AC-0ECBFCF2AD94}" destId="{F0E89FB3-E987-44FF-BDD7-35220134BB10}" srcOrd="3" destOrd="0" parTransId="{F7329BDC-55A9-47C2-8ED4-C1260A458A18}" sibTransId="{DF61FE4C-8BE1-46FB-AABA-0FDBBCDA080E}"/>
    <dgm:cxn modelId="{BB6462C1-BA8D-4F15-BD19-484F0376FAC4}" type="presParOf" srcId="{1D5F3AC4-4F17-471E-B404-E94CD58D4EAC}" destId="{45C8F322-8E64-401E-8287-49FCAE55129C}" srcOrd="0" destOrd="0" presId="urn:microsoft.com/office/officeart/2005/8/layout/default"/>
    <dgm:cxn modelId="{B7E0D972-CE33-421D-A36A-6233032E1FFC}" type="presParOf" srcId="{1D5F3AC4-4F17-471E-B404-E94CD58D4EAC}" destId="{EDDA4A23-6C40-4459-93A1-ECC2ACCB526A}" srcOrd="1" destOrd="0" presId="urn:microsoft.com/office/officeart/2005/8/layout/default"/>
    <dgm:cxn modelId="{E75E605C-627B-472A-9ADC-FBB64935A1D0}" type="presParOf" srcId="{1D5F3AC4-4F17-471E-B404-E94CD58D4EAC}" destId="{37A12F72-EF65-4C7D-A1F9-0FF76194E1E2}" srcOrd="2" destOrd="0" presId="urn:microsoft.com/office/officeart/2005/8/layout/default"/>
    <dgm:cxn modelId="{22BFA34B-FF68-4282-B87F-D5FAEC393083}" type="presParOf" srcId="{1D5F3AC4-4F17-471E-B404-E94CD58D4EAC}" destId="{80EF08E2-B01F-4E67-A397-FF3A16D6F713}" srcOrd="3" destOrd="0" presId="urn:microsoft.com/office/officeart/2005/8/layout/default"/>
    <dgm:cxn modelId="{9D893A56-193A-473D-AE71-8C766047284C}" type="presParOf" srcId="{1D5F3AC4-4F17-471E-B404-E94CD58D4EAC}" destId="{A9491B4B-340F-493C-8118-8936B1069A98}" srcOrd="4" destOrd="0" presId="urn:microsoft.com/office/officeart/2005/8/layout/default"/>
    <dgm:cxn modelId="{90613692-A887-4FCF-9150-02B5AF691498}" type="presParOf" srcId="{1D5F3AC4-4F17-471E-B404-E94CD58D4EAC}" destId="{2E2FB81F-B48A-4303-8811-A8D0C2DFCEC9}" srcOrd="5" destOrd="0" presId="urn:microsoft.com/office/officeart/2005/8/layout/default"/>
    <dgm:cxn modelId="{DE08E817-BE8E-423F-B81F-E649CD4032EF}" type="presParOf" srcId="{1D5F3AC4-4F17-471E-B404-E94CD58D4EAC}" destId="{F71AC959-7DF8-4477-A606-08129DEFEEE3}" srcOrd="6" destOrd="0" presId="urn:microsoft.com/office/officeart/2005/8/layout/default"/>
    <dgm:cxn modelId="{97EC82F1-DBBE-4B5B-97B3-25C0E559F846}" type="presParOf" srcId="{1D5F3AC4-4F17-471E-B404-E94CD58D4EAC}" destId="{B137C9C9-12FA-432C-82E7-0DC23ED66D08}" srcOrd="7" destOrd="0" presId="urn:microsoft.com/office/officeart/2005/8/layout/default"/>
    <dgm:cxn modelId="{1CB1C348-5985-4265-B331-F811190EB907}" type="presParOf" srcId="{1D5F3AC4-4F17-471E-B404-E94CD58D4EAC}" destId="{AE96B6A0-6865-416E-87C9-801A45DD811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D839037-504B-446F-B939-499AC2733F63}" type="doc">
      <dgm:prSet loTypeId="urn:microsoft.com/office/officeart/2005/8/layout/chevron1" loCatId="process" qsTypeId="urn:microsoft.com/office/officeart/2005/8/quickstyle/simple1" qsCatId="simple" csTypeId="urn:microsoft.com/office/officeart/2005/8/colors/accent1_2" csCatId="accent1" phldr="1"/>
      <dgm:spPr/>
    </dgm:pt>
    <dgm:pt modelId="{39662EF2-E893-4A21-82EE-DE7DB5A271CD}">
      <dgm:prSet phldrT="[Text]"/>
      <dgm:spPr/>
      <dgm:t>
        <a:bodyPr/>
        <a:lstStyle/>
        <a:p>
          <a:r>
            <a:rPr lang="en-US" dirty="0" err="1"/>
            <a:t>Ngôn</a:t>
          </a:r>
          <a:r>
            <a:rPr lang="en-US" dirty="0"/>
            <a:t> </a:t>
          </a:r>
          <a:r>
            <a:rPr lang="en-US" dirty="0" err="1"/>
            <a:t>ngữ</a:t>
          </a:r>
          <a:r>
            <a:rPr lang="en-US" dirty="0"/>
            <a:t> </a:t>
          </a:r>
          <a:r>
            <a:rPr lang="en-US" dirty="0" err="1"/>
            <a:t>sử</a:t>
          </a:r>
          <a:r>
            <a:rPr lang="en-US" dirty="0"/>
            <a:t> </a:t>
          </a:r>
          <a:r>
            <a:rPr lang="en-US" dirty="0" err="1"/>
            <a:t>dụng</a:t>
          </a:r>
          <a:endParaRPr lang="en-US" dirty="0"/>
        </a:p>
      </dgm:t>
    </dgm:pt>
    <dgm:pt modelId="{EC7B089F-5776-44EA-878A-D877C4248111}" type="parTrans" cxnId="{652E218C-6AD3-45C0-8DBC-A8537CAA06D1}">
      <dgm:prSet/>
      <dgm:spPr/>
      <dgm:t>
        <a:bodyPr/>
        <a:lstStyle/>
        <a:p>
          <a:endParaRPr lang="en-US"/>
        </a:p>
      </dgm:t>
    </dgm:pt>
    <dgm:pt modelId="{AC7F067D-DDA4-49B5-AC36-367837B38DFE}" type="sibTrans" cxnId="{652E218C-6AD3-45C0-8DBC-A8537CAA06D1}">
      <dgm:prSet/>
      <dgm:spPr/>
      <dgm:t>
        <a:bodyPr/>
        <a:lstStyle/>
        <a:p>
          <a:endParaRPr lang="en-US"/>
        </a:p>
      </dgm:t>
    </dgm:pt>
    <dgm:pt modelId="{6CD4003A-7B3B-43BC-926B-A59BAE19F31A}">
      <dgm:prSet phldrT="[Text]"/>
      <dgm:spPr/>
      <dgm:t>
        <a:bodyPr/>
        <a:lstStyle/>
        <a:p>
          <a:r>
            <a:rPr lang="en-US" dirty="0" err="1"/>
            <a:t>Thư</a:t>
          </a:r>
          <a:r>
            <a:rPr lang="en-US" dirty="0"/>
            <a:t> </a:t>
          </a:r>
          <a:r>
            <a:rPr lang="en-US" dirty="0" err="1"/>
            <a:t>viện</a:t>
          </a:r>
          <a:endParaRPr lang="en-US" dirty="0"/>
        </a:p>
      </dgm:t>
    </dgm:pt>
    <dgm:pt modelId="{DAE202AE-051D-46EF-9E08-77E80852435C}" type="parTrans" cxnId="{1480AA8C-6DBB-4390-8ACD-134A1170D8BD}">
      <dgm:prSet/>
      <dgm:spPr/>
      <dgm:t>
        <a:bodyPr/>
        <a:lstStyle/>
        <a:p>
          <a:endParaRPr lang="en-US"/>
        </a:p>
      </dgm:t>
    </dgm:pt>
    <dgm:pt modelId="{FB007DBF-724A-4EE2-A3B0-3596FE39A7BE}" type="sibTrans" cxnId="{1480AA8C-6DBB-4390-8ACD-134A1170D8BD}">
      <dgm:prSet/>
      <dgm:spPr/>
      <dgm:t>
        <a:bodyPr/>
        <a:lstStyle/>
        <a:p>
          <a:endParaRPr lang="en-US"/>
        </a:p>
      </dgm:t>
    </dgm:pt>
    <dgm:pt modelId="{FF36FF45-D04D-42C9-8766-948EF4F7C40E}">
      <dgm:prSet phldrT="[Text]"/>
      <dgm:spPr/>
      <dgm:t>
        <a:bodyPr/>
        <a:lstStyle/>
        <a:p>
          <a:r>
            <a:rPr lang="en-US" dirty="0" err="1"/>
            <a:t>Chương</a:t>
          </a:r>
          <a:r>
            <a:rPr lang="en-US" dirty="0"/>
            <a:t> </a:t>
          </a:r>
          <a:r>
            <a:rPr lang="en-US" dirty="0" err="1"/>
            <a:t>trình</a:t>
          </a:r>
          <a:endParaRPr lang="en-US" dirty="0"/>
        </a:p>
      </dgm:t>
    </dgm:pt>
    <dgm:pt modelId="{B40C3734-01EA-4EF6-9544-2E7FF4BA17A6}" type="parTrans" cxnId="{740E40C5-E8EE-41F7-B11A-2940E85ED1F8}">
      <dgm:prSet/>
      <dgm:spPr/>
      <dgm:t>
        <a:bodyPr/>
        <a:lstStyle/>
        <a:p>
          <a:endParaRPr lang="en-US"/>
        </a:p>
      </dgm:t>
    </dgm:pt>
    <dgm:pt modelId="{50E1DA57-B152-4E70-99D9-362358790A59}" type="sibTrans" cxnId="{740E40C5-E8EE-41F7-B11A-2940E85ED1F8}">
      <dgm:prSet/>
      <dgm:spPr/>
      <dgm:t>
        <a:bodyPr/>
        <a:lstStyle/>
        <a:p>
          <a:endParaRPr lang="en-US"/>
        </a:p>
      </dgm:t>
    </dgm:pt>
    <dgm:pt modelId="{A6D3418D-A1E9-4F25-B50A-C63779F71A7C}" type="pres">
      <dgm:prSet presAssocID="{BD839037-504B-446F-B939-499AC2733F63}" presName="Name0" presStyleCnt="0">
        <dgm:presLayoutVars>
          <dgm:dir/>
          <dgm:animLvl val="lvl"/>
          <dgm:resizeHandles val="exact"/>
        </dgm:presLayoutVars>
      </dgm:prSet>
      <dgm:spPr/>
    </dgm:pt>
    <dgm:pt modelId="{B3337FC5-B9D4-4497-9967-F4AB7AC74FD0}" type="pres">
      <dgm:prSet presAssocID="{39662EF2-E893-4A21-82EE-DE7DB5A271CD}" presName="parTxOnly" presStyleLbl="node1" presStyleIdx="0" presStyleCnt="3">
        <dgm:presLayoutVars>
          <dgm:chMax val="0"/>
          <dgm:chPref val="0"/>
          <dgm:bulletEnabled val="1"/>
        </dgm:presLayoutVars>
      </dgm:prSet>
      <dgm:spPr/>
    </dgm:pt>
    <dgm:pt modelId="{9DEB4252-C2CE-4C45-B48F-A8D87DE69165}" type="pres">
      <dgm:prSet presAssocID="{AC7F067D-DDA4-49B5-AC36-367837B38DFE}" presName="parTxOnlySpace" presStyleCnt="0"/>
      <dgm:spPr/>
    </dgm:pt>
    <dgm:pt modelId="{724CCB93-4A84-4332-9073-028E8EE6F413}" type="pres">
      <dgm:prSet presAssocID="{6CD4003A-7B3B-43BC-926B-A59BAE19F31A}" presName="parTxOnly" presStyleLbl="node1" presStyleIdx="1" presStyleCnt="3">
        <dgm:presLayoutVars>
          <dgm:chMax val="0"/>
          <dgm:chPref val="0"/>
          <dgm:bulletEnabled val="1"/>
        </dgm:presLayoutVars>
      </dgm:prSet>
      <dgm:spPr/>
    </dgm:pt>
    <dgm:pt modelId="{4595BF4D-6D92-474B-BCFF-9B85C6C53AC5}" type="pres">
      <dgm:prSet presAssocID="{FB007DBF-724A-4EE2-A3B0-3596FE39A7BE}" presName="parTxOnlySpace" presStyleCnt="0"/>
      <dgm:spPr/>
    </dgm:pt>
    <dgm:pt modelId="{87C8F0E1-3A99-495B-BF13-1AF31BF80959}" type="pres">
      <dgm:prSet presAssocID="{FF36FF45-D04D-42C9-8766-948EF4F7C40E}" presName="parTxOnly" presStyleLbl="node1" presStyleIdx="2" presStyleCnt="3">
        <dgm:presLayoutVars>
          <dgm:chMax val="0"/>
          <dgm:chPref val="0"/>
          <dgm:bulletEnabled val="1"/>
        </dgm:presLayoutVars>
      </dgm:prSet>
      <dgm:spPr/>
    </dgm:pt>
  </dgm:ptLst>
  <dgm:cxnLst>
    <dgm:cxn modelId="{9C1A332B-7D0A-481C-9EA1-5049B6C08A1C}" type="presOf" srcId="{BD839037-504B-446F-B939-499AC2733F63}" destId="{A6D3418D-A1E9-4F25-B50A-C63779F71A7C}" srcOrd="0" destOrd="0" presId="urn:microsoft.com/office/officeart/2005/8/layout/chevron1"/>
    <dgm:cxn modelId="{81BF4055-AEFE-472E-9E98-16236CAD93E1}" type="presOf" srcId="{39662EF2-E893-4A21-82EE-DE7DB5A271CD}" destId="{B3337FC5-B9D4-4497-9967-F4AB7AC74FD0}" srcOrd="0" destOrd="0" presId="urn:microsoft.com/office/officeart/2005/8/layout/chevron1"/>
    <dgm:cxn modelId="{60EE1D83-8687-4AF8-BA98-C1586D2BF9B2}" type="presOf" srcId="{FF36FF45-D04D-42C9-8766-948EF4F7C40E}" destId="{87C8F0E1-3A99-495B-BF13-1AF31BF80959}" srcOrd="0" destOrd="0" presId="urn:microsoft.com/office/officeart/2005/8/layout/chevron1"/>
    <dgm:cxn modelId="{652E218C-6AD3-45C0-8DBC-A8537CAA06D1}" srcId="{BD839037-504B-446F-B939-499AC2733F63}" destId="{39662EF2-E893-4A21-82EE-DE7DB5A271CD}" srcOrd="0" destOrd="0" parTransId="{EC7B089F-5776-44EA-878A-D877C4248111}" sibTransId="{AC7F067D-DDA4-49B5-AC36-367837B38DFE}"/>
    <dgm:cxn modelId="{1480AA8C-6DBB-4390-8ACD-134A1170D8BD}" srcId="{BD839037-504B-446F-B939-499AC2733F63}" destId="{6CD4003A-7B3B-43BC-926B-A59BAE19F31A}" srcOrd="1" destOrd="0" parTransId="{DAE202AE-051D-46EF-9E08-77E80852435C}" sibTransId="{FB007DBF-724A-4EE2-A3B0-3596FE39A7BE}"/>
    <dgm:cxn modelId="{740E40C5-E8EE-41F7-B11A-2940E85ED1F8}" srcId="{BD839037-504B-446F-B939-499AC2733F63}" destId="{FF36FF45-D04D-42C9-8766-948EF4F7C40E}" srcOrd="2" destOrd="0" parTransId="{B40C3734-01EA-4EF6-9544-2E7FF4BA17A6}" sibTransId="{50E1DA57-B152-4E70-99D9-362358790A59}"/>
    <dgm:cxn modelId="{C41A49E6-FC44-414D-B7CE-8D20B723DD5B}" type="presOf" srcId="{6CD4003A-7B3B-43BC-926B-A59BAE19F31A}" destId="{724CCB93-4A84-4332-9073-028E8EE6F413}" srcOrd="0" destOrd="0" presId="urn:microsoft.com/office/officeart/2005/8/layout/chevron1"/>
    <dgm:cxn modelId="{FA0DDE6C-D85B-4E18-9C51-920CC53D6AD1}" type="presParOf" srcId="{A6D3418D-A1E9-4F25-B50A-C63779F71A7C}" destId="{B3337FC5-B9D4-4497-9967-F4AB7AC74FD0}" srcOrd="0" destOrd="0" presId="urn:microsoft.com/office/officeart/2005/8/layout/chevron1"/>
    <dgm:cxn modelId="{54E766B8-A002-47F8-A25D-11FF1BEA56A5}" type="presParOf" srcId="{A6D3418D-A1E9-4F25-B50A-C63779F71A7C}" destId="{9DEB4252-C2CE-4C45-B48F-A8D87DE69165}" srcOrd="1" destOrd="0" presId="urn:microsoft.com/office/officeart/2005/8/layout/chevron1"/>
    <dgm:cxn modelId="{E9448F85-6E56-4F25-B51B-3A5B39C6DC4D}" type="presParOf" srcId="{A6D3418D-A1E9-4F25-B50A-C63779F71A7C}" destId="{724CCB93-4A84-4332-9073-028E8EE6F413}" srcOrd="2" destOrd="0" presId="urn:microsoft.com/office/officeart/2005/8/layout/chevron1"/>
    <dgm:cxn modelId="{4D8F07B7-A2E5-4039-A168-34CB555D0C94}" type="presParOf" srcId="{A6D3418D-A1E9-4F25-B50A-C63779F71A7C}" destId="{4595BF4D-6D92-474B-BCFF-9B85C6C53AC5}" srcOrd="3" destOrd="0" presId="urn:microsoft.com/office/officeart/2005/8/layout/chevron1"/>
    <dgm:cxn modelId="{31EDE20F-27B9-457B-A281-390D47FF91DB}" type="presParOf" srcId="{A6D3418D-A1E9-4F25-B50A-C63779F71A7C}" destId="{87C8F0E1-3A99-495B-BF13-1AF31BF80959}"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40066-1B2E-4C4E-80A2-97E86ABFA479}">
      <dsp:nvSpPr>
        <dsp:cNvPr id="0" name=""/>
        <dsp:cNvSpPr/>
      </dsp:nvSpPr>
      <dsp:spPr>
        <a:xfrm>
          <a:off x="129313" y="735315"/>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5B2F71-E638-412C-8147-FC7081E08B04}">
      <dsp:nvSpPr>
        <dsp:cNvPr id="0" name=""/>
        <dsp:cNvSpPr/>
      </dsp:nvSpPr>
      <dsp:spPr>
        <a:xfrm>
          <a:off x="292918" y="898921"/>
          <a:ext cx="451863" cy="4518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5AF25A-E676-44EA-BB66-F2100ACAD1CB}">
      <dsp:nvSpPr>
        <dsp:cNvPr id="0" name=""/>
        <dsp:cNvSpPr/>
      </dsp:nvSpPr>
      <dsp:spPr>
        <a:xfrm>
          <a:off x="1075332" y="735315"/>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dirty="0" err="1"/>
            <a:t>Tổng</a:t>
          </a:r>
          <a:r>
            <a:rPr lang="en-US" sz="2100" kern="1200" dirty="0"/>
            <a:t> </a:t>
          </a:r>
          <a:r>
            <a:rPr lang="en-US" sz="2100" kern="1200" dirty="0" err="1"/>
            <a:t>quan</a:t>
          </a:r>
          <a:endParaRPr lang="en-US" sz="2100" kern="1200" dirty="0"/>
        </a:p>
        <a:p>
          <a:pPr marL="0" lvl="0" indent="0" algn="l" defTabSz="933450">
            <a:lnSpc>
              <a:spcPct val="100000"/>
            </a:lnSpc>
            <a:spcBef>
              <a:spcPct val="0"/>
            </a:spcBef>
            <a:spcAft>
              <a:spcPct val="35000"/>
            </a:spcAft>
            <a:buNone/>
          </a:pPr>
          <a:r>
            <a:rPr lang="en-US" sz="2100" kern="1200" dirty="0"/>
            <a:t> </a:t>
          </a:r>
          <a:r>
            <a:rPr lang="en-US" sz="2100" kern="1200" dirty="0" err="1"/>
            <a:t>hệ</a:t>
          </a:r>
          <a:r>
            <a:rPr lang="en-US" sz="2100" kern="1200" dirty="0"/>
            <a:t> </a:t>
          </a:r>
          <a:r>
            <a:rPr lang="en-US" sz="2100" kern="1200" dirty="0" err="1"/>
            <a:t>thống</a:t>
          </a:r>
          <a:endParaRPr lang="en-US" sz="2100" kern="1200" dirty="0"/>
        </a:p>
      </dsp:txBody>
      <dsp:txXfrm>
        <a:off x="1075332" y="735315"/>
        <a:ext cx="1836390" cy="779074"/>
      </dsp:txXfrm>
    </dsp:sp>
    <dsp:sp modelId="{75512A68-FA50-4392-A441-C6EC352FE606}">
      <dsp:nvSpPr>
        <dsp:cNvPr id="0" name=""/>
        <dsp:cNvSpPr/>
      </dsp:nvSpPr>
      <dsp:spPr>
        <a:xfrm>
          <a:off x="3231700" y="735315"/>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25A8E1-258A-4D4B-9D55-24376C0AB360}">
      <dsp:nvSpPr>
        <dsp:cNvPr id="0" name=""/>
        <dsp:cNvSpPr/>
      </dsp:nvSpPr>
      <dsp:spPr>
        <a:xfrm>
          <a:off x="3395305" y="898921"/>
          <a:ext cx="451863" cy="4518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3C7F31-A7C1-43C9-AE27-AAE9100EE1FE}">
      <dsp:nvSpPr>
        <dsp:cNvPr id="0" name=""/>
        <dsp:cNvSpPr/>
      </dsp:nvSpPr>
      <dsp:spPr>
        <a:xfrm>
          <a:off x="4177719" y="735315"/>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dirty="0" err="1"/>
            <a:t>Một</a:t>
          </a:r>
          <a:r>
            <a:rPr lang="en-US" sz="2100" kern="1200" dirty="0"/>
            <a:t> </a:t>
          </a:r>
          <a:r>
            <a:rPr lang="en-US" sz="2100" kern="1200" dirty="0" err="1"/>
            <a:t>số</a:t>
          </a:r>
          <a:r>
            <a:rPr lang="en-US" sz="2100" kern="1200" dirty="0"/>
            <a:t> </a:t>
          </a:r>
          <a:r>
            <a:rPr lang="en-US" sz="2100" kern="1200" dirty="0" err="1"/>
            <a:t>kỹ</a:t>
          </a:r>
          <a:r>
            <a:rPr lang="en-US" sz="2100" kern="1200" dirty="0"/>
            <a:t> </a:t>
          </a:r>
          <a:r>
            <a:rPr lang="en-US" sz="2100" kern="1200" dirty="0" err="1"/>
            <a:t>thuật</a:t>
          </a:r>
          <a:r>
            <a:rPr lang="en-US" sz="2100" kern="1200" dirty="0"/>
            <a:t> </a:t>
          </a:r>
          <a:r>
            <a:rPr lang="en-US" sz="2100" kern="1200" dirty="0" err="1"/>
            <a:t>sử</a:t>
          </a:r>
          <a:r>
            <a:rPr lang="en-US" sz="2100" kern="1200" dirty="0"/>
            <a:t> </a:t>
          </a:r>
          <a:r>
            <a:rPr lang="en-US" sz="2100" kern="1200" dirty="0" err="1"/>
            <a:t>dụng</a:t>
          </a:r>
          <a:endParaRPr lang="en-US" sz="2100" kern="1200" dirty="0"/>
        </a:p>
      </dsp:txBody>
      <dsp:txXfrm>
        <a:off x="4177719" y="735315"/>
        <a:ext cx="1836390" cy="779074"/>
      </dsp:txXfrm>
    </dsp:sp>
    <dsp:sp modelId="{2CA4BD4C-87EF-4944-9E57-97154B3B633C}">
      <dsp:nvSpPr>
        <dsp:cNvPr id="0" name=""/>
        <dsp:cNvSpPr/>
      </dsp:nvSpPr>
      <dsp:spPr>
        <a:xfrm>
          <a:off x="129313" y="2134742"/>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9F53AC-3AF2-437B-A5AB-1239ADEC0676}">
      <dsp:nvSpPr>
        <dsp:cNvPr id="0" name=""/>
        <dsp:cNvSpPr/>
      </dsp:nvSpPr>
      <dsp:spPr>
        <a:xfrm>
          <a:off x="292918" y="2298348"/>
          <a:ext cx="451863" cy="4518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203E058-79E0-456E-A0FD-258E317D3D6A}">
      <dsp:nvSpPr>
        <dsp:cNvPr id="0" name=""/>
        <dsp:cNvSpPr/>
      </dsp:nvSpPr>
      <dsp:spPr>
        <a:xfrm>
          <a:off x="1075332" y="2134742"/>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dirty="0" err="1"/>
            <a:t>Phân</a:t>
          </a:r>
          <a:r>
            <a:rPr lang="en-US" sz="2100" kern="1200" dirty="0"/>
            <a:t> </a:t>
          </a:r>
          <a:r>
            <a:rPr lang="en-US" sz="2100" kern="1200" dirty="0" err="1"/>
            <a:t>tích</a:t>
          </a:r>
          <a:r>
            <a:rPr lang="en-US" sz="2100" kern="1200" dirty="0"/>
            <a:t> </a:t>
          </a:r>
          <a:r>
            <a:rPr lang="en-US" sz="2100" kern="1200" dirty="0" err="1"/>
            <a:t>thiết</a:t>
          </a:r>
          <a:r>
            <a:rPr lang="en-US" sz="2100" kern="1200" dirty="0"/>
            <a:t> </a:t>
          </a:r>
          <a:r>
            <a:rPr lang="en-US" sz="2100" kern="1200" dirty="0" err="1"/>
            <a:t>kế</a:t>
          </a:r>
          <a:r>
            <a:rPr lang="en-US" sz="2100" kern="1200" dirty="0"/>
            <a:t> </a:t>
          </a:r>
          <a:r>
            <a:rPr lang="en-US" sz="2100" kern="1200" dirty="0" err="1"/>
            <a:t>hệ</a:t>
          </a:r>
          <a:r>
            <a:rPr lang="en-US" sz="2100" kern="1200" dirty="0"/>
            <a:t> </a:t>
          </a:r>
          <a:r>
            <a:rPr lang="en-US" sz="2100" kern="1200" dirty="0" err="1"/>
            <a:t>thống</a:t>
          </a:r>
          <a:endParaRPr lang="en-US" sz="2100" kern="1200" dirty="0"/>
        </a:p>
      </dsp:txBody>
      <dsp:txXfrm>
        <a:off x="1075332" y="2134742"/>
        <a:ext cx="1836390" cy="779074"/>
      </dsp:txXfrm>
    </dsp:sp>
    <dsp:sp modelId="{7089FE6B-57E5-4306-8097-E758E000C828}">
      <dsp:nvSpPr>
        <dsp:cNvPr id="0" name=""/>
        <dsp:cNvSpPr/>
      </dsp:nvSpPr>
      <dsp:spPr>
        <a:xfrm>
          <a:off x="3231700" y="2134742"/>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C0BC0F-FFD5-42B5-B952-9316B9364F6F}">
      <dsp:nvSpPr>
        <dsp:cNvPr id="0" name=""/>
        <dsp:cNvSpPr/>
      </dsp:nvSpPr>
      <dsp:spPr>
        <a:xfrm>
          <a:off x="3395305" y="2298348"/>
          <a:ext cx="451863" cy="4518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03AFE5-FAA2-4D8A-AEFA-D3C5CB41E5BC}">
      <dsp:nvSpPr>
        <dsp:cNvPr id="0" name=""/>
        <dsp:cNvSpPr/>
      </dsp:nvSpPr>
      <dsp:spPr>
        <a:xfrm>
          <a:off x="4177719" y="2134742"/>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dirty="0" err="1"/>
            <a:t>Ứng</a:t>
          </a:r>
          <a:r>
            <a:rPr lang="en-US" sz="2100" kern="1200" dirty="0"/>
            <a:t> </a:t>
          </a:r>
          <a:r>
            <a:rPr lang="en-US" sz="2100" kern="1200" dirty="0" err="1"/>
            <a:t>dụng</a:t>
          </a:r>
          <a:r>
            <a:rPr lang="en-US" sz="2100" kern="1200" dirty="0"/>
            <a:t> </a:t>
          </a:r>
          <a:r>
            <a:rPr lang="en-US" sz="2100" kern="1200" dirty="0" err="1"/>
            <a:t>chatbot</a:t>
          </a:r>
          <a:endParaRPr lang="en-US" sz="2100" kern="1200" dirty="0"/>
        </a:p>
      </dsp:txBody>
      <dsp:txXfrm>
        <a:off x="4177719" y="2134742"/>
        <a:ext cx="1836390" cy="7790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EEB127-C2F5-4C0D-B108-CC2B3F78F4F1}">
      <dsp:nvSpPr>
        <dsp:cNvPr id="0" name=""/>
        <dsp:cNvSpPr/>
      </dsp:nvSpPr>
      <dsp:spPr>
        <a:xfrm>
          <a:off x="2538519" y="926196"/>
          <a:ext cx="2313617" cy="2281806"/>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err="1"/>
            <a:t>Quản</a:t>
          </a:r>
          <a:r>
            <a:rPr lang="en-US" sz="1800" b="1" kern="1200" dirty="0"/>
            <a:t> </a:t>
          </a:r>
          <a:r>
            <a:rPr lang="en-US" sz="1800" b="1" kern="1200" dirty="0" err="1"/>
            <a:t>lý</a:t>
          </a:r>
          <a:r>
            <a:rPr lang="en-US" sz="1800" b="1" kern="1200" dirty="0"/>
            <a:t> </a:t>
          </a:r>
        </a:p>
        <a:p>
          <a:pPr marL="0" lvl="0" indent="0" algn="ctr" defTabSz="800100">
            <a:lnSpc>
              <a:spcPct val="90000"/>
            </a:lnSpc>
            <a:spcBef>
              <a:spcPct val="0"/>
            </a:spcBef>
            <a:spcAft>
              <a:spcPct val="35000"/>
            </a:spcAft>
            <a:buNone/>
          </a:pPr>
          <a:r>
            <a:rPr lang="en-US" sz="1800" b="1" kern="1200" dirty="0" err="1"/>
            <a:t>hội</a:t>
          </a:r>
          <a:r>
            <a:rPr lang="en-US" sz="1800" b="1" kern="1200" dirty="0"/>
            <a:t> </a:t>
          </a:r>
          <a:r>
            <a:rPr lang="en-US" sz="1800" b="1" kern="1200" dirty="0" err="1"/>
            <a:t>thoại</a:t>
          </a:r>
          <a:r>
            <a:rPr lang="en-US" sz="1800" b="1" kern="1200" dirty="0"/>
            <a:t> (DM)</a:t>
          </a:r>
        </a:p>
      </dsp:txBody>
      <dsp:txXfrm>
        <a:off x="2877340" y="1260359"/>
        <a:ext cx="1635975" cy="1613480"/>
      </dsp:txXfrm>
    </dsp:sp>
    <dsp:sp modelId="{8A0FF0D8-0AF7-44A4-833E-7EA23A507B5A}">
      <dsp:nvSpPr>
        <dsp:cNvPr id="0" name=""/>
        <dsp:cNvSpPr/>
      </dsp:nvSpPr>
      <dsp:spPr>
        <a:xfrm>
          <a:off x="3598921" y="264388"/>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988BAF3-9DE2-4A25-84FE-B7C476401BC3}">
      <dsp:nvSpPr>
        <dsp:cNvPr id="0" name=""/>
        <dsp:cNvSpPr/>
      </dsp:nvSpPr>
      <dsp:spPr>
        <a:xfrm>
          <a:off x="2759129" y="3361630"/>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288D093-07AF-4EEB-B57C-FB5DA4420E30}">
      <dsp:nvSpPr>
        <dsp:cNvPr id="0" name=""/>
        <dsp:cNvSpPr/>
      </dsp:nvSpPr>
      <dsp:spPr>
        <a:xfrm>
          <a:off x="5173529" y="1703857"/>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99685E2-34CD-4723-A342-ED2D0CA22ECA}">
      <dsp:nvSpPr>
        <dsp:cNvPr id="0" name=""/>
        <dsp:cNvSpPr/>
      </dsp:nvSpPr>
      <dsp:spPr>
        <a:xfrm>
          <a:off x="3944682" y="3635069"/>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82F7230-9226-4387-9620-3DC67223F95C}">
      <dsp:nvSpPr>
        <dsp:cNvPr id="0" name=""/>
        <dsp:cNvSpPr/>
      </dsp:nvSpPr>
      <dsp:spPr>
        <a:xfrm>
          <a:off x="2832077" y="768425"/>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682D7C4-37F7-4CA1-B102-AED7627E9C93}">
      <dsp:nvSpPr>
        <dsp:cNvPr id="0" name=""/>
        <dsp:cNvSpPr/>
      </dsp:nvSpPr>
      <dsp:spPr>
        <a:xfrm>
          <a:off x="2022533" y="2238814"/>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CDD2561-1FC5-4EA6-AD90-3ADAF62A41D1}">
      <dsp:nvSpPr>
        <dsp:cNvPr id="0" name=""/>
        <dsp:cNvSpPr/>
      </dsp:nvSpPr>
      <dsp:spPr>
        <a:xfrm>
          <a:off x="0" y="33471"/>
          <a:ext cx="2494099" cy="2497592"/>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Hiểu ngôn </a:t>
          </a:r>
          <a:r>
            <a:rPr lang="en-US" sz="1800" b="1" kern="1200" dirty="0" err="1"/>
            <a:t>ngữ</a:t>
          </a:r>
          <a:r>
            <a:rPr lang="en-US" sz="1800" b="1" kern="1200" dirty="0"/>
            <a:t> </a:t>
          </a:r>
        </a:p>
        <a:p>
          <a:pPr marL="0" lvl="0" indent="0" algn="ctr" defTabSz="800100">
            <a:lnSpc>
              <a:spcPct val="90000"/>
            </a:lnSpc>
            <a:spcBef>
              <a:spcPct val="0"/>
            </a:spcBef>
            <a:spcAft>
              <a:spcPct val="35000"/>
            </a:spcAft>
            <a:buNone/>
          </a:pPr>
          <a:r>
            <a:rPr lang="en-US" sz="1800" b="1" kern="1200" dirty="0" err="1"/>
            <a:t>tự</a:t>
          </a:r>
          <a:r>
            <a:rPr lang="en-US" sz="1800" b="1" kern="1200" dirty="0"/>
            <a:t> </a:t>
          </a:r>
          <a:r>
            <a:rPr lang="en-US" sz="1800" b="1" kern="1200" dirty="0" err="1"/>
            <a:t>nhiên</a:t>
          </a:r>
          <a:r>
            <a:rPr lang="en-US" sz="1800" b="1" kern="1200" dirty="0"/>
            <a:t> (NLU)</a:t>
          </a:r>
          <a:endParaRPr lang="en-US" sz="1200" b="1" kern="1200" dirty="0"/>
        </a:p>
      </dsp:txBody>
      <dsp:txXfrm>
        <a:off x="365252" y="399235"/>
        <a:ext cx="1763595" cy="1766064"/>
      </dsp:txXfrm>
    </dsp:sp>
    <dsp:sp modelId="{2470B0FE-F3CE-48F3-AE82-73016C487D68}">
      <dsp:nvSpPr>
        <dsp:cNvPr id="0" name=""/>
        <dsp:cNvSpPr/>
      </dsp:nvSpPr>
      <dsp:spPr>
        <a:xfrm>
          <a:off x="2848225" y="357775"/>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8BC9D73-B86D-4378-970E-5CD650E31618}">
      <dsp:nvSpPr>
        <dsp:cNvPr id="0" name=""/>
        <dsp:cNvSpPr/>
      </dsp:nvSpPr>
      <dsp:spPr>
        <a:xfrm>
          <a:off x="904590" y="2661267"/>
          <a:ext cx="641111" cy="641129"/>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B301C3D-F1F9-4A72-AC54-827EBC1AD812}">
      <dsp:nvSpPr>
        <dsp:cNvPr id="0" name=""/>
        <dsp:cNvSpPr/>
      </dsp:nvSpPr>
      <dsp:spPr>
        <a:xfrm>
          <a:off x="4864376" y="-264388"/>
          <a:ext cx="2526303" cy="2575626"/>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err="1"/>
            <a:t>Thành</a:t>
          </a:r>
          <a:r>
            <a:rPr lang="en-US" sz="1800" b="1" kern="1200" dirty="0"/>
            <a:t> </a:t>
          </a:r>
          <a:r>
            <a:rPr lang="en-US" sz="1800" b="1" kern="1200" dirty="0" err="1"/>
            <a:t>phần</a:t>
          </a:r>
          <a:r>
            <a:rPr lang="en-US" sz="1800" b="1" kern="1200" dirty="0"/>
            <a:t> </a:t>
          </a:r>
          <a:r>
            <a:rPr lang="en-US" sz="1800" b="1" kern="1200" dirty="0" err="1"/>
            <a:t>sinh</a:t>
          </a:r>
          <a:r>
            <a:rPr lang="en-US" sz="1800" b="1" kern="1200" dirty="0"/>
            <a:t> </a:t>
          </a:r>
          <a:r>
            <a:rPr lang="en-US" sz="1800" b="1" kern="1200" dirty="0" err="1"/>
            <a:t>ngôn</a:t>
          </a:r>
          <a:r>
            <a:rPr lang="en-US" sz="1800" b="1" kern="1200" dirty="0"/>
            <a:t> </a:t>
          </a:r>
          <a:r>
            <a:rPr lang="en-US" sz="1800" b="1" kern="1200" dirty="0" err="1"/>
            <a:t>ngữ</a:t>
          </a:r>
          <a:endParaRPr lang="en-US" sz="1800" b="1" kern="1200" dirty="0"/>
        </a:p>
        <a:p>
          <a:pPr marL="0" lvl="0" indent="0" algn="ctr" defTabSz="800100">
            <a:lnSpc>
              <a:spcPct val="90000"/>
            </a:lnSpc>
            <a:spcBef>
              <a:spcPct val="0"/>
            </a:spcBef>
            <a:spcAft>
              <a:spcPct val="35000"/>
            </a:spcAft>
            <a:buNone/>
          </a:pPr>
          <a:r>
            <a:rPr lang="en-US" sz="1800" b="1" kern="1200" dirty="0"/>
            <a:t>(NLG)</a:t>
          </a:r>
          <a:endParaRPr lang="en-US" sz="1200" b="1" kern="1200" dirty="0"/>
        </a:p>
      </dsp:txBody>
      <dsp:txXfrm>
        <a:off x="5234345" y="112804"/>
        <a:ext cx="1786365" cy="1821242"/>
      </dsp:txXfrm>
    </dsp:sp>
    <dsp:sp modelId="{0DF8FB3E-B0B0-40D8-B039-0C7B496BBA97}">
      <dsp:nvSpPr>
        <dsp:cNvPr id="0" name=""/>
        <dsp:cNvSpPr/>
      </dsp:nvSpPr>
      <dsp:spPr>
        <a:xfrm>
          <a:off x="4716863" y="1270228"/>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22614F8-042B-41CB-A6A7-8094C903EB2F}">
      <dsp:nvSpPr>
        <dsp:cNvPr id="0" name=""/>
        <dsp:cNvSpPr/>
      </dsp:nvSpPr>
      <dsp:spPr>
        <a:xfrm>
          <a:off x="660837" y="3424215"/>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85BB588-B4E8-4D50-9280-4D4F2686007C}">
      <dsp:nvSpPr>
        <dsp:cNvPr id="0" name=""/>
        <dsp:cNvSpPr/>
      </dsp:nvSpPr>
      <dsp:spPr>
        <a:xfrm>
          <a:off x="3221726" y="3058388"/>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9D7D95-7B22-4360-82E5-A34A0251F3BC}">
      <dsp:nvSpPr>
        <dsp:cNvPr id="0" name=""/>
        <dsp:cNvSpPr/>
      </dsp:nvSpPr>
      <dsp:spPr>
        <a:xfrm>
          <a:off x="759856" y="0"/>
          <a:ext cx="8611711" cy="364966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B4FE86-D64D-4E75-9CA8-D27BA13F1A80}">
      <dsp:nvSpPr>
        <dsp:cNvPr id="0" name=""/>
        <dsp:cNvSpPr/>
      </dsp:nvSpPr>
      <dsp:spPr>
        <a:xfrm>
          <a:off x="267137" y="1094898"/>
          <a:ext cx="3039427" cy="145986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err="1"/>
            <a:t>Phân</a:t>
          </a:r>
          <a:r>
            <a:rPr lang="en-US" sz="3700" kern="1200" dirty="0"/>
            <a:t> </a:t>
          </a:r>
          <a:r>
            <a:rPr lang="en-US" sz="3700" kern="1200" err="1"/>
            <a:t>loại</a:t>
          </a:r>
          <a:r>
            <a:rPr lang="en-US" sz="3700" kern="1200"/>
            <a:t> lĩnh vực</a:t>
          </a:r>
          <a:endParaRPr lang="en-US" sz="3700" kern="1200" dirty="0"/>
        </a:p>
      </dsp:txBody>
      <dsp:txXfrm>
        <a:off x="338402" y="1166163"/>
        <a:ext cx="2896897" cy="1317334"/>
      </dsp:txXfrm>
    </dsp:sp>
    <dsp:sp modelId="{A02D4F84-8359-4D52-AE81-1E88A3881F59}">
      <dsp:nvSpPr>
        <dsp:cNvPr id="0" name=""/>
        <dsp:cNvSpPr/>
      </dsp:nvSpPr>
      <dsp:spPr>
        <a:xfrm>
          <a:off x="3545998" y="1094898"/>
          <a:ext cx="3039427" cy="145986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err="1"/>
            <a:t>Phân</a:t>
          </a:r>
          <a:r>
            <a:rPr lang="en-US" sz="3700" kern="1200" dirty="0"/>
            <a:t> </a:t>
          </a:r>
          <a:r>
            <a:rPr lang="en-US" sz="3700" kern="1200" dirty="0" err="1"/>
            <a:t>loại</a:t>
          </a:r>
          <a:r>
            <a:rPr lang="en-US" sz="3700" kern="1200" dirty="0"/>
            <a:t> ý </a:t>
          </a:r>
          <a:r>
            <a:rPr lang="en-US" sz="3700" kern="1200" dirty="0" err="1"/>
            <a:t>định</a:t>
          </a:r>
          <a:endParaRPr lang="en-US" sz="3700" kern="1200" dirty="0"/>
        </a:p>
      </dsp:txBody>
      <dsp:txXfrm>
        <a:off x="3617263" y="1166163"/>
        <a:ext cx="2896897" cy="1317334"/>
      </dsp:txXfrm>
    </dsp:sp>
    <dsp:sp modelId="{64738E4D-7C7B-4FDA-91DA-A7E4A732328A}">
      <dsp:nvSpPr>
        <dsp:cNvPr id="0" name=""/>
        <dsp:cNvSpPr/>
      </dsp:nvSpPr>
      <dsp:spPr>
        <a:xfrm>
          <a:off x="6824860" y="1094898"/>
          <a:ext cx="3039427" cy="145986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err="1"/>
            <a:t>Trích</a:t>
          </a:r>
          <a:r>
            <a:rPr lang="en-US" sz="3700" kern="1200" dirty="0"/>
            <a:t> </a:t>
          </a:r>
          <a:r>
            <a:rPr lang="en-US" sz="3700" kern="1200" dirty="0" err="1"/>
            <a:t>xuất</a:t>
          </a:r>
          <a:r>
            <a:rPr lang="en-US" sz="3700" kern="1200" dirty="0"/>
            <a:t> </a:t>
          </a:r>
          <a:r>
            <a:rPr lang="en-US" sz="3700" kern="1200" dirty="0" err="1"/>
            <a:t>thông</a:t>
          </a:r>
          <a:r>
            <a:rPr lang="en-US" sz="3700" kern="1200" dirty="0"/>
            <a:t> tin</a:t>
          </a:r>
        </a:p>
      </dsp:txBody>
      <dsp:txXfrm>
        <a:off x="6896125" y="1166163"/>
        <a:ext cx="2896897" cy="13173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057EDC-432F-45FB-B13B-959D90444B74}">
      <dsp:nvSpPr>
        <dsp:cNvPr id="0" name=""/>
        <dsp:cNvSpPr/>
      </dsp:nvSpPr>
      <dsp:spPr>
        <a:xfrm>
          <a:off x="520" y="171118"/>
          <a:ext cx="2030723" cy="121843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Template-base</a:t>
          </a:r>
        </a:p>
      </dsp:txBody>
      <dsp:txXfrm>
        <a:off x="520" y="171118"/>
        <a:ext cx="2030723" cy="1218434"/>
      </dsp:txXfrm>
    </dsp:sp>
    <dsp:sp modelId="{79EB1FD5-081B-49F1-B4A5-59603A1C93E9}">
      <dsp:nvSpPr>
        <dsp:cNvPr id="0" name=""/>
        <dsp:cNvSpPr/>
      </dsp:nvSpPr>
      <dsp:spPr>
        <a:xfrm>
          <a:off x="2234316" y="171118"/>
          <a:ext cx="2030723" cy="121843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Plan-base</a:t>
          </a:r>
        </a:p>
      </dsp:txBody>
      <dsp:txXfrm>
        <a:off x="2234316" y="171118"/>
        <a:ext cx="2030723" cy="1218434"/>
      </dsp:txXfrm>
    </dsp:sp>
    <dsp:sp modelId="{E90AD4D7-1AA6-4741-B7E9-FB36EB4023BC}">
      <dsp:nvSpPr>
        <dsp:cNvPr id="0" name=""/>
        <dsp:cNvSpPr/>
      </dsp:nvSpPr>
      <dsp:spPr>
        <a:xfrm>
          <a:off x="520" y="1592625"/>
          <a:ext cx="2030723" cy="121843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Class-base</a:t>
          </a:r>
        </a:p>
      </dsp:txBody>
      <dsp:txXfrm>
        <a:off x="520" y="1592625"/>
        <a:ext cx="2030723" cy="1218434"/>
      </dsp:txXfrm>
    </dsp:sp>
    <dsp:sp modelId="{08944537-C9A9-44C5-A3A2-21C48BA34212}">
      <dsp:nvSpPr>
        <dsp:cNvPr id="0" name=""/>
        <dsp:cNvSpPr/>
      </dsp:nvSpPr>
      <dsp:spPr>
        <a:xfrm>
          <a:off x="2234316" y="1592625"/>
          <a:ext cx="2030723" cy="121843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RNN-base</a:t>
          </a:r>
        </a:p>
      </dsp:txBody>
      <dsp:txXfrm>
        <a:off x="2234316" y="1592625"/>
        <a:ext cx="2030723" cy="12184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F7D94B-90DE-4AC8-BB4E-0FD9DB46FB46}">
      <dsp:nvSpPr>
        <dsp:cNvPr id="0" name=""/>
        <dsp:cNvSpPr/>
      </dsp:nvSpPr>
      <dsp:spPr>
        <a:xfrm>
          <a:off x="1897633" y="359883"/>
          <a:ext cx="4650803" cy="4650803"/>
        </a:xfrm>
        <a:prstGeom prst="pie">
          <a:avLst>
            <a:gd name="adj1" fmla="val 16200000"/>
            <a:gd name="adj2" fmla="val 18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dirty="0" err="1"/>
            <a:t>Tầng</a:t>
          </a:r>
          <a:r>
            <a:rPr lang="en-US" sz="2700" kern="1200" dirty="0"/>
            <a:t> </a:t>
          </a:r>
          <a:r>
            <a:rPr lang="en-US" sz="2700" kern="1200" dirty="0" err="1"/>
            <a:t>ứng</a:t>
          </a:r>
          <a:r>
            <a:rPr lang="en-US" sz="2700" kern="1200" dirty="0"/>
            <a:t> </a:t>
          </a:r>
          <a:r>
            <a:rPr lang="en-US" sz="2700" kern="1200" dirty="0" err="1"/>
            <a:t>dụng</a:t>
          </a:r>
          <a:endParaRPr lang="en-US" sz="2700" kern="1200" dirty="0"/>
        </a:p>
      </dsp:txBody>
      <dsp:txXfrm>
        <a:off x="4348717" y="1345411"/>
        <a:ext cx="1661001" cy="1384167"/>
      </dsp:txXfrm>
    </dsp:sp>
    <dsp:sp modelId="{92994F7A-73E0-4E30-85C5-C91ED34BEEC2}">
      <dsp:nvSpPr>
        <dsp:cNvPr id="0" name=""/>
        <dsp:cNvSpPr/>
      </dsp:nvSpPr>
      <dsp:spPr>
        <a:xfrm>
          <a:off x="1801849" y="525983"/>
          <a:ext cx="4650803" cy="4650803"/>
        </a:xfrm>
        <a:prstGeom prst="pie">
          <a:avLst>
            <a:gd name="adj1" fmla="val 1800000"/>
            <a:gd name="adj2" fmla="val 90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dirty="0" err="1"/>
            <a:t>Giao</a:t>
          </a:r>
          <a:r>
            <a:rPr lang="en-US" sz="2700" kern="1200" dirty="0"/>
            <a:t> </a:t>
          </a:r>
          <a:r>
            <a:rPr lang="en-US" sz="2700" kern="1200" dirty="0" err="1"/>
            <a:t>diện</a:t>
          </a:r>
          <a:r>
            <a:rPr lang="en-US" sz="2700" kern="1200" dirty="0"/>
            <a:t> </a:t>
          </a:r>
          <a:r>
            <a:rPr lang="en-US" sz="2700" kern="1200" dirty="0" err="1"/>
            <a:t>lập</a:t>
          </a:r>
          <a:r>
            <a:rPr lang="en-US" sz="2700" kern="1200" dirty="0"/>
            <a:t> </a:t>
          </a:r>
          <a:r>
            <a:rPr lang="en-US" sz="2700" kern="1200" dirty="0" err="1"/>
            <a:t>trình</a:t>
          </a:r>
          <a:r>
            <a:rPr lang="en-US" sz="2700" kern="1200" dirty="0"/>
            <a:t> </a:t>
          </a:r>
          <a:r>
            <a:rPr lang="en-US" sz="2700" kern="1200" dirty="0" err="1"/>
            <a:t>ứng</a:t>
          </a:r>
          <a:r>
            <a:rPr lang="en-US" sz="2700" kern="1200" dirty="0"/>
            <a:t> </a:t>
          </a:r>
          <a:r>
            <a:rPr lang="en-US" sz="2700" kern="1200" dirty="0" err="1"/>
            <a:t>dụng</a:t>
          </a:r>
          <a:r>
            <a:rPr lang="en-US" sz="2700" kern="1200" dirty="0"/>
            <a:t> (API)</a:t>
          </a:r>
        </a:p>
      </dsp:txBody>
      <dsp:txXfrm>
        <a:off x="2909183" y="3543469"/>
        <a:ext cx="2491501" cy="1218067"/>
      </dsp:txXfrm>
    </dsp:sp>
    <dsp:sp modelId="{19DF6D30-AD7C-4D26-B10A-E9DC7422FEE9}">
      <dsp:nvSpPr>
        <dsp:cNvPr id="0" name=""/>
        <dsp:cNvSpPr/>
      </dsp:nvSpPr>
      <dsp:spPr>
        <a:xfrm>
          <a:off x="1706064" y="359883"/>
          <a:ext cx="4650803" cy="4650803"/>
        </a:xfrm>
        <a:prstGeom prst="pie">
          <a:avLst>
            <a:gd name="adj1" fmla="val 90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dirty="0" err="1"/>
            <a:t>Cơ</a:t>
          </a:r>
          <a:r>
            <a:rPr lang="en-US" sz="2700" kern="1200" dirty="0"/>
            <a:t> </a:t>
          </a:r>
          <a:r>
            <a:rPr lang="en-US" sz="2700" kern="1200" dirty="0" err="1"/>
            <a:t>sở</a:t>
          </a:r>
          <a:r>
            <a:rPr lang="en-US" sz="2700" kern="1200" dirty="0"/>
            <a:t> </a:t>
          </a:r>
          <a:r>
            <a:rPr lang="en-US" sz="2700" kern="1200" dirty="0" err="1"/>
            <a:t>dữ</a:t>
          </a:r>
          <a:r>
            <a:rPr lang="en-US" sz="2700" kern="1200" dirty="0"/>
            <a:t> </a:t>
          </a:r>
          <a:r>
            <a:rPr lang="en-US" sz="2700" kern="1200" dirty="0" err="1"/>
            <a:t>liệu</a:t>
          </a:r>
          <a:endParaRPr lang="en-US" sz="2700" kern="1200" dirty="0"/>
        </a:p>
      </dsp:txBody>
      <dsp:txXfrm>
        <a:off x="2244782" y="1345411"/>
        <a:ext cx="1661001" cy="1384167"/>
      </dsp:txXfrm>
    </dsp:sp>
    <dsp:sp modelId="{37862346-0A27-445A-8EAD-D75ABBF5B9FE}">
      <dsp:nvSpPr>
        <dsp:cNvPr id="0" name=""/>
        <dsp:cNvSpPr/>
      </dsp:nvSpPr>
      <dsp:spPr>
        <a:xfrm>
          <a:off x="1610110" y="71976"/>
          <a:ext cx="5226617" cy="5226617"/>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560DAC9-2A32-42E2-BF72-E617F11E3A82}">
      <dsp:nvSpPr>
        <dsp:cNvPr id="0" name=""/>
        <dsp:cNvSpPr/>
      </dsp:nvSpPr>
      <dsp:spPr>
        <a:xfrm>
          <a:off x="1513942" y="237782"/>
          <a:ext cx="5226617" cy="5226617"/>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3DB9CD9-1B0B-494E-A875-FD63D1B3CF83}">
      <dsp:nvSpPr>
        <dsp:cNvPr id="0" name=""/>
        <dsp:cNvSpPr/>
      </dsp:nvSpPr>
      <dsp:spPr>
        <a:xfrm>
          <a:off x="1417774" y="71976"/>
          <a:ext cx="5226617" cy="5226617"/>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C8F322-8E64-401E-8287-49FCAE55129C}">
      <dsp:nvSpPr>
        <dsp:cNvPr id="0" name=""/>
        <dsp:cNvSpPr/>
      </dsp:nvSpPr>
      <dsp:spPr>
        <a:xfrm>
          <a:off x="0" y="686090"/>
          <a:ext cx="2803217" cy="168193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err="1"/>
            <a:t>Mạng</a:t>
          </a:r>
          <a:r>
            <a:rPr lang="en-US" sz="3300" kern="1200" dirty="0"/>
            <a:t> </a:t>
          </a:r>
          <a:r>
            <a:rPr lang="en-US" sz="3300" kern="1200" dirty="0" err="1"/>
            <a:t>nơ</a:t>
          </a:r>
          <a:r>
            <a:rPr lang="en-US" sz="3300" kern="1200" dirty="0"/>
            <a:t> </a:t>
          </a:r>
          <a:r>
            <a:rPr lang="en-US" sz="3300" kern="1200" dirty="0" err="1"/>
            <a:t>ron</a:t>
          </a:r>
          <a:r>
            <a:rPr lang="en-US" sz="3300" kern="1200" dirty="0"/>
            <a:t> </a:t>
          </a:r>
          <a:r>
            <a:rPr lang="en-US" sz="3300" kern="1200" dirty="0" err="1"/>
            <a:t>nhân</a:t>
          </a:r>
          <a:r>
            <a:rPr lang="en-US" sz="3300" kern="1200" dirty="0"/>
            <a:t> </a:t>
          </a:r>
          <a:r>
            <a:rPr lang="en-US" sz="3300" kern="1200" dirty="0" err="1"/>
            <a:t>tạo</a:t>
          </a:r>
          <a:endParaRPr lang="en-US" sz="3300" kern="1200" dirty="0"/>
        </a:p>
      </dsp:txBody>
      <dsp:txXfrm>
        <a:off x="0" y="686090"/>
        <a:ext cx="2803217" cy="1681930"/>
      </dsp:txXfrm>
    </dsp:sp>
    <dsp:sp modelId="{37A12F72-EF65-4C7D-A1F9-0FF76194E1E2}">
      <dsp:nvSpPr>
        <dsp:cNvPr id="0" name=""/>
        <dsp:cNvSpPr/>
      </dsp:nvSpPr>
      <dsp:spPr>
        <a:xfrm>
          <a:off x="3083539" y="686090"/>
          <a:ext cx="2803217" cy="168193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err="1"/>
            <a:t>Mạng</a:t>
          </a:r>
          <a:r>
            <a:rPr lang="en-US" sz="3300" kern="1200" dirty="0"/>
            <a:t> </a:t>
          </a:r>
          <a:r>
            <a:rPr lang="en-US" sz="3300" kern="1200" dirty="0" err="1"/>
            <a:t>nơ</a:t>
          </a:r>
          <a:r>
            <a:rPr lang="en-US" sz="3300" kern="1200" dirty="0"/>
            <a:t> </a:t>
          </a:r>
          <a:r>
            <a:rPr lang="en-US" sz="3300" kern="1200" dirty="0" err="1"/>
            <a:t>ron</a:t>
          </a:r>
          <a:r>
            <a:rPr lang="en-US" sz="3300" kern="1200" dirty="0"/>
            <a:t> </a:t>
          </a:r>
          <a:r>
            <a:rPr lang="en-US" sz="3300" kern="1200" dirty="0" err="1"/>
            <a:t>hồi</a:t>
          </a:r>
          <a:r>
            <a:rPr lang="en-US" sz="3300" kern="1200" dirty="0"/>
            <a:t> </a:t>
          </a:r>
          <a:r>
            <a:rPr lang="en-US" sz="3300" kern="1200" dirty="0" err="1"/>
            <a:t>quy</a:t>
          </a:r>
          <a:endParaRPr lang="en-US" sz="3300" kern="1200" dirty="0"/>
        </a:p>
      </dsp:txBody>
      <dsp:txXfrm>
        <a:off x="3083539" y="686090"/>
        <a:ext cx="2803217" cy="1681930"/>
      </dsp:txXfrm>
    </dsp:sp>
    <dsp:sp modelId="{A9491B4B-340F-493C-8118-8936B1069A98}">
      <dsp:nvSpPr>
        <dsp:cNvPr id="0" name=""/>
        <dsp:cNvSpPr/>
      </dsp:nvSpPr>
      <dsp:spPr>
        <a:xfrm>
          <a:off x="6167079" y="686090"/>
          <a:ext cx="2803217" cy="168193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err="1"/>
            <a:t>Mạng</a:t>
          </a:r>
          <a:r>
            <a:rPr lang="en-US" sz="3300" kern="1200" dirty="0"/>
            <a:t> long short Term Memory</a:t>
          </a:r>
        </a:p>
      </dsp:txBody>
      <dsp:txXfrm>
        <a:off x="6167079" y="686090"/>
        <a:ext cx="2803217" cy="1681930"/>
      </dsp:txXfrm>
    </dsp:sp>
    <dsp:sp modelId="{F71AC959-7DF8-4477-A606-08129DEFEEE3}">
      <dsp:nvSpPr>
        <dsp:cNvPr id="0" name=""/>
        <dsp:cNvSpPr/>
      </dsp:nvSpPr>
      <dsp:spPr>
        <a:xfrm>
          <a:off x="1541769" y="2648342"/>
          <a:ext cx="2803217" cy="168193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Word </a:t>
          </a:r>
          <a:r>
            <a:rPr lang="en-US" sz="3300" kern="1200" dirty="0" err="1"/>
            <a:t>embeddings</a:t>
          </a:r>
          <a:endParaRPr lang="en-US" sz="3300" kern="1200" dirty="0"/>
        </a:p>
      </dsp:txBody>
      <dsp:txXfrm>
        <a:off x="1541769" y="2648342"/>
        <a:ext cx="2803217" cy="1681930"/>
      </dsp:txXfrm>
    </dsp:sp>
    <dsp:sp modelId="{AE96B6A0-6865-416E-87C9-801A45DD811C}">
      <dsp:nvSpPr>
        <dsp:cNvPr id="0" name=""/>
        <dsp:cNvSpPr/>
      </dsp:nvSpPr>
      <dsp:spPr>
        <a:xfrm>
          <a:off x="4625309" y="2648342"/>
          <a:ext cx="2803217" cy="168193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err="1"/>
            <a:t>Ứng</a:t>
          </a:r>
          <a:r>
            <a:rPr lang="en-US" sz="3300" kern="1200" dirty="0"/>
            <a:t> </a:t>
          </a:r>
          <a:r>
            <a:rPr lang="en-US" sz="3300" kern="1200" dirty="0" err="1"/>
            <a:t>dụng</a:t>
          </a:r>
          <a:r>
            <a:rPr lang="en-US" sz="3300" kern="1200" dirty="0"/>
            <a:t> RNN </a:t>
          </a:r>
          <a:r>
            <a:rPr lang="en-US" sz="3300" kern="1200" dirty="0" err="1"/>
            <a:t>vào</a:t>
          </a:r>
          <a:r>
            <a:rPr lang="en-US" sz="3300" kern="1200" dirty="0"/>
            <a:t> </a:t>
          </a:r>
          <a:r>
            <a:rPr lang="en-US" sz="3300" kern="1200" dirty="0" err="1"/>
            <a:t>quản</a:t>
          </a:r>
          <a:r>
            <a:rPr lang="en-US" sz="3300" kern="1200" dirty="0"/>
            <a:t> </a:t>
          </a:r>
          <a:r>
            <a:rPr lang="en-US" sz="3300" kern="1200" dirty="0" err="1"/>
            <a:t>lý</a:t>
          </a:r>
          <a:r>
            <a:rPr lang="en-US" sz="3300" kern="1200" dirty="0"/>
            <a:t> </a:t>
          </a:r>
          <a:r>
            <a:rPr lang="en-US" sz="3300" kern="1200" dirty="0" err="1"/>
            <a:t>hội</a:t>
          </a:r>
          <a:r>
            <a:rPr lang="en-US" sz="3300" kern="1200" dirty="0"/>
            <a:t> </a:t>
          </a:r>
          <a:r>
            <a:rPr lang="en-US" sz="3300" kern="1200" dirty="0" err="1"/>
            <a:t>thoại</a:t>
          </a:r>
          <a:endParaRPr lang="en-US" sz="3300" kern="1200" dirty="0"/>
        </a:p>
      </dsp:txBody>
      <dsp:txXfrm>
        <a:off x="4625309" y="2648342"/>
        <a:ext cx="2803217" cy="16819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337FC5-B9D4-4497-9967-F4AB7AC74FD0}">
      <dsp:nvSpPr>
        <dsp:cNvPr id="0" name=""/>
        <dsp:cNvSpPr/>
      </dsp:nvSpPr>
      <dsp:spPr>
        <a:xfrm>
          <a:off x="2901" y="2189748"/>
          <a:ext cx="3534829" cy="1413931"/>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err="1"/>
            <a:t>Ngôn</a:t>
          </a:r>
          <a:r>
            <a:rPr lang="en-US" sz="3700" kern="1200" dirty="0"/>
            <a:t> </a:t>
          </a:r>
          <a:r>
            <a:rPr lang="en-US" sz="3700" kern="1200" dirty="0" err="1"/>
            <a:t>ngữ</a:t>
          </a:r>
          <a:r>
            <a:rPr lang="en-US" sz="3700" kern="1200" dirty="0"/>
            <a:t> </a:t>
          </a:r>
          <a:r>
            <a:rPr lang="en-US" sz="3700" kern="1200" dirty="0" err="1"/>
            <a:t>sử</a:t>
          </a:r>
          <a:r>
            <a:rPr lang="en-US" sz="3700" kern="1200" dirty="0"/>
            <a:t> </a:t>
          </a:r>
          <a:r>
            <a:rPr lang="en-US" sz="3700" kern="1200" dirty="0" err="1"/>
            <a:t>dụng</a:t>
          </a:r>
          <a:endParaRPr lang="en-US" sz="3700" kern="1200" dirty="0"/>
        </a:p>
      </dsp:txBody>
      <dsp:txXfrm>
        <a:off x="709867" y="2189748"/>
        <a:ext cx="2120898" cy="1413931"/>
      </dsp:txXfrm>
    </dsp:sp>
    <dsp:sp modelId="{724CCB93-4A84-4332-9073-028E8EE6F413}">
      <dsp:nvSpPr>
        <dsp:cNvPr id="0" name=""/>
        <dsp:cNvSpPr/>
      </dsp:nvSpPr>
      <dsp:spPr>
        <a:xfrm>
          <a:off x="3184248" y="2189748"/>
          <a:ext cx="3534829" cy="1413931"/>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err="1"/>
            <a:t>Thư</a:t>
          </a:r>
          <a:r>
            <a:rPr lang="en-US" sz="3700" kern="1200" dirty="0"/>
            <a:t> </a:t>
          </a:r>
          <a:r>
            <a:rPr lang="en-US" sz="3700" kern="1200" dirty="0" err="1"/>
            <a:t>viện</a:t>
          </a:r>
          <a:endParaRPr lang="en-US" sz="3700" kern="1200" dirty="0"/>
        </a:p>
      </dsp:txBody>
      <dsp:txXfrm>
        <a:off x="3891214" y="2189748"/>
        <a:ext cx="2120898" cy="1413931"/>
      </dsp:txXfrm>
    </dsp:sp>
    <dsp:sp modelId="{87C8F0E1-3A99-495B-BF13-1AF31BF80959}">
      <dsp:nvSpPr>
        <dsp:cNvPr id="0" name=""/>
        <dsp:cNvSpPr/>
      </dsp:nvSpPr>
      <dsp:spPr>
        <a:xfrm>
          <a:off x="6365594" y="2189748"/>
          <a:ext cx="3534829" cy="1413931"/>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err="1"/>
            <a:t>Chương</a:t>
          </a:r>
          <a:r>
            <a:rPr lang="en-US" sz="3700" kern="1200" dirty="0"/>
            <a:t> </a:t>
          </a:r>
          <a:r>
            <a:rPr lang="en-US" sz="3700" kern="1200" dirty="0" err="1"/>
            <a:t>trình</a:t>
          </a:r>
          <a:endParaRPr lang="en-US" sz="3700" kern="1200" dirty="0"/>
        </a:p>
      </dsp:txBody>
      <dsp:txXfrm>
        <a:off x="7072560" y="2189748"/>
        <a:ext cx="2120898" cy="1413931"/>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7/17/2021</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7/17/2021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Mạng</a:t>
            </a:r>
            <a:r>
              <a:rPr lang="en-US" baseline="0" dirty="0"/>
              <a:t> RNN </a:t>
            </a:r>
            <a:r>
              <a:rPr lang="en-US" baseline="0" dirty="0" err="1"/>
              <a:t>được</a:t>
            </a:r>
            <a:r>
              <a:rPr lang="en-US" baseline="0" dirty="0"/>
              <a:t> </a:t>
            </a:r>
            <a:r>
              <a:rPr lang="en-US" baseline="0" dirty="0" err="1"/>
              <a:t>thiết</a:t>
            </a:r>
            <a:r>
              <a:rPr lang="en-US" baseline="0" dirty="0"/>
              <a:t> </a:t>
            </a:r>
            <a:r>
              <a:rPr lang="en-US" baseline="0" err="1"/>
              <a:t>kế</a:t>
            </a:r>
            <a:r>
              <a:rPr lang="en-US" baseline="0"/>
              <a:t> như một neutral </a:t>
            </a:r>
            <a:r>
              <a:rPr lang="en-US" baseline="0" dirty="0"/>
              <a:t>network </a:t>
            </a:r>
            <a:r>
              <a:rPr lang="en-US" baseline="0" dirty="0" err="1"/>
              <a:t>có</a:t>
            </a:r>
            <a:r>
              <a:rPr lang="en-US" baseline="0" dirty="0"/>
              <a:t> </a:t>
            </a:r>
            <a:r>
              <a:rPr lang="en-US" baseline="0" dirty="0" err="1"/>
              <a:t>khả</a:t>
            </a:r>
            <a:r>
              <a:rPr lang="en-US" baseline="0" dirty="0"/>
              <a:t> </a:t>
            </a:r>
            <a:r>
              <a:rPr lang="en-US" baseline="0" dirty="0" err="1"/>
              <a:t>năng</a:t>
            </a:r>
            <a:r>
              <a:rPr lang="en-US" baseline="0" dirty="0"/>
              <a:t> </a:t>
            </a:r>
            <a:r>
              <a:rPr lang="en-US" baseline="0" dirty="0" err="1"/>
              <a:t>xử</a:t>
            </a:r>
            <a:r>
              <a:rPr lang="en-US" baseline="0" dirty="0"/>
              <a:t> </a:t>
            </a:r>
            <a:r>
              <a:rPr lang="en-US" baseline="0" dirty="0" err="1"/>
              <a:t>lý</a:t>
            </a:r>
            <a:r>
              <a:rPr lang="en-US" baseline="0" dirty="0"/>
              <a:t> </a:t>
            </a:r>
            <a:r>
              <a:rPr lang="en-US" baseline="0" dirty="0" err="1"/>
              <a:t>thông</a:t>
            </a:r>
            <a:r>
              <a:rPr lang="en-US" baseline="0" dirty="0"/>
              <a:t> tin </a:t>
            </a:r>
            <a:r>
              <a:rPr lang="en-US" baseline="0" dirty="0" err="1"/>
              <a:t>dạng</a:t>
            </a:r>
            <a:r>
              <a:rPr lang="en-US" baseline="0" dirty="0"/>
              <a:t> </a:t>
            </a:r>
            <a:r>
              <a:rPr lang="en-US" baseline="0" dirty="0" err="1"/>
              <a:t>chuỗi</a:t>
            </a:r>
            <a:endParaRPr lang="en-US" baseline="0" dirty="0"/>
          </a:p>
          <a:p>
            <a:r>
              <a:rPr lang="en-US" baseline="0" dirty="0" err="1"/>
              <a:t>Đây</a:t>
            </a:r>
            <a:r>
              <a:rPr lang="en-US" baseline="0" dirty="0"/>
              <a:t> </a:t>
            </a:r>
            <a:r>
              <a:rPr lang="en-US" baseline="0" dirty="0" err="1"/>
              <a:t>là</a:t>
            </a:r>
            <a:r>
              <a:rPr lang="en-US" baseline="0" dirty="0"/>
              <a:t> </a:t>
            </a:r>
            <a:r>
              <a:rPr lang="en-US" baseline="0" dirty="0" err="1"/>
              <a:t>một</a:t>
            </a:r>
            <a:r>
              <a:rPr lang="en-US" baseline="0" dirty="0"/>
              <a:t> </a:t>
            </a:r>
            <a:r>
              <a:rPr lang="en-US" baseline="0" dirty="0" err="1"/>
              <a:t>mô</a:t>
            </a:r>
            <a:r>
              <a:rPr lang="en-US" baseline="0" dirty="0"/>
              <a:t> </a:t>
            </a:r>
            <a:r>
              <a:rPr lang="en-US" baseline="0" dirty="0" err="1"/>
              <a:t>hình</a:t>
            </a:r>
            <a:r>
              <a:rPr lang="en-US" baseline="0" dirty="0"/>
              <a:t> </a:t>
            </a:r>
            <a:r>
              <a:rPr lang="en-US" baseline="0" dirty="0" err="1"/>
              <a:t>có</a:t>
            </a:r>
            <a:r>
              <a:rPr lang="en-US" baseline="0" dirty="0"/>
              <a:t> </a:t>
            </a:r>
            <a:r>
              <a:rPr lang="en-US" baseline="0" dirty="0" err="1"/>
              <a:t>trí</a:t>
            </a:r>
            <a:r>
              <a:rPr lang="en-US" baseline="0" dirty="0"/>
              <a:t> </a:t>
            </a:r>
            <a:r>
              <a:rPr lang="en-US" baseline="0" dirty="0" err="1"/>
              <a:t>nhớ</a:t>
            </a:r>
            <a:r>
              <a:rPr lang="en-US" baseline="0" dirty="0"/>
              <a:t>, </a:t>
            </a:r>
            <a:r>
              <a:rPr lang="en-US" baseline="0" dirty="0" err="1"/>
              <a:t>có</a:t>
            </a:r>
            <a:r>
              <a:rPr lang="en-US" baseline="0" dirty="0"/>
              <a:t> </a:t>
            </a:r>
            <a:r>
              <a:rPr lang="en-US" baseline="0" dirty="0" err="1"/>
              <a:t>khả</a:t>
            </a:r>
            <a:r>
              <a:rPr lang="en-US" baseline="0" dirty="0"/>
              <a:t> </a:t>
            </a:r>
            <a:r>
              <a:rPr lang="en-US" baseline="0" dirty="0" err="1"/>
              <a:t>năng</a:t>
            </a:r>
            <a:r>
              <a:rPr lang="en-US" baseline="0" dirty="0"/>
              <a:t> </a:t>
            </a:r>
            <a:r>
              <a:rPr lang="en-US" baseline="0" dirty="0" err="1"/>
              <a:t>nhớ</a:t>
            </a:r>
            <a:r>
              <a:rPr lang="en-US" baseline="0" dirty="0"/>
              <a:t> </a:t>
            </a:r>
            <a:r>
              <a:rPr lang="en-US" baseline="0" dirty="0" err="1"/>
              <a:t>được</a:t>
            </a:r>
            <a:r>
              <a:rPr lang="en-US" baseline="0" dirty="0"/>
              <a:t> </a:t>
            </a:r>
            <a:r>
              <a:rPr lang="en-US" baseline="0" dirty="0" err="1"/>
              <a:t>thông</a:t>
            </a:r>
            <a:r>
              <a:rPr lang="en-US" baseline="0" dirty="0"/>
              <a:t> tin </a:t>
            </a:r>
            <a:r>
              <a:rPr lang="en-US" baseline="0" dirty="0" err="1"/>
              <a:t>đã</a:t>
            </a:r>
            <a:r>
              <a:rPr lang="en-US" baseline="0" dirty="0"/>
              <a:t> </a:t>
            </a:r>
            <a:r>
              <a:rPr lang="en-US" baseline="0" dirty="0" err="1"/>
              <a:t>tính</a:t>
            </a:r>
            <a:r>
              <a:rPr lang="en-US" baseline="0" dirty="0"/>
              <a:t> </a:t>
            </a:r>
            <a:r>
              <a:rPr lang="en-US" baseline="0" dirty="0" err="1"/>
              <a:t>toán</a:t>
            </a:r>
            <a:r>
              <a:rPr lang="en-US" baseline="0" dirty="0"/>
              <a:t> </a:t>
            </a:r>
            <a:r>
              <a:rPr lang="en-US" baseline="0" dirty="0" err="1"/>
              <a:t>trước</a:t>
            </a:r>
            <a:r>
              <a:rPr lang="en-US" baseline="0" dirty="0"/>
              <a:t> </a:t>
            </a:r>
            <a:r>
              <a:rPr lang="en-US" baseline="0" dirty="0" err="1"/>
              <a:t>đó</a:t>
            </a:r>
            <a:r>
              <a:rPr lang="en-US" baseline="0" dirty="0"/>
              <a:t>. Theo </a:t>
            </a:r>
            <a:r>
              <a:rPr lang="en-US" baseline="0" dirty="0" err="1"/>
              <a:t>lý</a:t>
            </a:r>
            <a:r>
              <a:rPr lang="en-US" baseline="0" dirty="0"/>
              <a:t> </a:t>
            </a:r>
            <a:r>
              <a:rPr lang="en-US" baseline="0" dirty="0" err="1"/>
              <a:t>thuyết</a:t>
            </a:r>
            <a:r>
              <a:rPr lang="en-US" baseline="0" dirty="0"/>
              <a:t> RNN </a:t>
            </a:r>
            <a:r>
              <a:rPr lang="en-US" baseline="0" dirty="0" err="1"/>
              <a:t>có</a:t>
            </a:r>
            <a:r>
              <a:rPr lang="en-US" baseline="0" dirty="0"/>
              <a:t> </a:t>
            </a:r>
            <a:r>
              <a:rPr lang="en-US" baseline="0" dirty="0" err="1"/>
              <a:t>thể</a:t>
            </a:r>
            <a:r>
              <a:rPr lang="en-US" baseline="0" dirty="0"/>
              <a:t> </a:t>
            </a:r>
            <a:r>
              <a:rPr lang="en-US" baseline="0" dirty="0" err="1"/>
              <a:t>nhớ</a:t>
            </a:r>
            <a:r>
              <a:rPr lang="en-US" baseline="0" dirty="0"/>
              <a:t> </a:t>
            </a:r>
            <a:r>
              <a:rPr lang="en-US" baseline="0" dirty="0" err="1"/>
              <a:t>được</a:t>
            </a:r>
            <a:r>
              <a:rPr lang="en-US" baseline="0" dirty="0"/>
              <a:t> </a:t>
            </a:r>
            <a:r>
              <a:rPr lang="en-US" baseline="0" dirty="0" err="1"/>
              <a:t>thông</a:t>
            </a:r>
            <a:r>
              <a:rPr lang="en-US" baseline="0" dirty="0"/>
              <a:t> tin </a:t>
            </a:r>
            <a:r>
              <a:rPr lang="en-US" baseline="0" dirty="0" err="1"/>
              <a:t>của</a:t>
            </a:r>
            <a:r>
              <a:rPr lang="en-US" baseline="0" dirty="0"/>
              <a:t> </a:t>
            </a:r>
            <a:r>
              <a:rPr lang="en-US" baseline="0" dirty="0" err="1"/>
              <a:t>chuỗi</a:t>
            </a:r>
            <a:r>
              <a:rPr lang="en-US" baseline="0" dirty="0"/>
              <a:t> </a:t>
            </a:r>
            <a:r>
              <a:rPr lang="en-US" baseline="0" dirty="0" err="1"/>
              <a:t>có</a:t>
            </a:r>
            <a:r>
              <a:rPr lang="en-US" baseline="0" dirty="0"/>
              <a:t> </a:t>
            </a:r>
            <a:r>
              <a:rPr lang="en-US" baseline="0" dirty="0" err="1"/>
              <a:t>độ</a:t>
            </a:r>
            <a:r>
              <a:rPr lang="en-US" baseline="0" dirty="0"/>
              <a:t> </a:t>
            </a:r>
            <a:r>
              <a:rPr lang="en-US" baseline="0" dirty="0" err="1"/>
              <a:t>dài</a:t>
            </a:r>
            <a:r>
              <a:rPr lang="en-US" baseline="0" dirty="0"/>
              <a:t> </a:t>
            </a:r>
            <a:r>
              <a:rPr lang="en-US" baseline="0" dirty="0" err="1"/>
              <a:t>bất</a:t>
            </a:r>
            <a:r>
              <a:rPr lang="en-US" baseline="0" dirty="0"/>
              <a:t> </a:t>
            </a:r>
            <a:r>
              <a:rPr lang="en-US" baseline="0" dirty="0" err="1"/>
              <a:t>kỳ</a:t>
            </a:r>
            <a:r>
              <a:rPr lang="en-US" baseline="0" dirty="0"/>
              <a:t> </a:t>
            </a:r>
            <a:r>
              <a:rPr lang="en-US" baseline="0" dirty="0" err="1"/>
              <a:t>nhưng</a:t>
            </a:r>
            <a:r>
              <a:rPr lang="en-US" baseline="0" dirty="0"/>
              <a:t> </a:t>
            </a:r>
            <a:r>
              <a:rPr lang="en-US" baseline="0" dirty="0" err="1"/>
              <a:t>thực</a:t>
            </a:r>
            <a:r>
              <a:rPr lang="en-US" baseline="0" dirty="0"/>
              <a:t> </a:t>
            </a:r>
            <a:r>
              <a:rPr lang="en-US" baseline="0" dirty="0" err="1"/>
              <a:t>tế</a:t>
            </a:r>
            <a:r>
              <a:rPr lang="en-US" baseline="0" dirty="0"/>
              <a:t> </a:t>
            </a:r>
            <a:r>
              <a:rPr lang="en-US" baseline="0" dirty="0" err="1"/>
              <a:t>không</a:t>
            </a:r>
            <a:r>
              <a:rPr lang="en-US" baseline="0" dirty="0"/>
              <a:t> </a:t>
            </a:r>
            <a:r>
              <a:rPr lang="en-US" baseline="0" dirty="0" err="1"/>
              <a:t>được</a:t>
            </a:r>
            <a:r>
              <a:rPr lang="en-US" baseline="0" dirty="0"/>
              <a:t> </a:t>
            </a:r>
            <a:r>
              <a:rPr lang="en-US" baseline="0" dirty="0" err="1"/>
              <a:t>như</a:t>
            </a:r>
            <a:r>
              <a:rPr lang="en-US" baseline="0" dirty="0"/>
              <a:t> </a:t>
            </a:r>
            <a:r>
              <a:rPr lang="en-US" baseline="0" dirty="0" err="1"/>
              <a:t>mong</a:t>
            </a:r>
            <a:r>
              <a:rPr lang="en-US" baseline="0" dirty="0"/>
              <a:t> </a:t>
            </a:r>
            <a:r>
              <a:rPr lang="en-US" baseline="0" dirty="0" err="1"/>
              <a:t>muốn</a:t>
            </a:r>
            <a:r>
              <a:rPr lang="en-US" baseline="0" dirty="0"/>
              <a:t>, </a:t>
            </a:r>
            <a:r>
              <a:rPr lang="en-US" baseline="0" dirty="0" err="1"/>
              <a:t>chỉ</a:t>
            </a:r>
            <a:r>
              <a:rPr lang="en-US" baseline="0" dirty="0"/>
              <a:t> </a:t>
            </a:r>
            <a:r>
              <a:rPr lang="en-US" baseline="0" dirty="0" err="1"/>
              <a:t>có</a:t>
            </a:r>
            <a:r>
              <a:rPr lang="en-US" baseline="0" dirty="0"/>
              <a:t> </a:t>
            </a:r>
            <a:r>
              <a:rPr lang="en-US" baseline="0" dirty="0" err="1"/>
              <a:t>thể</a:t>
            </a:r>
            <a:r>
              <a:rPr lang="en-US" baseline="0" dirty="0"/>
              <a:t> </a:t>
            </a:r>
            <a:r>
              <a:rPr lang="en-US" baseline="0" dirty="0" err="1"/>
              <a:t>nhớ</a:t>
            </a:r>
            <a:r>
              <a:rPr lang="en-US" baseline="0" dirty="0"/>
              <a:t> </a:t>
            </a:r>
            <a:r>
              <a:rPr lang="en-US" baseline="0" dirty="0" err="1"/>
              <a:t>được</a:t>
            </a:r>
            <a:r>
              <a:rPr lang="en-US" baseline="0" dirty="0"/>
              <a:t> </a:t>
            </a:r>
            <a:r>
              <a:rPr lang="en-US" baseline="0" dirty="0" err="1"/>
              <a:t>thông</a:t>
            </a:r>
            <a:r>
              <a:rPr lang="en-US" baseline="0" dirty="0"/>
              <a:t> </a:t>
            </a:r>
            <a:r>
              <a:rPr lang="en-US" baseline="0" dirty="0" err="1"/>
              <a:t>bài</a:t>
            </a:r>
            <a:r>
              <a:rPr lang="en-US" baseline="0" dirty="0"/>
              <a:t> </a:t>
            </a:r>
            <a:r>
              <a:rPr lang="en-US" baseline="0" dirty="0" err="1"/>
              <a:t>bước</a:t>
            </a:r>
            <a:r>
              <a:rPr lang="en-US" baseline="0" dirty="0"/>
              <a:t> </a:t>
            </a:r>
            <a:r>
              <a:rPr lang="en-US" baseline="0" dirty="0" err="1"/>
              <a:t>phái</a:t>
            </a:r>
            <a:r>
              <a:rPr lang="en-US" baseline="0" dirty="0"/>
              <a:t> </a:t>
            </a:r>
            <a:r>
              <a:rPr lang="en-US" baseline="0" dirty="0" err="1"/>
              <a:t>trước</a:t>
            </a:r>
            <a:endParaRPr lang="en-US" baseline="0" dirty="0"/>
          </a:p>
          <a:p>
            <a:r>
              <a:rPr lang="en-US" baseline="0" dirty="0" err="1"/>
              <a:t>Dạng</a:t>
            </a:r>
            <a:r>
              <a:rPr lang="en-US" baseline="0" dirty="0"/>
              <a:t> </a:t>
            </a:r>
            <a:r>
              <a:rPr lang="en-US" baseline="0" dirty="0" err="1"/>
              <a:t>cơ</a:t>
            </a:r>
            <a:r>
              <a:rPr lang="en-US" baseline="0" dirty="0"/>
              <a:t> </a:t>
            </a:r>
            <a:r>
              <a:rPr lang="en-US" baseline="0" dirty="0" err="1"/>
              <a:t>bản</a:t>
            </a:r>
            <a:r>
              <a:rPr lang="en-US" baseline="0" dirty="0"/>
              <a:t>:</a:t>
            </a:r>
          </a:p>
          <a:p>
            <a:r>
              <a:rPr lang="en-US" baseline="0" dirty="0" err="1"/>
              <a:t>Xt</a:t>
            </a:r>
            <a:r>
              <a:rPr lang="en-US" baseline="0" dirty="0"/>
              <a:t>: </a:t>
            </a:r>
            <a:r>
              <a:rPr lang="en-US" baseline="0" dirty="0" err="1"/>
              <a:t>là</a:t>
            </a:r>
            <a:r>
              <a:rPr lang="en-US" baseline="0" dirty="0"/>
              <a:t> </a:t>
            </a:r>
            <a:r>
              <a:rPr lang="en-US" baseline="0" dirty="0" err="1"/>
              <a:t>đầu</a:t>
            </a:r>
            <a:r>
              <a:rPr lang="en-US" baseline="0" dirty="0"/>
              <a:t> </a:t>
            </a:r>
            <a:r>
              <a:rPr lang="en-US" baseline="0" dirty="0" err="1"/>
              <a:t>vào</a:t>
            </a:r>
            <a:r>
              <a:rPr lang="en-US" baseline="0" dirty="0"/>
              <a:t> </a:t>
            </a:r>
            <a:r>
              <a:rPr lang="en-US" baseline="0" dirty="0" err="1"/>
              <a:t>tại</a:t>
            </a:r>
            <a:r>
              <a:rPr lang="en-US" baseline="0" dirty="0"/>
              <a:t> </a:t>
            </a:r>
            <a:r>
              <a:rPr lang="en-US" baseline="0" dirty="0" err="1"/>
              <a:t>bước</a:t>
            </a:r>
            <a:r>
              <a:rPr lang="en-US" baseline="0" dirty="0"/>
              <a:t> t</a:t>
            </a:r>
          </a:p>
          <a:p>
            <a:r>
              <a:rPr lang="en-US" baseline="0" dirty="0"/>
              <a:t>St: </a:t>
            </a:r>
            <a:r>
              <a:rPr lang="en-US" baseline="0" dirty="0" err="1"/>
              <a:t>trạng</a:t>
            </a:r>
            <a:r>
              <a:rPr lang="en-US" baseline="0" dirty="0"/>
              <a:t> </a:t>
            </a:r>
            <a:r>
              <a:rPr lang="en-US" baseline="0" dirty="0" err="1"/>
              <a:t>thái</a:t>
            </a:r>
            <a:r>
              <a:rPr lang="en-US" baseline="0" dirty="0"/>
              <a:t> </a:t>
            </a:r>
            <a:r>
              <a:rPr lang="en-US" baseline="0" dirty="0" err="1"/>
              <a:t>ẩn</a:t>
            </a:r>
            <a:r>
              <a:rPr lang="en-US" baseline="0" dirty="0"/>
              <a:t> </a:t>
            </a:r>
            <a:r>
              <a:rPr lang="en-US" baseline="0" dirty="0" err="1"/>
              <a:t>tại</a:t>
            </a:r>
            <a:r>
              <a:rPr lang="en-US" baseline="0" dirty="0"/>
              <a:t> t. </a:t>
            </a:r>
            <a:r>
              <a:rPr lang="en-US" baseline="0" dirty="0" err="1"/>
              <a:t>đây</a:t>
            </a:r>
            <a:r>
              <a:rPr lang="en-US" baseline="0" dirty="0"/>
              <a:t> </a:t>
            </a:r>
            <a:r>
              <a:rPr lang="en-US" baseline="0" dirty="0" err="1"/>
              <a:t>là</a:t>
            </a:r>
            <a:r>
              <a:rPr lang="en-US" baseline="0" dirty="0"/>
              <a:t> </a:t>
            </a:r>
            <a:r>
              <a:rPr lang="en-US" baseline="0" dirty="0" err="1"/>
              <a:t>bộ</a:t>
            </a:r>
            <a:r>
              <a:rPr lang="en-US" baseline="0" dirty="0"/>
              <a:t> </a:t>
            </a:r>
            <a:r>
              <a:rPr lang="en-US" baseline="0" dirty="0" err="1"/>
              <a:t>nhớ</a:t>
            </a:r>
            <a:r>
              <a:rPr lang="en-US" baseline="0" dirty="0"/>
              <a:t> </a:t>
            </a:r>
            <a:r>
              <a:rPr lang="en-US" baseline="0" dirty="0" err="1"/>
              <a:t>của</a:t>
            </a:r>
            <a:r>
              <a:rPr lang="en-US" baseline="0" dirty="0"/>
              <a:t> </a:t>
            </a:r>
            <a:r>
              <a:rPr lang="en-US" baseline="0" dirty="0" err="1"/>
              <a:t>mạng</a:t>
            </a:r>
            <a:r>
              <a:rPr lang="en-US" baseline="0" dirty="0"/>
              <a:t>, </a:t>
            </a:r>
            <a:r>
              <a:rPr lang="en-US" baseline="0" dirty="0" err="1"/>
              <a:t>được</a:t>
            </a:r>
            <a:r>
              <a:rPr lang="en-US" baseline="0" dirty="0"/>
              <a:t> </a:t>
            </a:r>
            <a:r>
              <a:rPr lang="en-US" baseline="0" dirty="0" err="1"/>
              <a:t>tính</a:t>
            </a:r>
            <a:r>
              <a:rPr lang="en-US" baseline="0" dirty="0"/>
              <a:t> </a:t>
            </a:r>
            <a:r>
              <a:rPr lang="en-US" baseline="0" dirty="0" err="1"/>
              <a:t>toán</a:t>
            </a:r>
            <a:r>
              <a:rPr lang="en-US" baseline="0" dirty="0"/>
              <a:t> </a:t>
            </a:r>
            <a:r>
              <a:rPr lang="en-US" baseline="0" dirty="0" err="1"/>
              <a:t>dựa</a:t>
            </a:r>
            <a:r>
              <a:rPr lang="en-US" baseline="0" dirty="0"/>
              <a:t> </a:t>
            </a:r>
            <a:r>
              <a:rPr lang="en-US" baseline="0" dirty="0" err="1"/>
              <a:t>trên</a:t>
            </a:r>
            <a:r>
              <a:rPr lang="en-US" baseline="0" dirty="0"/>
              <a:t> </a:t>
            </a:r>
            <a:r>
              <a:rPr lang="en-US" baseline="0" dirty="0" err="1"/>
              <a:t>trạng</a:t>
            </a:r>
            <a:r>
              <a:rPr lang="en-US" baseline="0" dirty="0"/>
              <a:t> </a:t>
            </a:r>
            <a:r>
              <a:rPr lang="en-US" baseline="0" dirty="0" err="1"/>
              <a:t>thái</a:t>
            </a:r>
            <a:r>
              <a:rPr lang="en-US" baseline="0" dirty="0"/>
              <a:t> </a:t>
            </a:r>
            <a:r>
              <a:rPr lang="en-US" baseline="0" dirty="0" err="1"/>
              <a:t>ẩn</a:t>
            </a:r>
            <a:r>
              <a:rPr lang="en-US" baseline="0" dirty="0"/>
              <a:t> </a:t>
            </a:r>
            <a:r>
              <a:rPr lang="en-US" baseline="0" dirty="0" err="1"/>
              <a:t>phía</a:t>
            </a:r>
            <a:r>
              <a:rPr lang="en-US" baseline="0" dirty="0"/>
              <a:t> </a:t>
            </a:r>
            <a:r>
              <a:rPr lang="en-US" baseline="0" dirty="0" err="1"/>
              <a:t>trước</a:t>
            </a:r>
            <a:endParaRPr lang="en-US" baseline="0" dirty="0"/>
          </a:p>
          <a:p>
            <a:r>
              <a:rPr lang="en-US" baseline="0" dirty="0" err="1"/>
              <a:t>Ot</a:t>
            </a:r>
            <a:r>
              <a:rPr lang="en-US" baseline="0" dirty="0"/>
              <a:t>: </a:t>
            </a:r>
            <a:r>
              <a:rPr lang="en-US" baseline="0" dirty="0" err="1"/>
              <a:t>đầu</a:t>
            </a:r>
            <a:r>
              <a:rPr lang="en-US" baseline="0" dirty="0"/>
              <a:t> </a:t>
            </a:r>
            <a:r>
              <a:rPr lang="en-US" baseline="0" dirty="0" err="1"/>
              <a:t>ra</a:t>
            </a:r>
            <a:r>
              <a:rPr lang="en-US" baseline="0" dirty="0"/>
              <a:t> </a:t>
            </a:r>
            <a:r>
              <a:rPr lang="en-US" baseline="0" dirty="0" err="1"/>
              <a:t>tại</a:t>
            </a:r>
            <a:r>
              <a:rPr lang="en-US" baseline="0" dirty="0"/>
              <a:t> </a:t>
            </a:r>
            <a:r>
              <a:rPr lang="en-US" baseline="0" dirty="0" err="1"/>
              <a:t>bước</a:t>
            </a:r>
            <a:r>
              <a:rPr lang="en-US" baseline="0" dirty="0"/>
              <a:t> t</a:t>
            </a:r>
          </a:p>
        </p:txBody>
      </p:sp>
      <p:sp>
        <p:nvSpPr>
          <p:cNvPr id="4" name="Slide Number Placeholder 3"/>
          <p:cNvSpPr>
            <a:spLocks noGrp="1"/>
          </p:cNvSpPr>
          <p:nvPr>
            <p:ph type="sldNum" sz="quarter" idx="10"/>
          </p:nvPr>
        </p:nvSpPr>
        <p:spPr/>
        <p:txBody>
          <a:bodyPr/>
          <a:lstStyle/>
          <a:p>
            <a:fld id="{F3544625-0ADF-4414-89A2-9E135F0C849F}" type="slidenum">
              <a:rPr lang="en-US" smtClean="0"/>
              <a:t>10</a:t>
            </a:fld>
            <a:endParaRPr lang="en-US" dirty="0"/>
          </a:p>
        </p:txBody>
      </p:sp>
    </p:spTree>
    <p:extLst>
      <p:ext uri="{BB962C8B-B14F-4D97-AF65-F5344CB8AC3E}">
        <p14:creationId xmlns:p14="http://schemas.microsoft.com/office/powerpoint/2010/main" val="3416419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Ý</a:t>
            </a:r>
            <a:r>
              <a:rPr lang="en-US" baseline="0" dirty="0"/>
              <a:t> </a:t>
            </a:r>
            <a:r>
              <a:rPr lang="en-US" baseline="0" dirty="0" err="1"/>
              <a:t>tưởng</a:t>
            </a:r>
            <a:r>
              <a:rPr lang="en-US" baseline="0" dirty="0"/>
              <a:t>: </a:t>
            </a:r>
            <a:r>
              <a:rPr lang="en-US" baseline="0" dirty="0" err="1"/>
              <a:t>kết</a:t>
            </a:r>
            <a:r>
              <a:rPr lang="en-US" baseline="0" dirty="0"/>
              <a:t> </a:t>
            </a:r>
            <a:r>
              <a:rPr lang="en-US" baseline="0" dirty="0" err="1"/>
              <a:t>nối</a:t>
            </a:r>
            <a:r>
              <a:rPr lang="en-US" baseline="0" dirty="0"/>
              <a:t> </a:t>
            </a:r>
            <a:r>
              <a:rPr lang="en-US" baseline="0" dirty="0" err="1"/>
              <a:t>thông</a:t>
            </a:r>
            <a:r>
              <a:rPr lang="en-US" baseline="0" dirty="0"/>
              <a:t> tin </a:t>
            </a:r>
            <a:r>
              <a:rPr lang="en-US" baseline="0" dirty="0" err="1"/>
              <a:t>trước</a:t>
            </a:r>
            <a:r>
              <a:rPr lang="en-US" baseline="0" dirty="0"/>
              <a:t> </a:t>
            </a:r>
            <a:r>
              <a:rPr lang="en-US" baseline="0" dirty="0" err="1"/>
              <a:t>đó</a:t>
            </a:r>
            <a:r>
              <a:rPr lang="en-US" baseline="0" dirty="0"/>
              <a:t> </a:t>
            </a:r>
            <a:r>
              <a:rPr lang="en-US" baseline="0" dirty="0" err="1"/>
              <a:t>nhằm</a:t>
            </a:r>
            <a:r>
              <a:rPr lang="en-US" baseline="0" dirty="0"/>
              <a:t> </a:t>
            </a:r>
            <a:r>
              <a:rPr lang="en-US" baseline="0" dirty="0" err="1"/>
              <a:t>hỗ</a:t>
            </a:r>
            <a:r>
              <a:rPr lang="en-US" baseline="0" dirty="0"/>
              <a:t> </a:t>
            </a:r>
            <a:r>
              <a:rPr lang="en-US" baseline="0" dirty="0" err="1"/>
              <a:t>trợ</a:t>
            </a:r>
            <a:r>
              <a:rPr lang="en-US" baseline="0" dirty="0"/>
              <a:t> </a:t>
            </a:r>
            <a:r>
              <a:rPr lang="en-US" baseline="0" dirty="0" err="1"/>
              <a:t>cho</a:t>
            </a:r>
            <a:r>
              <a:rPr lang="en-US" baseline="0" dirty="0"/>
              <a:t> </a:t>
            </a:r>
            <a:r>
              <a:rPr lang="en-US" baseline="0" dirty="0" err="1"/>
              <a:t>các</a:t>
            </a:r>
            <a:r>
              <a:rPr lang="en-US" baseline="0" dirty="0"/>
              <a:t> </a:t>
            </a:r>
            <a:r>
              <a:rPr lang="en-US" baseline="0" dirty="0" err="1"/>
              <a:t>xử</a:t>
            </a:r>
            <a:r>
              <a:rPr lang="en-US" baseline="0" dirty="0"/>
              <a:t> </a:t>
            </a:r>
            <a:r>
              <a:rPr lang="en-US" baseline="0" dirty="0" err="1"/>
              <a:t>lý</a:t>
            </a:r>
            <a:r>
              <a:rPr lang="en-US" baseline="0" dirty="0"/>
              <a:t> </a:t>
            </a:r>
            <a:r>
              <a:rPr lang="en-US" baseline="0" dirty="0" err="1"/>
              <a:t>hiện</a:t>
            </a:r>
            <a:r>
              <a:rPr lang="en-US" baseline="0" dirty="0"/>
              <a:t> </a:t>
            </a:r>
            <a:r>
              <a:rPr lang="en-US" baseline="0" dirty="0" err="1"/>
              <a:t>tại</a:t>
            </a:r>
            <a:r>
              <a:rPr lang="en-US" baseline="0" dirty="0"/>
              <a:t>.</a:t>
            </a:r>
          </a:p>
          <a:p>
            <a:r>
              <a:rPr lang="en-US" baseline="0" dirty="0" err="1"/>
              <a:t>Có</a:t>
            </a:r>
            <a:r>
              <a:rPr lang="en-US" baseline="0" dirty="0"/>
              <a:t> </a:t>
            </a:r>
            <a:r>
              <a:rPr lang="en-US" baseline="0" dirty="0" err="1"/>
              <a:t>trường</a:t>
            </a:r>
            <a:r>
              <a:rPr lang="en-US" baseline="0" dirty="0"/>
              <a:t> </a:t>
            </a:r>
            <a:r>
              <a:rPr lang="en-US" baseline="0" dirty="0" err="1"/>
              <a:t>hợp</a:t>
            </a:r>
            <a:r>
              <a:rPr lang="en-US" baseline="0" dirty="0"/>
              <a:t> </a:t>
            </a:r>
            <a:r>
              <a:rPr lang="en-US" baseline="0" dirty="0" err="1"/>
              <a:t>chỉ</a:t>
            </a:r>
            <a:r>
              <a:rPr lang="en-US" baseline="0" dirty="0"/>
              <a:t> </a:t>
            </a:r>
            <a:r>
              <a:rPr lang="en-US" baseline="0" dirty="0" err="1"/>
              <a:t>cần</a:t>
            </a:r>
            <a:r>
              <a:rPr lang="en-US" baseline="0" dirty="0"/>
              <a:t> </a:t>
            </a:r>
            <a:r>
              <a:rPr lang="en-US" baseline="0" dirty="0" err="1"/>
              <a:t>dựa</a:t>
            </a:r>
            <a:r>
              <a:rPr lang="en-US" baseline="0" dirty="0"/>
              <a:t> </a:t>
            </a:r>
            <a:r>
              <a:rPr lang="en-US" baseline="0" dirty="0" err="1"/>
              <a:t>vào</a:t>
            </a:r>
            <a:r>
              <a:rPr lang="en-US" baseline="0" dirty="0"/>
              <a:t> </a:t>
            </a:r>
            <a:r>
              <a:rPr lang="en-US" baseline="0" dirty="0" err="1"/>
              <a:t>một</a:t>
            </a:r>
            <a:r>
              <a:rPr lang="en-US" baseline="0" dirty="0"/>
              <a:t> </a:t>
            </a:r>
            <a:r>
              <a:rPr lang="en-US" baseline="0" dirty="0" err="1"/>
              <a:t>số</a:t>
            </a:r>
            <a:r>
              <a:rPr lang="en-US" baseline="0" dirty="0"/>
              <a:t> </a:t>
            </a:r>
            <a:r>
              <a:rPr lang="en-US" baseline="0" dirty="0" err="1"/>
              <a:t>thông</a:t>
            </a:r>
            <a:r>
              <a:rPr lang="en-US" baseline="0" dirty="0"/>
              <a:t> tin </a:t>
            </a:r>
            <a:r>
              <a:rPr lang="en-US" baseline="0" dirty="0" err="1"/>
              <a:t>gần</a:t>
            </a:r>
            <a:r>
              <a:rPr lang="en-US" baseline="0" dirty="0"/>
              <a:t> </a:t>
            </a:r>
            <a:r>
              <a:rPr lang="en-US" baseline="0" dirty="0" err="1"/>
              <a:t>nhất</a:t>
            </a:r>
            <a:r>
              <a:rPr lang="en-US" baseline="0" dirty="0"/>
              <a:t> </a:t>
            </a:r>
            <a:r>
              <a:rPr lang="en-US" baseline="0" dirty="0" err="1"/>
              <a:t>để</a:t>
            </a:r>
            <a:r>
              <a:rPr lang="en-US" baseline="0" dirty="0"/>
              <a:t> </a:t>
            </a:r>
            <a:r>
              <a:rPr lang="en-US" baseline="0" dirty="0" err="1"/>
              <a:t>thực</a:t>
            </a:r>
            <a:r>
              <a:rPr lang="en-US" baseline="0" dirty="0"/>
              <a:t> </a:t>
            </a:r>
            <a:r>
              <a:rPr lang="en-US" baseline="0" dirty="0" err="1"/>
              <a:t>hiện</a:t>
            </a:r>
            <a:r>
              <a:rPr lang="en-US" baseline="0" dirty="0"/>
              <a:t> </a:t>
            </a:r>
            <a:r>
              <a:rPr lang="en-US" baseline="0" dirty="0" err="1"/>
              <a:t>tác</a:t>
            </a:r>
            <a:r>
              <a:rPr lang="en-US" baseline="0" dirty="0"/>
              <a:t> </a:t>
            </a:r>
            <a:r>
              <a:rPr lang="en-US" baseline="0" dirty="0" err="1"/>
              <a:t>vụ</a:t>
            </a:r>
            <a:br>
              <a:rPr lang="en-US" baseline="0" dirty="0"/>
            </a:br>
            <a:r>
              <a:rPr lang="en-US" baseline="0" dirty="0" err="1"/>
              <a:t>có</a:t>
            </a:r>
            <a:r>
              <a:rPr lang="en-US" baseline="0" dirty="0"/>
              <a:t> </a:t>
            </a:r>
            <a:r>
              <a:rPr lang="en-US" baseline="0" dirty="0" err="1"/>
              <a:t>trường</a:t>
            </a:r>
            <a:r>
              <a:rPr lang="en-US" baseline="0" dirty="0"/>
              <a:t> </a:t>
            </a:r>
            <a:r>
              <a:rPr lang="en-US" baseline="0" dirty="0" err="1"/>
              <a:t>hợp</a:t>
            </a:r>
            <a:r>
              <a:rPr lang="en-US" baseline="0" dirty="0"/>
              <a:t> </a:t>
            </a:r>
            <a:r>
              <a:rPr lang="en-US" baseline="0" dirty="0" err="1"/>
              <a:t>cần</a:t>
            </a:r>
            <a:r>
              <a:rPr lang="en-US" baseline="0" dirty="0"/>
              <a:t> </a:t>
            </a:r>
            <a:r>
              <a:rPr lang="en-US" baseline="0" dirty="0" err="1"/>
              <a:t>nhiều</a:t>
            </a:r>
            <a:r>
              <a:rPr lang="en-US" baseline="0" dirty="0"/>
              <a:t> </a:t>
            </a:r>
            <a:r>
              <a:rPr lang="en-US" baseline="0" dirty="0" err="1"/>
              <a:t>thôn</a:t>
            </a:r>
            <a:r>
              <a:rPr lang="en-US" baseline="0" dirty="0"/>
              <a:t> tin </a:t>
            </a:r>
            <a:r>
              <a:rPr lang="en-US" baseline="0" dirty="0" err="1"/>
              <a:t>hơn</a:t>
            </a:r>
            <a:r>
              <a:rPr lang="en-US" baseline="0" dirty="0"/>
              <a:t>, </a:t>
            </a:r>
            <a:r>
              <a:rPr lang="en-US" baseline="0" dirty="0" err="1"/>
              <a:t>visduj</a:t>
            </a:r>
            <a:r>
              <a:rPr lang="en-US" baseline="0" dirty="0"/>
              <a:t> </a:t>
            </a:r>
            <a:r>
              <a:rPr lang="en-US" baseline="0" dirty="0" err="1"/>
              <a:t>nhưu</a:t>
            </a:r>
            <a:r>
              <a:rPr lang="en-US" baseline="0" dirty="0"/>
              <a:t> </a:t>
            </a:r>
            <a:r>
              <a:rPr lang="en-US" baseline="0" dirty="0" err="1"/>
              <a:t>phụ</a:t>
            </a:r>
            <a:r>
              <a:rPr lang="en-US" baseline="0" dirty="0"/>
              <a:t> </a:t>
            </a:r>
            <a:r>
              <a:rPr lang="en-US" baseline="0" dirty="0" err="1"/>
              <a:t>thuộc</a:t>
            </a:r>
            <a:r>
              <a:rPr lang="en-US" baseline="0" dirty="0"/>
              <a:t> </a:t>
            </a:r>
            <a:r>
              <a:rPr lang="en-US" baseline="0" dirty="0" err="1"/>
              <a:t>ngữ</a:t>
            </a:r>
            <a:r>
              <a:rPr lang="en-US" baseline="0" dirty="0"/>
              <a:t> </a:t>
            </a:r>
            <a:r>
              <a:rPr lang="en-US" baseline="0" dirty="0" err="1"/>
              <a:t>cảnh</a:t>
            </a:r>
            <a:endParaRPr lang="en-US" dirty="0"/>
          </a:p>
        </p:txBody>
      </p:sp>
      <p:sp>
        <p:nvSpPr>
          <p:cNvPr id="4" name="Slide Number Placeholder 3"/>
          <p:cNvSpPr>
            <a:spLocks noGrp="1"/>
          </p:cNvSpPr>
          <p:nvPr>
            <p:ph type="sldNum" sz="quarter" idx="10"/>
          </p:nvPr>
        </p:nvSpPr>
        <p:spPr/>
        <p:txBody>
          <a:bodyPr/>
          <a:lstStyle/>
          <a:p>
            <a:fld id="{F3544625-0ADF-4414-89A2-9E135F0C849F}" type="slidenum">
              <a:rPr lang="en-US" smtClean="0"/>
              <a:t>11</a:t>
            </a:fld>
            <a:endParaRPr lang="en-US" dirty="0"/>
          </a:p>
        </p:txBody>
      </p:sp>
    </p:spTree>
    <p:extLst>
      <p:ext uri="{BB962C8B-B14F-4D97-AF65-F5344CB8AC3E}">
        <p14:creationId xmlns:p14="http://schemas.microsoft.com/office/powerpoint/2010/main" val="1479366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Long short term</a:t>
            </a:r>
            <a:r>
              <a:rPr lang="en-US" baseline="0" dirty="0"/>
              <a:t> memory </a:t>
            </a:r>
            <a:r>
              <a:rPr lang="en-US" baseline="0" dirty="0" err="1"/>
              <a:t>là</a:t>
            </a:r>
            <a:r>
              <a:rPr lang="en-US" baseline="0" dirty="0"/>
              <a:t> </a:t>
            </a:r>
            <a:r>
              <a:rPr lang="en-US" baseline="0" dirty="0" err="1"/>
              <a:t>trường</a:t>
            </a:r>
            <a:r>
              <a:rPr lang="en-US" baseline="0" dirty="0"/>
              <a:t> </a:t>
            </a:r>
            <a:r>
              <a:rPr lang="en-US" baseline="0" dirty="0" err="1"/>
              <a:t>hợp</a:t>
            </a:r>
            <a:r>
              <a:rPr lang="en-US" baseline="0" dirty="0"/>
              <a:t> </a:t>
            </a:r>
            <a:r>
              <a:rPr lang="en-US" baseline="0" dirty="0" err="1"/>
              <a:t>đặc</a:t>
            </a:r>
            <a:r>
              <a:rPr lang="en-US" baseline="0" dirty="0"/>
              <a:t> </a:t>
            </a:r>
            <a:r>
              <a:rPr lang="en-US" baseline="0" dirty="0" err="1"/>
              <a:t>biết</a:t>
            </a:r>
            <a:r>
              <a:rPr lang="en-US" baseline="0" dirty="0"/>
              <a:t> </a:t>
            </a:r>
            <a:r>
              <a:rPr lang="en-US" baseline="0" dirty="0" err="1"/>
              <a:t>của</a:t>
            </a:r>
            <a:r>
              <a:rPr lang="en-US" baseline="0" dirty="0"/>
              <a:t> RNN,</a:t>
            </a:r>
          </a:p>
          <a:p>
            <a:r>
              <a:rPr lang="en-US" baseline="0" dirty="0" err="1"/>
              <a:t>Thiết</a:t>
            </a:r>
            <a:r>
              <a:rPr lang="en-US" baseline="0" dirty="0"/>
              <a:t> </a:t>
            </a:r>
            <a:r>
              <a:rPr lang="en-US" baseline="0" dirty="0" err="1"/>
              <a:t>kế</a:t>
            </a:r>
            <a:r>
              <a:rPr lang="en-US" baseline="0" dirty="0"/>
              <a:t> </a:t>
            </a:r>
            <a:r>
              <a:rPr lang="en-US" baseline="0" dirty="0" err="1"/>
              <a:t>nhằm</a:t>
            </a:r>
            <a:r>
              <a:rPr lang="en-US" baseline="0" dirty="0"/>
              <a:t> </a:t>
            </a:r>
            <a:r>
              <a:rPr lang="en-US" baseline="0" dirty="0" err="1"/>
              <a:t>loại</a:t>
            </a:r>
            <a:r>
              <a:rPr lang="en-US" baseline="0" dirty="0"/>
              <a:t> </a:t>
            </a:r>
            <a:r>
              <a:rPr lang="en-US" baseline="0" dirty="0" err="1"/>
              <a:t>bỏ</a:t>
            </a:r>
            <a:r>
              <a:rPr lang="en-US" baseline="0" dirty="0"/>
              <a:t> </a:t>
            </a:r>
            <a:r>
              <a:rPr lang="en-US" baseline="0" dirty="0" err="1"/>
              <a:t>vấn</a:t>
            </a:r>
            <a:r>
              <a:rPr lang="en-US" baseline="0" dirty="0"/>
              <a:t> </a:t>
            </a:r>
            <a:r>
              <a:rPr lang="en-US" baseline="0" dirty="0" err="1"/>
              <a:t>đề</a:t>
            </a:r>
            <a:r>
              <a:rPr lang="en-US" baseline="0" dirty="0"/>
              <a:t> </a:t>
            </a:r>
            <a:r>
              <a:rPr lang="en-US" baseline="0" dirty="0" err="1"/>
              <a:t>phụ</a:t>
            </a:r>
            <a:r>
              <a:rPr lang="en-US" baseline="0" dirty="0"/>
              <a:t> </a:t>
            </a:r>
            <a:r>
              <a:rPr lang="en-US" baseline="0" dirty="0" err="1"/>
              <a:t>thuộc</a:t>
            </a:r>
            <a:r>
              <a:rPr lang="en-US" baseline="0" dirty="0"/>
              <a:t> </a:t>
            </a:r>
            <a:r>
              <a:rPr lang="en-US" baseline="0" dirty="0" err="1"/>
              <a:t>quá</a:t>
            </a:r>
            <a:r>
              <a:rPr lang="en-US" baseline="0" dirty="0"/>
              <a:t> </a:t>
            </a:r>
            <a:r>
              <a:rPr lang="en-US" baseline="0" dirty="0" err="1"/>
              <a:t>dài</a:t>
            </a:r>
            <a:endParaRPr lang="en-US" baseline="0" dirty="0"/>
          </a:p>
          <a:p>
            <a:r>
              <a:rPr lang="en-US" baseline="0" dirty="0" err="1"/>
              <a:t>Mô</a:t>
            </a:r>
            <a:r>
              <a:rPr lang="en-US" baseline="0" dirty="0"/>
              <a:t> </a:t>
            </a:r>
            <a:r>
              <a:rPr lang="en-US" baseline="0" dirty="0" err="1"/>
              <a:t>hình</a:t>
            </a:r>
            <a:r>
              <a:rPr lang="en-US" baseline="0" dirty="0"/>
              <a:t> RNN </a:t>
            </a:r>
            <a:r>
              <a:rPr lang="en-US" baseline="0" dirty="0" err="1"/>
              <a:t>thì</a:t>
            </a:r>
            <a:r>
              <a:rPr lang="en-US" baseline="0" dirty="0"/>
              <a:t> </a:t>
            </a:r>
            <a:r>
              <a:rPr lang="en-US" baseline="0" dirty="0" err="1"/>
              <a:t>các</a:t>
            </a:r>
            <a:r>
              <a:rPr lang="en-US" baseline="0" dirty="0"/>
              <a:t> layer </a:t>
            </a:r>
            <a:r>
              <a:rPr lang="en-US" baseline="0" dirty="0" err="1"/>
              <a:t>mắc</a:t>
            </a:r>
            <a:r>
              <a:rPr lang="en-US" baseline="0" dirty="0"/>
              <a:t> </a:t>
            </a:r>
            <a:r>
              <a:rPr lang="en-US" baseline="0" dirty="0" err="1"/>
              <a:t>nối</a:t>
            </a:r>
            <a:r>
              <a:rPr lang="en-US" baseline="0" dirty="0"/>
              <a:t> </a:t>
            </a:r>
            <a:r>
              <a:rPr lang="en-US" baseline="0" dirty="0" err="1"/>
              <a:t>với</a:t>
            </a:r>
            <a:r>
              <a:rPr lang="en-US" baseline="0" dirty="0"/>
              <a:t> </a:t>
            </a:r>
            <a:r>
              <a:rPr lang="en-US" baseline="0" dirty="0" err="1"/>
              <a:t>nhau</a:t>
            </a:r>
            <a:r>
              <a:rPr lang="en-US" baseline="0" dirty="0"/>
              <a:t> </a:t>
            </a:r>
            <a:r>
              <a:rPr lang="en-US" baseline="0" dirty="0" err="1"/>
              <a:t>thành</a:t>
            </a:r>
            <a:r>
              <a:rPr lang="en-US" baseline="0" dirty="0"/>
              <a:t> module neutral network, </a:t>
            </a:r>
            <a:r>
              <a:rPr lang="en-US" baseline="0" dirty="0" err="1"/>
              <a:t>các</a:t>
            </a:r>
            <a:r>
              <a:rPr lang="en-US" baseline="0" dirty="0"/>
              <a:t> module repeating </a:t>
            </a:r>
            <a:r>
              <a:rPr lang="en-US" baseline="0" dirty="0" err="1"/>
              <a:t>có</a:t>
            </a:r>
            <a:r>
              <a:rPr lang="en-US" baseline="0" dirty="0"/>
              <a:t> </a:t>
            </a:r>
            <a:r>
              <a:rPr lang="en-US" baseline="0" dirty="0" err="1"/>
              <a:t>cấu</a:t>
            </a:r>
            <a:r>
              <a:rPr lang="en-US" baseline="0" dirty="0"/>
              <a:t> </a:t>
            </a:r>
            <a:r>
              <a:rPr lang="en-US" baseline="0" dirty="0" err="1"/>
              <a:t>trúc</a:t>
            </a:r>
            <a:r>
              <a:rPr lang="en-US" baseline="0" dirty="0"/>
              <a:t> </a:t>
            </a:r>
            <a:r>
              <a:rPr lang="en-US" baseline="0" dirty="0" err="1"/>
              <a:t>đơn</a:t>
            </a:r>
            <a:r>
              <a:rPr lang="en-US" baseline="0" dirty="0"/>
              <a:t> </a:t>
            </a:r>
            <a:r>
              <a:rPr lang="en-US" baseline="0" dirty="0" err="1"/>
              <a:t>giản</a:t>
            </a:r>
            <a:r>
              <a:rPr lang="en-US" baseline="0" dirty="0"/>
              <a:t> </a:t>
            </a:r>
            <a:r>
              <a:rPr lang="en-US" baseline="0" dirty="0" err="1"/>
              <a:t>gồm</a:t>
            </a:r>
            <a:r>
              <a:rPr lang="en-US" baseline="0" dirty="0"/>
              <a:t> 1 </a:t>
            </a:r>
            <a:r>
              <a:rPr lang="en-US" baseline="0" dirty="0" err="1"/>
              <a:t>lớp</a:t>
            </a:r>
            <a:r>
              <a:rPr lang="en-US" baseline="0" dirty="0"/>
              <a:t> layer</a:t>
            </a:r>
          </a:p>
          <a:p>
            <a:r>
              <a:rPr lang="en-US" baseline="0" dirty="0" err="1"/>
              <a:t>Còn</a:t>
            </a:r>
            <a:r>
              <a:rPr lang="en-US" baseline="0" dirty="0"/>
              <a:t> LSTM </a:t>
            </a:r>
            <a:r>
              <a:rPr lang="en-US" baseline="0" dirty="0" err="1"/>
              <a:t>thì</a:t>
            </a:r>
            <a:r>
              <a:rPr lang="en-US" baseline="0" dirty="0"/>
              <a:t> </a:t>
            </a:r>
            <a:r>
              <a:rPr lang="en-US" baseline="0" dirty="0" err="1"/>
              <a:t>các</a:t>
            </a:r>
            <a:r>
              <a:rPr lang="en-US" baseline="0" dirty="0"/>
              <a:t> module </a:t>
            </a:r>
            <a:r>
              <a:rPr lang="en-US" baseline="0" dirty="0" err="1"/>
              <a:t>lặp</a:t>
            </a:r>
            <a:r>
              <a:rPr lang="en-US" baseline="0" dirty="0"/>
              <a:t> </a:t>
            </a:r>
            <a:r>
              <a:rPr lang="en-US" baseline="0" dirty="0" err="1"/>
              <a:t>có</a:t>
            </a:r>
            <a:r>
              <a:rPr lang="en-US" baseline="0" dirty="0"/>
              <a:t> </a:t>
            </a:r>
            <a:r>
              <a:rPr lang="en-US" baseline="0" dirty="0" err="1"/>
              <a:t>cấu</a:t>
            </a:r>
            <a:r>
              <a:rPr lang="en-US" baseline="0" dirty="0"/>
              <a:t> </a:t>
            </a:r>
            <a:r>
              <a:rPr lang="en-US" baseline="0" dirty="0" err="1"/>
              <a:t>trúc</a:t>
            </a:r>
            <a:r>
              <a:rPr lang="en-US" baseline="0" dirty="0"/>
              <a:t> </a:t>
            </a:r>
            <a:r>
              <a:rPr lang="en-US" baseline="0" dirty="0" err="1"/>
              <a:t>khác</a:t>
            </a:r>
            <a:r>
              <a:rPr lang="en-US" baseline="0" dirty="0"/>
              <a:t> </a:t>
            </a:r>
            <a:r>
              <a:rPr lang="en-US" baseline="0" dirty="0" err="1"/>
              <a:t>hẳn</a:t>
            </a:r>
            <a:r>
              <a:rPr lang="en-US" baseline="0" dirty="0"/>
              <a:t>. </a:t>
            </a:r>
            <a:r>
              <a:rPr lang="en-US" baseline="0" dirty="0" err="1"/>
              <a:t>Thay</a:t>
            </a:r>
            <a:r>
              <a:rPr lang="en-US" baseline="0" dirty="0"/>
              <a:t> </a:t>
            </a:r>
            <a:r>
              <a:rPr lang="en-US" baseline="0" dirty="0" err="1"/>
              <a:t>vì</a:t>
            </a:r>
            <a:r>
              <a:rPr lang="en-US" baseline="0" dirty="0"/>
              <a:t> </a:t>
            </a:r>
            <a:r>
              <a:rPr lang="en-US" baseline="0" dirty="0" err="1"/>
              <a:t>một</a:t>
            </a:r>
            <a:r>
              <a:rPr lang="en-US" baseline="0" dirty="0"/>
              <a:t> layer neutral network </a:t>
            </a:r>
            <a:r>
              <a:rPr lang="en-US" baseline="0" dirty="0" err="1"/>
              <a:t>sẽ</a:t>
            </a:r>
            <a:r>
              <a:rPr lang="en-US" baseline="0" dirty="0"/>
              <a:t> </a:t>
            </a:r>
            <a:r>
              <a:rPr lang="en-US" baseline="0" dirty="0" err="1"/>
              <a:t>là</a:t>
            </a:r>
            <a:r>
              <a:rPr lang="en-US" baseline="0" dirty="0"/>
              <a:t> 4 layer </a:t>
            </a:r>
            <a:r>
              <a:rPr lang="en-US" baseline="0" dirty="0" err="1"/>
              <a:t>tương</a:t>
            </a:r>
            <a:r>
              <a:rPr lang="en-US" baseline="0" dirty="0"/>
              <a:t> </a:t>
            </a:r>
            <a:r>
              <a:rPr lang="en-US" baseline="0" dirty="0" err="1"/>
              <a:t>tác</a:t>
            </a:r>
            <a:r>
              <a:rPr lang="en-US" baseline="0" dirty="0"/>
              <a:t> </a:t>
            </a:r>
            <a:r>
              <a:rPr lang="en-US" baseline="0" dirty="0" err="1"/>
              <a:t>theo</a:t>
            </a:r>
            <a:r>
              <a:rPr lang="en-US" baseline="0" dirty="0"/>
              <a:t> </a:t>
            </a:r>
            <a:r>
              <a:rPr lang="en-US" baseline="0" dirty="0" err="1"/>
              <a:t>cấu</a:t>
            </a:r>
            <a:r>
              <a:rPr lang="en-US" baseline="0" dirty="0"/>
              <a:t> </a:t>
            </a:r>
            <a:r>
              <a:rPr lang="en-US" baseline="0" dirty="0" err="1"/>
              <a:t>trúc</a:t>
            </a:r>
            <a:endParaRPr lang="en-US" dirty="0"/>
          </a:p>
        </p:txBody>
      </p:sp>
      <p:sp>
        <p:nvSpPr>
          <p:cNvPr id="4" name="Slide Number Placeholder 3"/>
          <p:cNvSpPr>
            <a:spLocks noGrp="1"/>
          </p:cNvSpPr>
          <p:nvPr>
            <p:ph type="sldNum" sz="quarter" idx="10"/>
          </p:nvPr>
        </p:nvSpPr>
        <p:spPr/>
        <p:txBody>
          <a:bodyPr/>
          <a:lstStyle/>
          <a:p>
            <a:fld id="{F3544625-0ADF-4414-89A2-9E135F0C849F}" type="slidenum">
              <a:rPr lang="en-US" smtClean="0"/>
              <a:t>12</a:t>
            </a:fld>
            <a:endParaRPr lang="en-US" dirty="0"/>
          </a:p>
        </p:txBody>
      </p:sp>
    </p:spTree>
    <p:extLst>
      <p:ext uri="{BB962C8B-B14F-4D97-AF65-F5344CB8AC3E}">
        <p14:creationId xmlns:p14="http://schemas.microsoft.com/office/powerpoint/2010/main" val="1925502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Biểu</a:t>
            </a:r>
            <a:r>
              <a:rPr lang="en-US" baseline="0" dirty="0"/>
              <a:t> </a:t>
            </a:r>
            <a:r>
              <a:rPr lang="en-US" baseline="0" dirty="0" err="1"/>
              <a:t>diễn</a:t>
            </a:r>
            <a:r>
              <a:rPr lang="en-US" baseline="0" dirty="0"/>
              <a:t> </a:t>
            </a:r>
            <a:r>
              <a:rPr lang="en-US" baseline="0" dirty="0" err="1"/>
              <a:t>ngôn</a:t>
            </a:r>
            <a:r>
              <a:rPr lang="en-US" baseline="0" dirty="0"/>
              <a:t> </a:t>
            </a:r>
            <a:r>
              <a:rPr lang="en-US" baseline="0" dirty="0" err="1"/>
              <a:t>ngữ</a:t>
            </a:r>
            <a:r>
              <a:rPr lang="en-US" baseline="0" dirty="0"/>
              <a:t> hay vector </a:t>
            </a:r>
            <a:r>
              <a:rPr lang="en-US" baseline="0" dirty="0" err="1"/>
              <a:t>hóa</a:t>
            </a:r>
            <a:r>
              <a:rPr lang="en-US" baseline="0" dirty="0"/>
              <a:t> </a:t>
            </a:r>
            <a:r>
              <a:rPr lang="en-US" baseline="0" dirty="0" err="1"/>
              <a:t>từ</a:t>
            </a:r>
            <a:r>
              <a:rPr lang="en-US" baseline="0" dirty="0"/>
              <a:t> la </a:t>
            </a:r>
            <a:r>
              <a:rPr lang="en-US" baseline="0" err="1"/>
              <a:t>thành</a:t>
            </a:r>
            <a:r>
              <a:rPr lang="en-US" baseline="0"/>
              <a:t> phần quan trọng để giúp máy tính hiểu được ngon </a:t>
            </a:r>
            <a:r>
              <a:rPr lang="en-US" baseline="0" dirty="0" err="1"/>
              <a:t>ngữ</a:t>
            </a:r>
            <a:r>
              <a:rPr lang="en-US" baseline="0" dirty="0"/>
              <a:t> </a:t>
            </a:r>
            <a:r>
              <a:rPr lang="en-US" baseline="0" dirty="0" err="1"/>
              <a:t>dạng</a:t>
            </a:r>
            <a:r>
              <a:rPr lang="en-US" baseline="0" dirty="0"/>
              <a:t> </a:t>
            </a:r>
            <a:r>
              <a:rPr lang="en-US" baseline="0" dirty="0" err="1"/>
              <a:t>văn</a:t>
            </a:r>
            <a:r>
              <a:rPr lang="en-US" baseline="0" dirty="0"/>
              <a:t> </a:t>
            </a:r>
            <a:r>
              <a:rPr lang="en-US" baseline="0" dirty="0" err="1"/>
              <a:t>bản</a:t>
            </a:r>
            <a:r>
              <a:rPr lang="en-US" baseline="0" dirty="0"/>
              <a:t> sang </a:t>
            </a:r>
            <a:r>
              <a:rPr lang="en-US" baseline="0" dirty="0" err="1"/>
              <a:t>dạng</a:t>
            </a:r>
            <a:r>
              <a:rPr lang="en-US" baseline="0" dirty="0"/>
              <a:t> </a:t>
            </a:r>
            <a:r>
              <a:rPr lang="en-US" baseline="0" dirty="0" err="1"/>
              <a:t>số</a:t>
            </a:r>
            <a:endParaRPr lang="en-US" baseline="0" dirty="0"/>
          </a:p>
          <a:p>
            <a:r>
              <a:rPr lang="en-US" baseline="0" dirty="0"/>
              <a:t>Word </a:t>
            </a:r>
            <a:r>
              <a:rPr lang="en-US" baseline="0" dirty="0" err="1"/>
              <a:t>embeddings</a:t>
            </a:r>
            <a:r>
              <a:rPr lang="en-US" baseline="0" dirty="0"/>
              <a:t> </a:t>
            </a:r>
            <a:r>
              <a:rPr lang="en-US" baseline="0" dirty="0" err="1"/>
              <a:t>là</a:t>
            </a:r>
            <a:r>
              <a:rPr lang="en-US" baseline="0" dirty="0"/>
              <a:t> </a:t>
            </a:r>
            <a:r>
              <a:rPr lang="en-US" baseline="0" dirty="0" err="1"/>
              <a:t>phương</a:t>
            </a:r>
            <a:r>
              <a:rPr lang="en-US" baseline="0" dirty="0"/>
              <a:t> </a:t>
            </a:r>
            <a:r>
              <a:rPr lang="en-US" baseline="0" dirty="0" err="1"/>
              <a:t>pháp</a:t>
            </a:r>
            <a:r>
              <a:rPr lang="en-US" baseline="0" dirty="0"/>
              <a:t> </a:t>
            </a:r>
            <a:r>
              <a:rPr lang="en-US" baseline="0" dirty="0" err="1"/>
              <a:t>ánh</a:t>
            </a:r>
            <a:r>
              <a:rPr lang="en-US" baseline="0" dirty="0"/>
              <a:t> </a:t>
            </a:r>
            <a:r>
              <a:rPr lang="en-US" baseline="0" dirty="0" err="1"/>
              <a:t>xạ</a:t>
            </a:r>
            <a:r>
              <a:rPr lang="en-US" baseline="0" dirty="0"/>
              <a:t> </a:t>
            </a:r>
            <a:r>
              <a:rPr lang="en-US" baseline="0" dirty="0" err="1"/>
              <a:t>mỗi</a:t>
            </a:r>
            <a:r>
              <a:rPr lang="en-US" baseline="0" dirty="0"/>
              <a:t> </a:t>
            </a:r>
            <a:r>
              <a:rPr lang="en-US" baseline="0" dirty="0" err="1"/>
              <a:t>từ</a:t>
            </a:r>
            <a:r>
              <a:rPr lang="en-US" baseline="0" dirty="0"/>
              <a:t> </a:t>
            </a:r>
            <a:r>
              <a:rPr lang="en-US" baseline="0" dirty="0" err="1"/>
              <a:t>vào</a:t>
            </a:r>
            <a:r>
              <a:rPr lang="en-US" baseline="0" dirty="0"/>
              <a:t> </a:t>
            </a:r>
            <a:r>
              <a:rPr lang="en-US" baseline="0" dirty="0" err="1"/>
              <a:t>một</a:t>
            </a:r>
            <a:r>
              <a:rPr lang="en-US" baseline="0" dirty="0"/>
              <a:t> </a:t>
            </a:r>
            <a:r>
              <a:rPr lang="en-US" baseline="0" dirty="0" err="1"/>
              <a:t>không</a:t>
            </a:r>
            <a:r>
              <a:rPr lang="en-US" baseline="0" dirty="0"/>
              <a:t> </a:t>
            </a:r>
            <a:r>
              <a:rPr lang="en-US" baseline="0" dirty="0" err="1"/>
              <a:t>gian</a:t>
            </a:r>
            <a:r>
              <a:rPr lang="en-US" baseline="0" dirty="0"/>
              <a:t> </a:t>
            </a:r>
            <a:r>
              <a:rPr lang="en-US" baseline="0" dirty="0" err="1"/>
              <a:t>số</a:t>
            </a:r>
            <a:r>
              <a:rPr lang="en-US" baseline="0" dirty="0"/>
              <a:t> </a:t>
            </a:r>
            <a:r>
              <a:rPr lang="en-US" baseline="0" dirty="0" err="1"/>
              <a:t>nhiều</a:t>
            </a:r>
            <a:r>
              <a:rPr lang="en-US" baseline="0" dirty="0"/>
              <a:t> </a:t>
            </a:r>
            <a:r>
              <a:rPr lang="en-US" baseline="0" dirty="0" err="1"/>
              <a:t>chiều</a:t>
            </a:r>
            <a:r>
              <a:rPr lang="en-US" baseline="0" dirty="0"/>
              <a:t> </a:t>
            </a:r>
            <a:r>
              <a:rPr lang="en-US" baseline="0" err="1"/>
              <a:t>theo</a:t>
            </a:r>
            <a:r>
              <a:rPr lang="en-US" baseline="0"/>
              <a:t> nhưng </a:t>
            </a:r>
            <a:r>
              <a:rPr lang="en-US" baseline="0" dirty="0" err="1"/>
              <a:t>có</a:t>
            </a:r>
            <a:r>
              <a:rPr lang="en-US" baseline="0" dirty="0"/>
              <a:t> </a:t>
            </a:r>
            <a:r>
              <a:rPr lang="en-US" baseline="0" dirty="0" err="1"/>
              <a:t>kích</a:t>
            </a:r>
            <a:r>
              <a:rPr lang="en-US" baseline="0" dirty="0"/>
              <a:t> </a:t>
            </a:r>
            <a:r>
              <a:rPr lang="en-US" baseline="0" dirty="0" err="1"/>
              <a:t>thước</a:t>
            </a:r>
            <a:r>
              <a:rPr lang="en-US" baseline="0" dirty="0"/>
              <a:t> </a:t>
            </a:r>
            <a:r>
              <a:rPr lang="en-US" baseline="0" dirty="0" err="1"/>
              <a:t>nhỏ</a:t>
            </a:r>
            <a:r>
              <a:rPr lang="en-US" baseline="0" dirty="0"/>
              <a:t> </a:t>
            </a:r>
            <a:r>
              <a:rPr lang="en-US" baseline="0" dirty="0" err="1"/>
              <a:t>hơn</a:t>
            </a:r>
            <a:r>
              <a:rPr lang="en-US" baseline="0" dirty="0"/>
              <a:t> </a:t>
            </a:r>
            <a:r>
              <a:rPr lang="en-US" baseline="0" dirty="0" err="1"/>
              <a:t>nhiều</a:t>
            </a:r>
            <a:r>
              <a:rPr lang="en-US" baseline="0" dirty="0"/>
              <a:t> </a:t>
            </a:r>
            <a:r>
              <a:rPr lang="en-US" baseline="0" dirty="0" err="1"/>
              <a:t>với</a:t>
            </a:r>
            <a:r>
              <a:rPr lang="en-US" baseline="0" dirty="0"/>
              <a:t> </a:t>
            </a:r>
            <a:r>
              <a:rPr lang="en-US" baseline="0" dirty="0" err="1"/>
              <a:t>kích</a:t>
            </a:r>
            <a:r>
              <a:rPr lang="en-US" baseline="0" dirty="0"/>
              <a:t> </a:t>
            </a:r>
            <a:r>
              <a:rPr lang="en-US" baseline="0" dirty="0" err="1"/>
              <a:t>thước</a:t>
            </a:r>
            <a:r>
              <a:rPr lang="en-US" baseline="0" dirty="0"/>
              <a:t> </a:t>
            </a:r>
            <a:r>
              <a:rPr lang="en-US" baseline="0" dirty="0" err="1"/>
              <a:t>từ</a:t>
            </a:r>
            <a:r>
              <a:rPr lang="en-US" baseline="0" dirty="0"/>
              <a:t> </a:t>
            </a:r>
            <a:r>
              <a:rPr lang="en-US" baseline="0" dirty="0" err="1"/>
              <a:t>điển</a:t>
            </a:r>
            <a:endParaRPr lang="en-US" baseline="0" dirty="0"/>
          </a:p>
          <a:p>
            <a:r>
              <a:rPr lang="en-US" baseline="0" dirty="0"/>
              <a:t>Word2VEC: </a:t>
            </a:r>
            <a:r>
              <a:rPr lang="en-US" baseline="0" dirty="0" err="1"/>
              <a:t>tạo</a:t>
            </a:r>
            <a:r>
              <a:rPr lang="en-US" baseline="0" dirty="0"/>
              <a:t> </a:t>
            </a:r>
            <a:r>
              <a:rPr lang="en-US" baseline="0" dirty="0" err="1"/>
              <a:t>ra</a:t>
            </a:r>
            <a:r>
              <a:rPr lang="en-US" baseline="0" dirty="0"/>
              <a:t> </a:t>
            </a:r>
            <a:r>
              <a:rPr lang="en-US" baseline="0" dirty="0" err="1"/>
              <a:t>năm</a:t>
            </a:r>
            <a:r>
              <a:rPr lang="en-US" baseline="0" dirty="0"/>
              <a:t> 2013. </a:t>
            </a:r>
            <a:r>
              <a:rPr lang="en-US" baseline="0" dirty="0" err="1"/>
              <a:t>thực</a:t>
            </a:r>
            <a:r>
              <a:rPr lang="en-US" baseline="0" dirty="0"/>
              <a:t> </a:t>
            </a:r>
            <a:r>
              <a:rPr lang="en-US" baseline="0" dirty="0" err="1"/>
              <a:t>chất</a:t>
            </a:r>
            <a:r>
              <a:rPr lang="en-US" baseline="0" dirty="0"/>
              <a:t> </a:t>
            </a:r>
            <a:r>
              <a:rPr lang="en-US" baseline="0" dirty="0" err="1"/>
              <a:t>là</a:t>
            </a:r>
            <a:r>
              <a:rPr lang="en-US" baseline="0" dirty="0"/>
              <a:t> </a:t>
            </a:r>
            <a:r>
              <a:rPr lang="en-US" baseline="0" dirty="0" err="1"/>
              <a:t>việc</a:t>
            </a:r>
            <a:r>
              <a:rPr lang="en-US" baseline="0" dirty="0"/>
              <a:t> </a:t>
            </a:r>
            <a:r>
              <a:rPr lang="en-US" baseline="0" dirty="0" err="1"/>
              <a:t>ánh</a:t>
            </a:r>
            <a:r>
              <a:rPr lang="en-US" baseline="0" dirty="0"/>
              <a:t> </a:t>
            </a:r>
            <a:r>
              <a:rPr lang="en-US" baseline="0" dirty="0" err="1"/>
              <a:t>xạ</a:t>
            </a:r>
            <a:r>
              <a:rPr lang="en-US" baseline="0" dirty="0"/>
              <a:t> </a:t>
            </a:r>
            <a:r>
              <a:rPr lang="en-US" baseline="0" dirty="0" err="1"/>
              <a:t>từ</a:t>
            </a:r>
            <a:r>
              <a:rPr lang="en-US" baseline="0" dirty="0"/>
              <a:t> </a:t>
            </a:r>
            <a:r>
              <a:rPr lang="en-US" baseline="0" dirty="0" err="1"/>
              <a:t>một</a:t>
            </a:r>
            <a:r>
              <a:rPr lang="en-US" baseline="0" dirty="0"/>
              <a:t> </a:t>
            </a:r>
            <a:r>
              <a:rPr lang="en-US" baseline="0" dirty="0" err="1"/>
              <a:t>tập</a:t>
            </a:r>
            <a:r>
              <a:rPr lang="en-US" baseline="0" dirty="0"/>
              <a:t> </a:t>
            </a:r>
            <a:r>
              <a:rPr lang="en-US" baseline="0" err="1"/>
              <a:t>các</a:t>
            </a:r>
            <a:r>
              <a:rPr lang="en-US" baseline="0"/>
              <a:t> từ sang </a:t>
            </a:r>
            <a:r>
              <a:rPr lang="en-US" baseline="0" dirty="0" err="1"/>
              <a:t>không</a:t>
            </a:r>
            <a:r>
              <a:rPr lang="en-US" baseline="0" dirty="0"/>
              <a:t> </a:t>
            </a:r>
            <a:r>
              <a:rPr lang="en-US" baseline="0" dirty="0" err="1"/>
              <a:t>gian</a:t>
            </a:r>
            <a:r>
              <a:rPr lang="en-US" baseline="0" dirty="0"/>
              <a:t> vector, </a:t>
            </a:r>
            <a:r>
              <a:rPr lang="en-US" baseline="0" dirty="0" err="1"/>
              <a:t>mỗi</a:t>
            </a:r>
            <a:r>
              <a:rPr lang="en-US" baseline="0" dirty="0"/>
              <a:t> vector </a:t>
            </a:r>
            <a:r>
              <a:rPr lang="en-US" baseline="0" dirty="0" err="1"/>
              <a:t>biểu</a:t>
            </a:r>
            <a:r>
              <a:rPr lang="en-US" baseline="0" dirty="0"/>
              <a:t> </a:t>
            </a:r>
            <a:r>
              <a:rPr lang="en-US" baseline="0" dirty="0" err="1"/>
              <a:t>diễn</a:t>
            </a:r>
            <a:r>
              <a:rPr lang="en-US" baseline="0" dirty="0"/>
              <a:t> </a:t>
            </a:r>
            <a:r>
              <a:rPr lang="en-US" baseline="0" dirty="0" err="1"/>
              <a:t>bởi</a:t>
            </a:r>
            <a:r>
              <a:rPr lang="en-US" baseline="0" dirty="0"/>
              <a:t> n </a:t>
            </a:r>
            <a:r>
              <a:rPr lang="en-US" baseline="0" dirty="0" err="1"/>
              <a:t>số</a:t>
            </a:r>
            <a:r>
              <a:rPr lang="en-US" baseline="0" dirty="0"/>
              <a:t> </a:t>
            </a:r>
            <a:r>
              <a:rPr lang="en-US" baseline="0" dirty="0" err="1"/>
              <a:t>thực</a:t>
            </a:r>
            <a:r>
              <a:rPr lang="en-US" baseline="0" dirty="0"/>
              <a:t>, 1 </a:t>
            </a:r>
            <a:r>
              <a:rPr lang="en-US" baseline="0" dirty="0" err="1"/>
              <a:t>từ</a:t>
            </a:r>
            <a:r>
              <a:rPr lang="en-US" baseline="0" dirty="0"/>
              <a:t> </a:t>
            </a:r>
            <a:r>
              <a:rPr lang="en-US" baseline="0" dirty="0" err="1"/>
              <a:t>ứng</a:t>
            </a:r>
            <a:r>
              <a:rPr lang="en-US" baseline="0" dirty="0"/>
              <a:t> 1 vector. </a:t>
            </a:r>
            <a:r>
              <a:rPr lang="en-US" baseline="0" dirty="0" err="1"/>
              <a:t>Sau</a:t>
            </a:r>
            <a:r>
              <a:rPr lang="en-US" baseline="0" dirty="0"/>
              <a:t> </a:t>
            </a:r>
            <a:r>
              <a:rPr lang="en-US" baseline="0" dirty="0" err="1"/>
              <a:t>quá</a:t>
            </a:r>
            <a:r>
              <a:rPr lang="en-US" baseline="0" dirty="0"/>
              <a:t> </a:t>
            </a:r>
            <a:r>
              <a:rPr lang="en-US" baseline="0" dirty="0" err="1"/>
              <a:t>trình</a:t>
            </a:r>
            <a:r>
              <a:rPr lang="en-US" baseline="0" dirty="0"/>
              <a:t> </a:t>
            </a:r>
            <a:r>
              <a:rPr lang="en-US" baseline="0" dirty="0" err="1"/>
              <a:t>huấn</a:t>
            </a:r>
            <a:r>
              <a:rPr lang="en-US" baseline="0" dirty="0"/>
              <a:t> </a:t>
            </a:r>
            <a:r>
              <a:rPr lang="en-US" baseline="0" dirty="0" err="1"/>
              <a:t>luyện</a:t>
            </a:r>
            <a:r>
              <a:rPr lang="en-US" baseline="0" dirty="0"/>
              <a:t>, </a:t>
            </a:r>
            <a:r>
              <a:rPr lang="en-US" baseline="0" dirty="0" err="1"/>
              <a:t>trọng</a:t>
            </a:r>
            <a:r>
              <a:rPr lang="en-US" baseline="0" dirty="0"/>
              <a:t> </a:t>
            </a:r>
            <a:r>
              <a:rPr lang="en-US" baseline="0" dirty="0" err="1"/>
              <a:t>số</a:t>
            </a:r>
            <a:r>
              <a:rPr lang="en-US" baseline="0" dirty="0"/>
              <a:t> vector </a:t>
            </a:r>
            <a:r>
              <a:rPr lang="en-US" baseline="0" dirty="0" err="1"/>
              <a:t>của</a:t>
            </a:r>
            <a:r>
              <a:rPr lang="en-US" baseline="0" dirty="0"/>
              <a:t> </a:t>
            </a:r>
            <a:r>
              <a:rPr lang="en-US" baseline="0" dirty="0" err="1"/>
              <a:t>từ</a:t>
            </a:r>
            <a:r>
              <a:rPr lang="en-US" baseline="0" dirty="0"/>
              <a:t> </a:t>
            </a:r>
            <a:r>
              <a:rPr lang="en-US" baseline="0" dirty="0" err="1"/>
              <a:t>được</a:t>
            </a:r>
            <a:r>
              <a:rPr lang="en-US" baseline="0" dirty="0"/>
              <a:t> </a:t>
            </a:r>
            <a:r>
              <a:rPr lang="en-US" baseline="0" dirty="0" err="1"/>
              <a:t>cập</a:t>
            </a:r>
            <a:r>
              <a:rPr lang="en-US" baseline="0" dirty="0"/>
              <a:t> </a:t>
            </a:r>
            <a:r>
              <a:rPr lang="en-US" baseline="0" dirty="0" err="1"/>
              <a:t>nhật</a:t>
            </a:r>
            <a:r>
              <a:rPr lang="en-US" baseline="0" dirty="0"/>
              <a:t> -&gt; </a:t>
            </a:r>
            <a:r>
              <a:rPr lang="en-US" baseline="0" dirty="0" err="1"/>
              <a:t>tính</a:t>
            </a:r>
            <a:r>
              <a:rPr lang="en-US" baseline="0" dirty="0"/>
              <a:t> </a:t>
            </a:r>
            <a:r>
              <a:rPr lang="en-US" baseline="0" dirty="0" err="1"/>
              <a:t>toán</a:t>
            </a:r>
            <a:r>
              <a:rPr lang="en-US" baseline="0" dirty="0"/>
              <a:t> </a:t>
            </a:r>
            <a:r>
              <a:rPr lang="en-US" baseline="0" dirty="0" err="1"/>
              <a:t>khoảng</a:t>
            </a:r>
            <a:r>
              <a:rPr lang="en-US" baseline="0" dirty="0"/>
              <a:t> </a:t>
            </a:r>
            <a:r>
              <a:rPr lang="en-US" baseline="0" dirty="0" err="1"/>
              <a:t>cách</a:t>
            </a:r>
            <a:r>
              <a:rPr lang="en-US" baseline="0" dirty="0"/>
              <a:t> </a:t>
            </a:r>
            <a:r>
              <a:rPr lang="en-US" baseline="0" dirty="0" err="1"/>
              <a:t>giữa</a:t>
            </a:r>
            <a:r>
              <a:rPr lang="en-US" baseline="0" dirty="0"/>
              <a:t> </a:t>
            </a:r>
            <a:r>
              <a:rPr lang="en-US" baseline="0" dirty="0" err="1"/>
              <a:t>các</a:t>
            </a:r>
            <a:r>
              <a:rPr lang="en-US" baseline="0" dirty="0"/>
              <a:t> </a:t>
            </a:r>
            <a:r>
              <a:rPr lang="en-US" baseline="0" dirty="0" err="1"/>
              <a:t>từ</a:t>
            </a:r>
            <a:r>
              <a:rPr lang="en-US" baseline="0" dirty="0"/>
              <a:t> </a:t>
            </a:r>
            <a:r>
              <a:rPr lang="en-US" baseline="0" dirty="0" err="1"/>
              <a:t>và</a:t>
            </a:r>
            <a:r>
              <a:rPr lang="en-US" baseline="0" dirty="0"/>
              <a:t> </a:t>
            </a:r>
            <a:r>
              <a:rPr lang="en-US" baseline="0" dirty="0" err="1"/>
              <a:t>những</a:t>
            </a:r>
            <a:r>
              <a:rPr lang="en-US" baseline="0" dirty="0"/>
              <a:t> </a:t>
            </a:r>
            <a:r>
              <a:rPr lang="en-US" baseline="0" dirty="0" err="1"/>
              <a:t>từ</a:t>
            </a:r>
            <a:r>
              <a:rPr lang="en-US" baseline="0" dirty="0"/>
              <a:t> hay </a:t>
            </a:r>
            <a:r>
              <a:rPr lang="en-US" baseline="0" dirty="0" err="1"/>
              <a:t>đứng</a:t>
            </a:r>
            <a:r>
              <a:rPr lang="en-US" baseline="0" dirty="0"/>
              <a:t> </a:t>
            </a:r>
            <a:r>
              <a:rPr lang="en-US" baseline="0" dirty="0" err="1"/>
              <a:t>gần</a:t>
            </a:r>
            <a:r>
              <a:rPr lang="en-US" baseline="0" dirty="0"/>
              <a:t> </a:t>
            </a:r>
            <a:r>
              <a:rPr lang="en-US" baseline="0" dirty="0" err="1"/>
              <a:t>nhau</a:t>
            </a:r>
            <a:endParaRPr lang="en-US" baseline="0" dirty="0"/>
          </a:p>
          <a:p>
            <a:endParaRPr lang="en-US" dirty="0"/>
          </a:p>
        </p:txBody>
      </p:sp>
      <p:sp>
        <p:nvSpPr>
          <p:cNvPr id="4" name="Slide Number Placeholder 3"/>
          <p:cNvSpPr>
            <a:spLocks noGrp="1"/>
          </p:cNvSpPr>
          <p:nvPr>
            <p:ph type="sldNum" sz="quarter" idx="10"/>
          </p:nvPr>
        </p:nvSpPr>
        <p:spPr/>
        <p:txBody>
          <a:bodyPr/>
          <a:lstStyle/>
          <a:p>
            <a:fld id="{F3544625-0ADF-4414-89A2-9E135F0C849F}" type="slidenum">
              <a:rPr lang="en-US" smtClean="0"/>
              <a:t>13</a:t>
            </a:fld>
            <a:endParaRPr lang="en-US" dirty="0"/>
          </a:p>
        </p:txBody>
      </p:sp>
    </p:spTree>
    <p:extLst>
      <p:ext uri="{BB962C8B-B14F-4D97-AF65-F5344CB8AC3E}">
        <p14:creationId xmlns:p14="http://schemas.microsoft.com/office/powerpoint/2010/main" val="2720289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Sử</a:t>
            </a:r>
            <a:r>
              <a:rPr lang="en-US" baseline="0" dirty="0"/>
              <a:t> </a:t>
            </a:r>
            <a:r>
              <a:rPr lang="en-US" baseline="0" dirty="0" err="1"/>
              <a:t>dụng</a:t>
            </a:r>
            <a:r>
              <a:rPr lang="en-US" baseline="0" dirty="0"/>
              <a:t> </a:t>
            </a:r>
            <a:r>
              <a:rPr lang="en-US" baseline="0" dirty="0" err="1"/>
              <a:t>ngôn</a:t>
            </a:r>
            <a:r>
              <a:rPr lang="en-US" baseline="0" dirty="0"/>
              <a:t> </a:t>
            </a:r>
            <a:r>
              <a:rPr lang="en-US" baseline="0" dirty="0" err="1"/>
              <a:t>ngữ</a:t>
            </a:r>
            <a:r>
              <a:rPr lang="en-US" baseline="0" dirty="0"/>
              <a:t> </a:t>
            </a:r>
            <a:r>
              <a:rPr lang="en-US" baseline="0" dirty="0" err="1"/>
              <a:t>lập</a:t>
            </a:r>
            <a:r>
              <a:rPr lang="en-US" baseline="0" dirty="0"/>
              <a:t> </a:t>
            </a:r>
            <a:r>
              <a:rPr lang="en-US" baseline="0" dirty="0" err="1"/>
              <a:t>trình</a:t>
            </a:r>
            <a:r>
              <a:rPr lang="en-US" baseline="0" dirty="0"/>
              <a:t> python, </a:t>
            </a:r>
            <a:r>
              <a:rPr lang="en-US" baseline="0" dirty="0" err="1"/>
              <a:t>được</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phổ</a:t>
            </a:r>
            <a:r>
              <a:rPr lang="en-US" baseline="0" dirty="0"/>
              <a:t> </a:t>
            </a:r>
            <a:r>
              <a:rPr lang="en-US" baseline="0" dirty="0" err="1"/>
              <a:t>biến</a:t>
            </a:r>
            <a:r>
              <a:rPr lang="en-US" baseline="0" dirty="0"/>
              <a:t> </a:t>
            </a:r>
            <a:r>
              <a:rPr lang="en-US" baseline="0" dirty="0" err="1"/>
              <a:t>trong</a:t>
            </a:r>
            <a:r>
              <a:rPr lang="en-US" baseline="0" dirty="0"/>
              <a:t> Ai, ML, DL</a:t>
            </a:r>
            <a:br>
              <a:rPr lang="en-US" baseline="0" dirty="0"/>
            </a:br>
            <a:r>
              <a:rPr lang="en-US" baseline="0" dirty="0" err="1"/>
              <a:t>tính</a:t>
            </a:r>
            <a:r>
              <a:rPr lang="en-US" baseline="0" dirty="0"/>
              <a:t> </a:t>
            </a:r>
            <a:r>
              <a:rPr lang="en-US" baseline="0" dirty="0" err="1"/>
              <a:t>năng</a:t>
            </a:r>
            <a:r>
              <a:rPr lang="en-US" baseline="0" dirty="0"/>
              <a:t>: </a:t>
            </a:r>
            <a:r>
              <a:rPr lang="en-US" baseline="0" dirty="0" err="1"/>
              <a:t>đơn</a:t>
            </a:r>
            <a:r>
              <a:rPr lang="en-US" baseline="0" dirty="0"/>
              <a:t> </a:t>
            </a:r>
            <a:r>
              <a:rPr lang="en-US" baseline="0" dirty="0" err="1"/>
              <a:t>giản</a:t>
            </a:r>
            <a:r>
              <a:rPr lang="en-US" baseline="0" dirty="0"/>
              <a:t> </a:t>
            </a:r>
            <a:r>
              <a:rPr lang="en-US" baseline="0" dirty="0" err="1"/>
              <a:t>dễ</a:t>
            </a:r>
            <a:r>
              <a:rPr lang="en-US" baseline="0" dirty="0"/>
              <a:t> </a:t>
            </a:r>
            <a:r>
              <a:rPr lang="en-US" baseline="0" dirty="0" err="1"/>
              <a:t>học</a:t>
            </a:r>
            <a:r>
              <a:rPr lang="en-US" baseline="0" dirty="0"/>
              <a:t>, </a:t>
            </a:r>
            <a:r>
              <a:rPr lang="en-US" baseline="0" dirty="0" err="1"/>
              <a:t>miễn</a:t>
            </a:r>
            <a:r>
              <a:rPr lang="en-US" baseline="0" dirty="0"/>
              <a:t> </a:t>
            </a:r>
            <a:r>
              <a:rPr lang="en-US" baseline="0" dirty="0" err="1"/>
              <a:t>phí</a:t>
            </a:r>
            <a:r>
              <a:rPr lang="en-US" baseline="0" dirty="0"/>
              <a:t>, </a:t>
            </a:r>
            <a:r>
              <a:rPr lang="en-US" baseline="0" dirty="0" err="1"/>
              <a:t>mã</a:t>
            </a:r>
            <a:r>
              <a:rPr lang="en-US" baseline="0" dirty="0"/>
              <a:t> </a:t>
            </a:r>
            <a:r>
              <a:rPr lang="en-US" baseline="0" dirty="0" err="1"/>
              <a:t>nguồn</a:t>
            </a:r>
            <a:r>
              <a:rPr lang="en-US" baseline="0" dirty="0"/>
              <a:t> </a:t>
            </a:r>
            <a:r>
              <a:rPr lang="en-US" baseline="0" dirty="0" err="1"/>
              <a:t>mở</a:t>
            </a:r>
            <a:r>
              <a:rPr lang="en-US" baseline="0" dirty="0"/>
              <a:t>, </a:t>
            </a:r>
            <a:r>
              <a:rPr lang="en-US" baseline="0" dirty="0" err="1"/>
              <a:t>khả</a:t>
            </a:r>
            <a:r>
              <a:rPr lang="en-US" baseline="0" dirty="0"/>
              <a:t> </a:t>
            </a:r>
            <a:r>
              <a:rPr lang="en-US" baseline="0" dirty="0" err="1"/>
              <a:t>năng</a:t>
            </a:r>
            <a:r>
              <a:rPr lang="en-US" baseline="0" dirty="0"/>
              <a:t> di </a:t>
            </a:r>
            <a:r>
              <a:rPr lang="en-US" baseline="0" dirty="0" err="1"/>
              <a:t>chuyển</a:t>
            </a:r>
            <a:r>
              <a:rPr lang="en-US" baseline="0" dirty="0"/>
              <a:t> </a:t>
            </a:r>
            <a:r>
              <a:rPr lang="en-US" baseline="0" dirty="0" err="1"/>
              <a:t>từ</a:t>
            </a:r>
            <a:r>
              <a:rPr lang="en-US" baseline="0" dirty="0"/>
              <a:t> </a:t>
            </a:r>
            <a:r>
              <a:rPr lang="en-US" baseline="0" dirty="0" err="1"/>
              <a:t>nền</a:t>
            </a:r>
            <a:r>
              <a:rPr lang="en-US" baseline="0" dirty="0"/>
              <a:t> </a:t>
            </a:r>
            <a:r>
              <a:rPr lang="en-US" baseline="0" dirty="0" err="1"/>
              <a:t>tảng</a:t>
            </a:r>
            <a:r>
              <a:rPr lang="en-US" baseline="0" dirty="0"/>
              <a:t> </a:t>
            </a:r>
            <a:r>
              <a:rPr lang="en-US" baseline="0" dirty="0" err="1"/>
              <a:t>này</a:t>
            </a:r>
            <a:r>
              <a:rPr lang="en-US" baseline="0" dirty="0"/>
              <a:t> sang </a:t>
            </a:r>
            <a:r>
              <a:rPr lang="en-US" baseline="0" dirty="0" err="1"/>
              <a:t>nền</a:t>
            </a:r>
            <a:r>
              <a:rPr lang="en-US" baseline="0" dirty="0"/>
              <a:t> </a:t>
            </a:r>
            <a:r>
              <a:rPr lang="en-US" baseline="0" dirty="0" err="1"/>
              <a:t>tảng</a:t>
            </a:r>
            <a:r>
              <a:rPr lang="en-US" baseline="0" dirty="0"/>
              <a:t> </a:t>
            </a:r>
            <a:r>
              <a:rPr lang="en-US" baseline="0" dirty="0" err="1"/>
              <a:t>khác</a:t>
            </a:r>
            <a:r>
              <a:rPr lang="en-US" baseline="0" dirty="0"/>
              <a:t> </a:t>
            </a:r>
            <a:r>
              <a:rPr lang="en-US" baseline="0" dirty="0" err="1"/>
              <a:t>mà</a:t>
            </a:r>
            <a:r>
              <a:rPr lang="en-US" baseline="0" dirty="0"/>
              <a:t> </a:t>
            </a:r>
            <a:r>
              <a:rPr lang="en-US" baseline="0" dirty="0" err="1"/>
              <a:t>ko</a:t>
            </a:r>
            <a:r>
              <a:rPr lang="en-US" baseline="0" dirty="0"/>
              <a:t> </a:t>
            </a:r>
            <a:r>
              <a:rPr lang="en-US" baseline="0" dirty="0" err="1"/>
              <a:t>bị</a:t>
            </a:r>
            <a:r>
              <a:rPr lang="en-US" baseline="0" dirty="0"/>
              <a:t> </a:t>
            </a:r>
            <a:r>
              <a:rPr lang="en-US" baseline="0" dirty="0" err="1"/>
              <a:t>thay</a:t>
            </a:r>
            <a:r>
              <a:rPr lang="en-US" baseline="0" dirty="0"/>
              <a:t> </a:t>
            </a:r>
            <a:r>
              <a:rPr lang="en-US" baseline="0" dirty="0" err="1"/>
              <a:t>đổi</a:t>
            </a:r>
            <a:endParaRPr lang="en-US" baseline="0" dirty="0"/>
          </a:p>
          <a:p>
            <a:r>
              <a:rPr lang="en-US" baseline="0" dirty="0" err="1"/>
              <a:t>Khả</a:t>
            </a:r>
            <a:r>
              <a:rPr lang="en-US" baseline="0" dirty="0"/>
              <a:t> </a:t>
            </a:r>
            <a:r>
              <a:rPr lang="en-US" baseline="0" dirty="0" err="1"/>
              <a:t>năng</a:t>
            </a:r>
            <a:r>
              <a:rPr lang="en-US" baseline="0" dirty="0"/>
              <a:t> </a:t>
            </a:r>
            <a:r>
              <a:rPr lang="en-US" baseline="0" dirty="0" err="1"/>
              <a:t>mở</a:t>
            </a:r>
            <a:r>
              <a:rPr lang="en-US" baseline="0" dirty="0"/>
              <a:t> </a:t>
            </a:r>
            <a:r>
              <a:rPr lang="en-US" baseline="0" dirty="0" err="1"/>
              <a:t>rộng</a:t>
            </a:r>
            <a:r>
              <a:rPr lang="en-US" baseline="0" dirty="0"/>
              <a:t> </a:t>
            </a:r>
            <a:r>
              <a:rPr lang="en-US" baseline="0" dirty="0" err="1"/>
              <a:t>và</a:t>
            </a:r>
            <a:r>
              <a:rPr lang="en-US" baseline="0" dirty="0"/>
              <a:t> </a:t>
            </a:r>
            <a:r>
              <a:rPr lang="en-US" baseline="0" dirty="0" err="1"/>
              <a:t>có</a:t>
            </a:r>
            <a:r>
              <a:rPr lang="en-US" baseline="0" dirty="0"/>
              <a:t> </a:t>
            </a:r>
            <a:r>
              <a:rPr lang="en-US" baseline="0" dirty="0" err="1"/>
              <a:t>thể</a:t>
            </a:r>
            <a:r>
              <a:rPr lang="en-US" baseline="0" dirty="0"/>
              <a:t> </a:t>
            </a:r>
            <a:r>
              <a:rPr lang="en-US" baseline="0" dirty="0" err="1"/>
              <a:t>nhúng</a:t>
            </a:r>
            <a:endParaRPr lang="en-US" baseline="0" dirty="0"/>
          </a:p>
          <a:p>
            <a:r>
              <a:rPr lang="en-US" baseline="0" dirty="0" err="1"/>
              <a:t>Nhiều</a:t>
            </a:r>
            <a:r>
              <a:rPr lang="en-US" baseline="0" dirty="0"/>
              <a:t> </a:t>
            </a:r>
            <a:r>
              <a:rPr lang="en-US" baseline="0" dirty="0" err="1"/>
              <a:t>thư</a:t>
            </a:r>
            <a:r>
              <a:rPr lang="en-US" baseline="0" dirty="0"/>
              <a:t> </a:t>
            </a:r>
            <a:r>
              <a:rPr lang="en-US" baseline="0" dirty="0" err="1"/>
              <a:t>viện</a:t>
            </a:r>
            <a:r>
              <a:rPr lang="en-US" baseline="0" dirty="0"/>
              <a:t> </a:t>
            </a:r>
            <a:r>
              <a:rPr lang="en-US" baseline="0" dirty="0" err="1"/>
              <a:t>để</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và</a:t>
            </a:r>
            <a:r>
              <a:rPr lang="en-US" baseline="0" dirty="0"/>
              <a:t> </a:t>
            </a:r>
            <a:r>
              <a:rPr lang="en-US" baseline="0" dirty="0" err="1"/>
              <a:t>giải</a:t>
            </a:r>
            <a:r>
              <a:rPr lang="en-US" baseline="0" dirty="0"/>
              <a:t> </a:t>
            </a:r>
            <a:r>
              <a:rPr lang="en-US" baseline="0" dirty="0" err="1"/>
              <a:t>quyết</a:t>
            </a:r>
            <a:r>
              <a:rPr lang="en-US" baseline="0" dirty="0"/>
              <a:t> </a:t>
            </a:r>
            <a:r>
              <a:rPr lang="en-US" baseline="0" dirty="0" err="1"/>
              <a:t>tác</a:t>
            </a:r>
            <a:r>
              <a:rPr lang="en-US" baseline="0" dirty="0"/>
              <a:t> </a:t>
            </a:r>
            <a:r>
              <a:rPr lang="en-US" baseline="0" dirty="0" err="1"/>
              <a:t>vụ</a:t>
            </a:r>
            <a:endParaRPr lang="en-US" baseline="0" dirty="0"/>
          </a:p>
          <a:p>
            <a:r>
              <a:rPr lang="en-US" baseline="0" dirty="0" err="1"/>
              <a:t>Hướng</a:t>
            </a:r>
            <a:r>
              <a:rPr lang="en-US" baseline="0" dirty="0"/>
              <a:t> </a:t>
            </a:r>
            <a:r>
              <a:rPr lang="en-US" baseline="0" dirty="0" err="1"/>
              <a:t>đối</a:t>
            </a:r>
            <a:r>
              <a:rPr lang="en-US" baseline="0" dirty="0"/>
              <a:t> </a:t>
            </a:r>
            <a:r>
              <a:rPr lang="en-US" baseline="0" dirty="0" err="1"/>
              <a:t>tượng</a:t>
            </a:r>
            <a:endParaRPr lang="en-US" dirty="0"/>
          </a:p>
        </p:txBody>
      </p:sp>
      <p:sp>
        <p:nvSpPr>
          <p:cNvPr id="4" name="Slide Number Placeholder 3"/>
          <p:cNvSpPr>
            <a:spLocks noGrp="1"/>
          </p:cNvSpPr>
          <p:nvPr>
            <p:ph type="sldNum" sz="quarter" idx="10"/>
          </p:nvPr>
        </p:nvSpPr>
        <p:spPr/>
        <p:txBody>
          <a:bodyPr/>
          <a:lstStyle/>
          <a:p>
            <a:fld id="{F3544625-0ADF-4414-89A2-9E135F0C849F}" type="slidenum">
              <a:rPr lang="en-US" smtClean="0"/>
              <a:t>14</a:t>
            </a:fld>
            <a:endParaRPr lang="en-US" dirty="0"/>
          </a:p>
        </p:txBody>
      </p:sp>
    </p:spTree>
    <p:extLst>
      <p:ext uri="{BB962C8B-B14F-4D97-AF65-F5344CB8AC3E}">
        <p14:creationId xmlns:p14="http://schemas.microsoft.com/office/powerpoint/2010/main" val="3433763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Tensorflow:</a:t>
            </a:r>
            <a:r>
              <a:rPr lang="en-US" baseline="0"/>
              <a:t> thư viện phần mềm mã nguồn mở hỗ trợ mạnh mẽ các phép toán đẻ tính toán ML và Deep Learning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NLTK:</a:t>
            </a:r>
            <a:r>
              <a:rPr lang="en-US" baseline="0"/>
              <a:t> bộ công cụ ngôn ngữ tự nhiên, cung cấp các cơ chế và kỹ thuật xử lý ngôn ngữ phổ biến, giúp việc xử lý ngôn ngữ tự nhiên trở lên dễ dàng và nhanh chóng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Flask: là</a:t>
            </a:r>
            <a:r>
              <a:rPr lang="en-US" baseline="0"/>
              <a:t> 1 loại micro web frameworkds có thể xây dựng các api, ứng dụng web nhỏ gọn</a:t>
            </a:r>
          </a:p>
          <a:p>
            <a:endParaRPr lang="en-US" dirty="0"/>
          </a:p>
        </p:txBody>
      </p:sp>
      <p:sp>
        <p:nvSpPr>
          <p:cNvPr id="4" name="Slide Number Placeholder 3"/>
          <p:cNvSpPr>
            <a:spLocks noGrp="1"/>
          </p:cNvSpPr>
          <p:nvPr>
            <p:ph type="sldNum" sz="quarter" idx="10"/>
          </p:nvPr>
        </p:nvSpPr>
        <p:spPr/>
        <p:txBody>
          <a:bodyPr/>
          <a:lstStyle/>
          <a:p>
            <a:fld id="{F3544625-0ADF-4414-89A2-9E135F0C849F}" type="slidenum">
              <a:rPr lang="en-US" smtClean="0"/>
              <a:t>15</a:t>
            </a:fld>
            <a:endParaRPr lang="en-US" dirty="0"/>
          </a:p>
        </p:txBody>
      </p:sp>
    </p:spTree>
    <p:extLst>
      <p:ext uri="{BB962C8B-B14F-4D97-AF65-F5344CB8AC3E}">
        <p14:creationId xmlns:p14="http://schemas.microsoft.com/office/powerpoint/2010/main" val="81600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code, </a:t>
            </a:r>
            <a:r>
              <a:rPr lang="en-US" dirty="0" err="1"/>
              <a:t>nói</a:t>
            </a:r>
            <a:r>
              <a:rPr lang="en-US" baseline="0" dirty="0"/>
              <a:t> qua </a:t>
            </a:r>
            <a:r>
              <a:rPr lang="en-US" baseline="0" dirty="0" err="1"/>
              <a:t>tí</a:t>
            </a:r>
            <a:r>
              <a:rPr lang="en-US" baseline="0" dirty="0"/>
              <a:t> </a:t>
            </a:r>
            <a:r>
              <a:rPr lang="en-US" baseline="0" dirty="0" err="1"/>
              <a:t>về</a:t>
            </a:r>
            <a:r>
              <a:rPr lang="en-US" baseline="0" dirty="0"/>
              <a:t> </a:t>
            </a:r>
            <a:r>
              <a:rPr lang="en-US" baseline="0" dirty="0" err="1"/>
              <a:t>vài</a:t>
            </a:r>
            <a:r>
              <a:rPr lang="en-US" baseline="0" dirty="0"/>
              <a:t> </a:t>
            </a:r>
            <a:r>
              <a:rPr lang="en-US" baseline="0" dirty="0" err="1"/>
              <a:t>dòng</a:t>
            </a:r>
            <a:r>
              <a:rPr lang="en-US" baseline="0" dirty="0"/>
              <a:t> code. </a:t>
            </a:r>
            <a:r>
              <a:rPr lang="en-US" baseline="0" dirty="0" err="1"/>
              <a:t>Chạy</a:t>
            </a:r>
            <a:r>
              <a:rPr lang="en-US" baseline="0" dirty="0"/>
              <a:t> demo</a:t>
            </a:r>
            <a:endParaRPr lang="en-US" dirty="0"/>
          </a:p>
        </p:txBody>
      </p:sp>
      <p:sp>
        <p:nvSpPr>
          <p:cNvPr id="4" name="Slide Number Placeholder 3"/>
          <p:cNvSpPr>
            <a:spLocks noGrp="1"/>
          </p:cNvSpPr>
          <p:nvPr>
            <p:ph type="sldNum" sz="quarter" idx="10"/>
          </p:nvPr>
        </p:nvSpPr>
        <p:spPr/>
        <p:txBody>
          <a:bodyPr/>
          <a:lstStyle/>
          <a:p>
            <a:fld id="{F3544625-0ADF-4414-89A2-9E135F0C849F}" type="slidenum">
              <a:rPr lang="en-US" smtClean="0"/>
              <a:t>16</a:t>
            </a:fld>
            <a:endParaRPr lang="en-US" dirty="0"/>
          </a:p>
        </p:txBody>
      </p:sp>
    </p:spTree>
    <p:extLst>
      <p:ext uri="{BB962C8B-B14F-4D97-AF65-F5344CB8AC3E}">
        <p14:creationId xmlns:p14="http://schemas.microsoft.com/office/powerpoint/2010/main" val="2777753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17</a:t>
            </a:fld>
            <a:endParaRPr lang="en-US" dirty="0"/>
          </a:p>
        </p:txBody>
      </p:sp>
    </p:spTree>
    <p:extLst>
      <p:ext uri="{BB962C8B-B14F-4D97-AF65-F5344CB8AC3E}">
        <p14:creationId xmlns:p14="http://schemas.microsoft.com/office/powerpoint/2010/main" val="204834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Phầ</a:t>
            </a:r>
            <a:r>
              <a:rPr lang="en-US" baseline="0" dirty="0" err="1"/>
              <a:t>n</a:t>
            </a:r>
            <a:r>
              <a:rPr lang="en-US" baseline="0" dirty="0"/>
              <a:t> </a:t>
            </a:r>
            <a:r>
              <a:rPr lang="en-US" baseline="0" dirty="0" err="1"/>
              <a:t>phân</a:t>
            </a:r>
            <a:r>
              <a:rPr lang="en-US" baseline="0" dirty="0"/>
              <a:t> </a:t>
            </a:r>
            <a:r>
              <a:rPr lang="en-US" baseline="0" dirty="0" err="1"/>
              <a:t>tích</a:t>
            </a:r>
            <a:r>
              <a:rPr lang="en-US" baseline="0" dirty="0"/>
              <a:t> </a:t>
            </a:r>
            <a:r>
              <a:rPr lang="en-US" baseline="0" dirty="0" err="1"/>
              <a:t>thiết</a:t>
            </a:r>
            <a:r>
              <a:rPr lang="en-US" baseline="0" dirty="0"/>
              <a:t> </a:t>
            </a:r>
            <a:r>
              <a:rPr lang="en-US" baseline="0" dirty="0" err="1"/>
              <a:t>kế</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chưa</a:t>
            </a:r>
            <a:r>
              <a:rPr lang="en-US" baseline="0" dirty="0"/>
              <a:t> </a:t>
            </a:r>
            <a:r>
              <a:rPr lang="en-US" baseline="0" dirty="0" err="1"/>
              <a:t>hoàn</a:t>
            </a:r>
            <a:r>
              <a:rPr lang="en-US" baseline="0" dirty="0"/>
              <a:t> </a:t>
            </a:r>
            <a:r>
              <a:rPr lang="en-US" baseline="0" dirty="0" err="1"/>
              <a:t>thiện</a:t>
            </a:r>
            <a:r>
              <a:rPr lang="en-US" baseline="0" dirty="0"/>
              <a:t> </a:t>
            </a:r>
            <a:r>
              <a:rPr lang="en-US" baseline="0" dirty="0" err="1"/>
              <a:t>nên</a:t>
            </a:r>
            <a:r>
              <a:rPr lang="en-US" baseline="0" dirty="0"/>
              <a:t> </a:t>
            </a:r>
            <a:r>
              <a:rPr lang="en-US" baseline="0" dirty="0" err="1"/>
              <a:t>báo</a:t>
            </a:r>
            <a:r>
              <a:rPr lang="en-US" baseline="0" dirty="0"/>
              <a:t> </a:t>
            </a:r>
            <a:r>
              <a:rPr lang="en-US" baseline="0" dirty="0" err="1"/>
              <a:t>cáo</a:t>
            </a:r>
            <a:r>
              <a:rPr lang="en-US" baseline="0" dirty="0"/>
              <a:t> </a:t>
            </a:r>
            <a:r>
              <a:rPr lang="en-US" baseline="0" dirty="0" err="1"/>
              <a:t>bằng</a:t>
            </a:r>
            <a:r>
              <a:rPr lang="en-US" baseline="0" dirty="0"/>
              <a:t> </a:t>
            </a:r>
            <a:r>
              <a:rPr lang="en-US" baseline="0" dirty="0" err="1"/>
              <a:t>bản</a:t>
            </a:r>
            <a:r>
              <a:rPr lang="en-US" baseline="0" dirty="0"/>
              <a:t> word</a:t>
            </a:r>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173010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Times New Roman" panose="02020603050405020304" pitchFamily="18" charset="0"/>
                <a:ea typeface="Arial" panose="020B0604020202020204" pitchFamily="34" charset="0"/>
                <a:cs typeface="Times New Roman" panose="02020603050405020304" pitchFamily="18" charset="0"/>
              </a:rPr>
              <a:t>Gồm 3 bước: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Times New Roman" panose="02020603050405020304" pitchFamily="18" charset="0"/>
                <a:ea typeface="Arial" panose="020B0604020202020204" pitchFamily="34" charset="0"/>
                <a:cs typeface="Times New Roman" panose="02020603050405020304" pitchFamily="18" charset="0"/>
              </a:rPr>
              <a:t>- Đầu tiên là phân loại lĩnh vực (domain classification), nó có thể là lĩnh vực ngân hàng, y tế hay bảo hiểm. Nếu trong trường hợp chỉ có một lĩnh vực thì không cần thiết cho bước phân loại này.</a:t>
            </a:r>
            <a:endParaRPr lang="en-US"/>
          </a:p>
          <a:p>
            <a:r>
              <a:rPr lang="en-US"/>
              <a:t>- Phân</a:t>
            </a:r>
            <a:r>
              <a:rPr lang="en-US" baseline="0"/>
              <a:t> </a:t>
            </a:r>
            <a:r>
              <a:rPr lang="en-US" baseline="0" dirty="0" err="1"/>
              <a:t>loại</a:t>
            </a:r>
            <a:r>
              <a:rPr lang="en-US" baseline="0" dirty="0"/>
              <a:t> ý </a:t>
            </a:r>
            <a:r>
              <a:rPr lang="en-US" baseline="0" dirty="0" err="1"/>
              <a:t>định</a:t>
            </a:r>
            <a:r>
              <a:rPr lang="en-US" baseline="0" dirty="0"/>
              <a:t> </a:t>
            </a:r>
            <a:r>
              <a:rPr lang="en-US" baseline="0" err="1"/>
              <a:t>người</a:t>
            </a:r>
            <a:r>
              <a:rPr lang="en-US" baseline="0"/>
              <a:t> dung: </a:t>
            </a:r>
            <a:r>
              <a:rPr lang="en-US" baseline="0" dirty="0" err="1"/>
              <a:t>cần</a:t>
            </a:r>
            <a:r>
              <a:rPr lang="en-US" baseline="0" dirty="0"/>
              <a:t> </a:t>
            </a:r>
            <a:r>
              <a:rPr lang="en-US" baseline="0" dirty="0" err="1"/>
              <a:t>mô</a:t>
            </a:r>
            <a:r>
              <a:rPr lang="en-US" baseline="0" dirty="0"/>
              <a:t> </a:t>
            </a:r>
            <a:r>
              <a:rPr lang="en-US" baseline="0" dirty="0" err="1"/>
              <a:t>hình</a:t>
            </a:r>
            <a:r>
              <a:rPr lang="en-US" baseline="0" dirty="0"/>
              <a:t> </a:t>
            </a:r>
            <a:r>
              <a:rPr lang="en-US" baseline="0" dirty="0" err="1"/>
              <a:t>hóa</a:t>
            </a:r>
            <a:r>
              <a:rPr lang="en-US" baseline="0" dirty="0"/>
              <a:t> </a:t>
            </a:r>
            <a:r>
              <a:rPr lang="en-US" baseline="0" dirty="0" err="1"/>
              <a:t>ngôn</a:t>
            </a:r>
            <a:r>
              <a:rPr lang="en-US" baseline="0" dirty="0"/>
              <a:t> </a:t>
            </a:r>
            <a:r>
              <a:rPr lang="en-US" baseline="0" dirty="0" err="1"/>
              <a:t>ngữ</a:t>
            </a:r>
            <a:r>
              <a:rPr lang="en-US" baseline="0" dirty="0"/>
              <a:t>: </a:t>
            </a:r>
            <a:r>
              <a:rPr lang="en-US" baseline="0" dirty="0" err="1"/>
              <a:t>biểu</a:t>
            </a:r>
            <a:r>
              <a:rPr lang="en-US" baseline="0" dirty="0"/>
              <a:t> </a:t>
            </a:r>
            <a:r>
              <a:rPr lang="en-US" baseline="0" dirty="0" err="1"/>
              <a:t>diễn</a:t>
            </a:r>
            <a:r>
              <a:rPr lang="en-US" baseline="0" dirty="0"/>
              <a:t> </a:t>
            </a:r>
            <a:r>
              <a:rPr lang="en-US" baseline="0" dirty="0" err="1"/>
              <a:t>ngôn</a:t>
            </a:r>
            <a:r>
              <a:rPr lang="en-US" baseline="0" dirty="0"/>
              <a:t> </a:t>
            </a:r>
            <a:r>
              <a:rPr lang="en-US" baseline="0" dirty="0" err="1"/>
              <a:t>ngữ</a:t>
            </a:r>
            <a:r>
              <a:rPr lang="en-US" baseline="0" dirty="0"/>
              <a:t> </a:t>
            </a:r>
            <a:r>
              <a:rPr lang="en-US" baseline="0" dirty="0" err="1"/>
              <a:t>dưới</a:t>
            </a:r>
            <a:r>
              <a:rPr lang="en-US" baseline="0" dirty="0"/>
              <a:t> </a:t>
            </a:r>
            <a:r>
              <a:rPr lang="en-US" baseline="0" dirty="0" err="1"/>
              <a:t>dạng</a:t>
            </a:r>
            <a:r>
              <a:rPr lang="en-US" baseline="0" dirty="0"/>
              <a:t> vector </a:t>
            </a:r>
            <a:r>
              <a:rPr lang="en-US" baseline="0" dirty="0" err="1"/>
              <a:t>số</a:t>
            </a:r>
            <a:r>
              <a:rPr lang="en-US" baseline="0" dirty="0"/>
              <a:t> </a:t>
            </a:r>
            <a:r>
              <a:rPr lang="en-US" baseline="0" dirty="0" err="1"/>
              <a:t>học</a:t>
            </a:r>
            <a:r>
              <a:rPr lang="en-US" baseline="0" dirty="0"/>
              <a:t> </a:t>
            </a:r>
            <a:r>
              <a:rPr lang="en-US" baseline="0" dirty="0" err="1"/>
              <a:t>cho</a:t>
            </a:r>
            <a:r>
              <a:rPr lang="en-US" baseline="0" dirty="0"/>
              <a:t> </a:t>
            </a:r>
            <a:r>
              <a:rPr lang="en-US" baseline="0" dirty="0" err="1"/>
              <a:t>máy</a:t>
            </a:r>
            <a:r>
              <a:rPr lang="en-US" baseline="0" dirty="0"/>
              <a:t> </a:t>
            </a:r>
            <a:r>
              <a:rPr lang="en-US" baseline="0" dirty="0" err="1"/>
              <a:t>có</a:t>
            </a:r>
            <a:r>
              <a:rPr lang="en-US" baseline="0" dirty="0"/>
              <a:t> </a:t>
            </a:r>
            <a:r>
              <a:rPr lang="en-US" baseline="0" dirty="0" err="1"/>
              <a:t>thể</a:t>
            </a:r>
            <a:r>
              <a:rPr lang="en-US" baseline="0" dirty="0"/>
              <a:t> </a:t>
            </a:r>
            <a:r>
              <a:rPr lang="en-US" baseline="0" dirty="0" err="1"/>
              <a:t>hiểu</a:t>
            </a:r>
            <a:r>
              <a:rPr lang="en-US" baseline="0" dirty="0"/>
              <a:t>. </a:t>
            </a:r>
            <a:r>
              <a:rPr lang="en-US" baseline="0" dirty="0" err="1"/>
              <a:t>Phương</a:t>
            </a:r>
            <a:r>
              <a:rPr lang="en-US" baseline="0" dirty="0"/>
              <a:t> </a:t>
            </a:r>
            <a:r>
              <a:rPr lang="en-US" baseline="0" dirty="0" err="1"/>
              <a:t>phá</a:t>
            </a:r>
            <a:r>
              <a:rPr lang="en-US" baseline="0" dirty="0"/>
              <a:t> </a:t>
            </a:r>
            <a:r>
              <a:rPr lang="en-US" baseline="0" dirty="0" err="1"/>
              <a:t>phổ</a:t>
            </a:r>
            <a:r>
              <a:rPr lang="en-US" baseline="0" dirty="0"/>
              <a:t> </a:t>
            </a:r>
            <a:r>
              <a:rPr lang="en-US" baseline="0" dirty="0" err="1"/>
              <a:t>biển</a:t>
            </a:r>
            <a:r>
              <a:rPr lang="en-US" baseline="0" dirty="0"/>
              <a:t> </a:t>
            </a:r>
            <a:r>
              <a:rPr lang="en-US" baseline="0" dirty="0" err="1"/>
              <a:t>nhất</a:t>
            </a:r>
            <a:r>
              <a:rPr lang="en-US" baseline="0" dirty="0"/>
              <a:t> </a:t>
            </a:r>
            <a:r>
              <a:rPr lang="en-US" baseline="0" dirty="0" err="1"/>
              <a:t>là</a:t>
            </a:r>
            <a:r>
              <a:rPr lang="en-US" baseline="0" dirty="0"/>
              <a:t> word embedding</a:t>
            </a:r>
          </a:p>
          <a:p>
            <a:r>
              <a:rPr lang="en-US" baseline="0"/>
              <a:t>Sau đó sử </a:t>
            </a:r>
            <a:r>
              <a:rPr lang="en-US" baseline="0" dirty="0" err="1"/>
              <a:t>dụng</a:t>
            </a:r>
            <a:r>
              <a:rPr lang="en-US" baseline="0" dirty="0"/>
              <a:t> </a:t>
            </a:r>
            <a:r>
              <a:rPr lang="en-US" baseline="0" dirty="0" err="1"/>
              <a:t>một</a:t>
            </a:r>
            <a:r>
              <a:rPr lang="en-US" baseline="0" dirty="0"/>
              <a:t> </a:t>
            </a:r>
            <a:r>
              <a:rPr lang="en-US" baseline="0" dirty="0" err="1"/>
              <a:t>số</a:t>
            </a:r>
            <a:r>
              <a:rPr lang="en-US" baseline="0" dirty="0"/>
              <a:t> </a:t>
            </a:r>
            <a:r>
              <a:rPr lang="en-US" baseline="0" dirty="0" err="1"/>
              <a:t>kỹ</a:t>
            </a:r>
            <a:r>
              <a:rPr lang="en-US" baseline="0" dirty="0"/>
              <a:t> </a:t>
            </a:r>
            <a:r>
              <a:rPr lang="en-US" baseline="0" dirty="0" err="1"/>
              <a:t>thuật</a:t>
            </a:r>
            <a:r>
              <a:rPr lang="en-US" baseline="0" dirty="0"/>
              <a:t> </a:t>
            </a:r>
            <a:r>
              <a:rPr lang="en-US" baseline="0" dirty="0" err="1"/>
              <a:t>như</a:t>
            </a:r>
            <a:r>
              <a:rPr lang="en-US" baseline="0" dirty="0"/>
              <a:t> random forest</a:t>
            </a:r>
            <a:r>
              <a:rPr lang="en-US" baseline="0"/>
              <a:t>, support vertor machine để phân loại ý định người dung vào các nhãn lớp đã có sẵn.</a:t>
            </a:r>
            <a:endParaRPr lang="en-US" baseline="0" dirty="0"/>
          </a:p>
          <a:p>
            <a:r>
              <a:rPr lang="en-US" baseline="0"/>
              <a:t>- </a:t>
            </a:r>
            <a:r>
              <a:rPr lang="en-US" sz="1800" baseline="0">
                <a:effectLst/>
                <a:latin typeface="Times New Roman" panose="02020603050405020304" pitchFamily="18" charset="0"/>
              </a:rPr>
              <a:t>Cuối cùng</a:t>
            </a:r>
            <a:r>
              <a:rPr lang="en-US" sz="1800">
                <a:effectLst/>
                <a:latin typeface="Times New Roman" panose="02020603050405020304" pitchFamily="18" charset="0"/>
                <a:ea typeface="Arial" panose="020B0604020202020204" pitchFamily="34" charset="0"/>
              </a:rPr>
              <a:t> là việc trích xuất thông tin trong câu hội thoại người dùng. </a:t>
            </a:r>
            <a:endParaRPr lang="en-US"/>
          </a:p>
        </p:txBody>
      </p:sp>
      <p:sp>
        <p:nvSpPr>
          <p:cNvPr id="4" name="Slide Number Placeholder 3"/>
          <p:cNvSpPr>
            <a:spLocks noGrp="1"/>
          </p:cNvSpPr>
          <p:nvPr>
            <p:ph type="sldNum" sz="quarter" idx="10"/>
          </p:nvPr>
        </p:nvSpPr>
        <p:spPr/>
        <p:txBody>
          <a:bodyPr/>
          <a:lstStyle/>
          <a:p>
            <a:fld id="{F3544625-0ADF-4414-89A2-9E135F0C849F}" type="slidenum">
              <a:rPr lang="en-US" smtClean="0"/>
              <a:t>4</a:t>
            </a:fld>
            <a:endParaRPr lang="en-US" dirty="0"/>
          </a:p>
        </p:txBody>
      </p:sp>
    </p:spTree>
    <p:extLst>
      <p:ext uri="{BB962C8B-B14F-4D97-AF65-F5344CB8AC3E}">
        <p14:creationId xmlns:p14="http://schemas.microsoft.com/office/powerpoint/2010/main" val="3530066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Times New Roman" panose="02020603050405020304" pitchFamily="18" charset="0"/>
                <a:ea typeface="Arial" panose="020B0604020202020204" pitchFamily="34" charset="0"/>
                <a:cs typeface="Times New Roman" panose="02020603050405020304" pitchFamily="18" charset="0"/>
              </a:rPr>
              <a:t>-Trong các phiên trao đổi dài giữa người và chatbot, chatbot sẽ cần ghi nhớ những thông tin về ngữ cảnh hay quản lý các trạng thái hội thoại. Vấn đề quản lý hội thoại khi đó là quan trọng để đảm bảo việc trao đổi giữa người và máy là thông suốt.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Times New Roman" panose="02020603050405020304" pitchFamily="18" charset="0"/>
                <a:ea typeface="Arial" panose="020B0604020202020204" pitchFamily="34" charset="0"/>
                <a:cs typeface="Times New Roman" panose="02020603050405020304" pitchFamily="18" charset="0"/>
              </a:rPr>
              <a:t>-Chức năng của thành phần quản lý hội thoại là nhận đầu vào từ thành phần Hiểu ngôn ngữ tự nhiên - NLU, quản lý các trạng thái hội thoại, ngữ cảnh hội thoại, và truyền đầu ra cho thành phần sinh ngôn ngữ (Natural Language Generation, viết tắt là NLG).</a:t>
            </a:r>
          </a:p>
        </p:txBody>
      </p:sp>
      <p:sp>
        <p:nvSpPr>
          <p:cNvPr id="4" name="Slide Number Placeholder 3"/>
          <p:cNvSpPr>
            <a:spLocks noGrp="1"/>
          </p:cNvSpPr>
          <p:nvPr>
            <p:ph type="sldNum" sz="quarter" idx="10"/>
          </p:nvPr>
        </p:nvSpPr>
        <p:spPr/>
        <p:txBody>
          <a:bodyPr/>
          <a:lstStyle/>
          <a:p>
            <a:fld id="{F3544625-0ADF-4414-89A2-9E135F0C849F}" type="slidenum">
              <a:rPr lang="en-US" smtClean="0"/>
              <a:t>5</a:t>
            </a:fld>
            <a:endParaRPr lang="en-US" dirty="0"/>
          </a:p>
        </p:txBody>
      </p:sp>
    </p:spTree>
    <p:extLst>
      <p:ext uri="{BB962C8B-B14F-4D97-AF65-F5344CB8AC3E}">
        <p14:creationId xmlns:p14="http://schemas.microsoft.com/office/powerpoint/2010/main" val="3886507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4 </a:t>
            </a:r>
            <a:r>
              <a:rPr lang="en-US" sz="1200" kern="1200" dirty="0" err="1">
                <a:solidFill>
                  <a:schemeClr val="tx1"/>
                </a:solidFill>
                <a:effectLst/>
                <a:latin typeface="+mn-lt"/>
                <a:ea typeface="+mn-ea"/>
                <a:cs typeface="+mn-cs"/>
              </a:rPr>
              <a:t>phương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ánh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xạ</a:t>
            </a:r>
            <a:r>
              <a:rPr lang="en-US" sz="1200" kern="1200" dirty="0">
                <a:solidFill>
                  <a:schemeClr val="tx1"/>
                </a:solidFill>
                <a:effectLst/>
                <a:latin typeface="+mn-lt"/>
                <a:ea typeface="+mn-ea"/>
                <a:cs typeface="+mn-cs"/>
              </a:rPr>
              <a:t> </a:t>
            </a:r>
            <a:r>
              <a:rPr lang="en-US" sz="1200" kern="1200">
                <a:solidFill>
                  <a:schemeClr val="tx1"/>
                </a:solidFill>
                <a:effectLst/>
                <a:latin typeface="+mn-lt"/>
                <a:ea typeface="+mn-ea"/>
                <a:cs typeface="+mn-cs"/>
              </a:rPr>
              <a:t>hay dùng</a:t>
            </a:r>
          </a:p>
          <a:p>
            <a:r>
              <a:rPr lang="en-US" sz="1200" kern="1200">
                <a:solidFill>
                  <a:schemeClr val="tx1"/>
                </a:solidFill>
                <a:effectLst/>
                <a:latin typeface="+mn-lt"/>
                <a:ea typeface="+mn-ea"/>
                <a:cs typeface="+mn-cs"/>
              </a:rPr>
              <a:t>Template-base: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Times New Roman" panose="02020603050405020304" pitchFamily="18" charset="0"/>
                <a:ea typeface="Arial" panose="020B0604020202020204" pitchFamily="34" charset="0"/>
                <a:cs typeface="Times New Roman" panose="02020603050405020304" pitchFamily="18" charset="0"/>
              </a:rPr>
              <a:t>       Phương pháp ánh xạ câu trả lời này là dùng những câu mẫu trả lời của bot đã được định nghĩa từ trước để sinh câu trả lời</a:t>
            </a:r>
            <a:endParaRPr lang="en-US" sz="1200" kern="1200" dirty="0">
              <a:solidFill>
                <a:schemeClr val="tx1"/>
              </a:solidFill>
              <a:effectLst/>
              <a:latin typeface="+mn-lt"/>
              <a:ea typeface="+mn-ea"/>
              <a:cs typeface="+mn-cs"/>
            </a:endParaRPr>
          </a:p>
          <a:p>
            <a:pPr marL="0" marR="0" indent="273685" algn="just">
              <a:lnSpc>
                <a:spcPct val="150000"/>
              </a:lnSpc>
              <a:spcBef>
                <a:spcPts val="600"/>
              </a:spcBef>
              <a:spcAft>
                <a:spcPts val="400"/>
              </a:spcAft>
            </a:pPr>
            <a:r>
              <a:rPr lang="en-US" sz="1800" b="1">
                <a:effectLst/>
                <a:latin typeface="Times New Roman" panose="02020603050405020304" pitchFamily="18" charset="0"/>
                <a:ea typeface="Arial" panose="020B0604020202020204" pitchFamily="34" charset="0"/>
                <a:cs typeface="Times New Roman" panose="02020603050405020304" pitchFamily="18" charset="0"/>
              </a:rPr>
              <a:t>Ưu điểm</a:t>
            </a:r>
            <a:r>
              <a:rPr lang="en-US" sz="1800">
                <a:effectLst/>
                <a:latin typeface="Times New Roman" panose="02020603050405020304" pitchFamily="18" charset="0"/>
                <a:ea typeface="Arial" panose="020B0604020202020204" pitchFamily="34" charset="0"/>
                <a:cs typeface="Times New Roman" panose="02020603050405020304" pitchFamily="18" charset="0"/>
              </a:rPr>
              <a:t>: đơn giản, kiểm soát dễ dàng. Phù hợp cho các bài toán miền đóng.</a:t>
            </a:r>
          </a:p>
          <a:p>
            <a:pPr marL="0" marR="0" indent="273685" algn="just">
              <a:lnSpc>
                <a:spcPct val="150000"/>
              </a:lnSpc>
              <a:spcBef>
                <a:spcPts val="600"/>
              </a:spcBef>
              <a:spcAft>
                <a:spcPts val="400"/>
              </a:spcAft>
            </a:pPr>
            <a:r>
              <a:rPr lang="en-US" sz="1800" b="1">
                <a:effectLst/>
                <a:latin typeface="Times New Roman" panose="02020603050405020304" pitchFamily="18" charset="0"/>
                <a:ea typeface="Arial" panose="020B0604020202020204" pitchFamily="34" charset="0"/>
                <a:cs typeface="Times New Roman" panose="02020603050405020304" pitchFamily="18" charset="0"/>
              </a:rPr>
              <a:t>Nhược điểm</a:t>
            </a:r>
            <a:r>
              <a:rPr lang="en-US" sz="1800">
                <a:effectLst/>
                <a:latin typeface="Times New Roman" panose="02020603050405020304" pitchFamily="18" charset="0"/>
                <a:ea typeface="Arial" panose="020B0604020202020204" pitchFamily="34" charset="0"/>
                <a:cs typeface="Times New Roman" panose="02020603050405020304" pitchFamily="18" charset="0"/>
              </a:rPr>
              <a:t>: tốn thời gian định nghĩa các luật, không mang tính tự nhiên trong câu trả lời. Đối với các hệ thống lớn thì khó kiểm soát các luật dẫn đến hệ thống cũng khó phát triển và duy trì.</a:t>
            </a:r>
          </a:p>
        </p:txBody>
      </p:sp>
      <p:sp>
        <p:nvSpPr>
          <p:cNvPr id="4" name="Slide Number Placeholder 3"/>
          <p:cNvSpPr>
            <a:spLocks noGrp="1"/>
          </p:cNvSpPr>
          <p:nvPr>
            <p:ph type="sldNum" sz="quarter" idx="10"/>
          </p:nvPr>
        </p:nvSpPr>
        <p:spPr/>
        <p:txBody>
          <a:bodyPr/>
          <a:lstStyle/>
          <a:p>
            <a:fld id="{F3544625-0ADF-4414-89A2-9E135F0C849F}" type="slidenum">
              <a:rPr lang="en-US" smtClean="0"/>
              <a:t>6</a:t>
            </a:fld>
            <a:endParaRPr lang="en-US" dirty="0"/>
          </a:p>
        </p:txBody>
      </p:sp>
    </p:spTree>
    <p:extLst>
      <p:ext uri="{BB962C8B-B14F-4D97-AF65-F5344CB8AC3E}">
        <p14:creationId xmlns:p14="http://schemas.microsoft.com/office/powerpoint/2010/main" val="50303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7</a:t>
            </a:fld>
            <a:endParaRPr lang="en-US" dirty="0"/>
          </a:p>
        </p:txBody>
      </p:sp>
    </p:spTree>
    <p:extLst>
      <p:ext uri="{BB962C8B-B14F-4D97-AF65-F5344CB8AC3E}">
        <p14:creationId xmlns:p14="http://schemas.microsoft.com/office/powerpoint/2010/main" val="724031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544625-0ADF-4414-89A2-9E135F0C849F}" type="slidenum">
              <a:rPr lang="en-US" smtClean="0"/>
              <a:t>8</a:t>
            </a:fld>
            <a:endParaRPr lang="en-US" dirty="0"/>
          </a:p>
        </p:txBody>
      </p:sp>
    </p:spTree>
    <p:extLst>
      <p:ext uri="{BB962C8B-B14F-4D97-AF65-F5344CB8AC3E}">
        <p14:creationId xmlns:p14="http://schemas.microsoft.com/office/powerpoint/2010/main" val="814543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thông</a:t>
            </a:r>
            <a:r>
              <a:rPr lang="en-US" sz="1200" kern="1200" dirty="0">
                <a:solidFill>
                  <a:schemeClr val="tx1"/>
                </a:solidFill>
                <a:effectLst/>
                <a:latin typeface="+mn-lt"/>
                <a:ea typeface="+mn-ea"/>
                <a:cs typeface="+mn-cs"/>
              </a:rPr>
              <a:t> tin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phỏng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dựa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thống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sinh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gồm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Nơ-ron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gắn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thông</a:t>
            </a:r>
            <a:r>
              <a:rPr lang="en-US" sz="1200" kern="1200" dirty="0">
                <a:solidFill>
                  <a:schemeClr val="tx1"/>
                </a:solidFill>
                <a:effectLst/>
                <a:latin typeface="+mn-lt"/>
                <a:ea typeface="+mn-ea"/>
                <a:cs typeface="+mn-cs"/>
              </a:rPr>
              <a:t> tin. ANN </a:t>
            </a:r>
            <a:r>
              <a:rPr lang="en-US" sz="1200" kern="1200" dirty="0" err="1">
                <a:solidFill>
                  <a:schemeClr val="tx1"/>
                </a:solidFill>
                <a:effectLst/>
                <a:latin typeface="+mn-lt"/>
                <a:ea typeface="+mn-ea"/>
                <a:cs typeface="+mn-cs"/>
              </a:rPr>
              <a:t>hoạt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giống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não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con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học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bởi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nghiệm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thông</a:t>
            </a:r>
            <a:r>
              <a:rPr lang="en-US" sz="1200" kern="1200" dirty="0">
                <a:solidFill>
                  <a:schemeClr val="tx1"/>
                </a:solidFill>
                <a:effectLst/>
                <a:latin typeface="+mn-lt"/>
                <a:ea typeface="+mn-ea"/>
                <a:cs typeface="+mn-cs"/>
              </a:rPr>
              <a:t> qua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huấn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luyện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năng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tri </a:t>
            </a:r>
            <a:r>
              <a:rPr lang="en-US" sz="1200" kern="1200" dirty="0" err="1">
                <a:solidFill>
                  <a:schemeClr val="tx1"/>
                </a:solidFill>
                <a:effectLst/>
                <a:latin typeface="+mn-lt"/>
                <a:ea typeface="+mn-ea"/>
                <a:cs typeface="+mn-cs"/>
              </a:rPr>
              <a:t>thức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tri </a:t>
            </a:r>
            <a:r>
              <a:rPr lang="en-US" sz="1200" kern="1200" dirty="0" err="1">
                <a:solidFill>
                  <a:schemeClr val="tx1"/>
                </a:solidFill>
                <a:effectLst/>
                <a:latin typeface="+mn-lt"/>
                <a:ea typeface="+mn-ea"/>
                <a:cs typeface="+mn-cs"/>
              </a:rPr>
              <a:t>thức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đoán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chưa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biết</a:t>
            </a:r>
            <a:r>
              <a:rPr lang="en-US" sz="1200" kern="1200" dirty="0">
                <a:solidFill>
                  <a:schemeClr val="tx1"/>
                </a:solidFill>
                <a:effectLst/>
                <a:latin typeface="+mn-lt"/>
                <a:ea typeface="+mn-ea"/>
                <a:cs typeface="+mn-cs"/>
              </a:rPr>
              <a:t> (unseen data).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Mạng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nơ</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ron</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làm</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nhóm</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các</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nút</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nối</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với</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nhau</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mô</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phỏng</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mạng</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nơ</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ron</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thần</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kinh</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ocn</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người</a:t>
            </a: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a:solidFill>
                  <a:schemeClr val="tx1"/>
                </a:solidFill>
                <a:effectLst/>
                <a:latin typeface="+mn-lt"/>
                <a:ea typeface="+mn-ea"/>
                <a:cs typeface="+mn-cs"/>
              </a:rPr>
              <a:t>Kiến</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trúc</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chung</a:t>
            </a:r>
            <a:r>
              <a:rPr lang="en-US" sz="1200" kern="1200" baseline="0" dirty="0">
                <a:solidFill>
                  <a:schemeClr val="tx1"/>
                </a:solidFill>
                <a:effectLst/>
                <a:latin typeface="+mn-lt"/>
                <a:ea typeface="+mn-ea"/>
                <a:cs typeface="+mn-cs"/>
              </a:rPr>
              <a:t> 3 </a:t>
            </a:r>
            <a:r>
              <a:rPr lang="en-US" sz="1200" kern="1200" baseline="0" dirty="0" err="1">
                <a:solidFill>
                  <a:schemeClr val="tx1"/>
                </a:solidFill>
                <a:effectLst/>
                <a:latin typeface="+mn-lt"/>
                <a:ea typeface="+mn-ea"/>
                <a:cs typeface="+mn-cs"/>
              </a:rPr>
              <a:t>lớp</a:t>
            </a:r>
            <a:r>
              <a:rPr lang="en-US" sz="1200" kern="1200" baseline="0" dirty="0">
                <a:solidFill>
                  <a:schemeClr val="tx1"/>
                </a:solidFill>
                <a:effectLst/>
                <a:latin typeface="+mn-lt"/>
                <a:ea typeface="+mn-ea"/>
                <a:cs typeface="+mn-cs"/>
              </a:rPr>
              <a:t> layer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3544625-0ADF-4414-89A2-9E135F0C849F}" type="slidenum">
              <a:rPr lang="en-US" smtClean="0"/>
              <a:t>9</a:t>
            </a:fld>
            <a:endParaRPr lang="en-US" dirty="0"/>
          </a:p>
        </p:txBody>
      </p:sp>
    </p:spTree>
    <p:extLst>
      <p:ext uri="{BB962C8B-B14F-4D97-AF65-F5344CB8AC3E}">
        <p14:creationId xmlns:p14="http://schemas.microsoft.com/office/powerpoint/2010/main" val="8373559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7/17/2021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7/17/2021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7/17/2021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7/17/2021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7/17/2021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7/17/2021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7/17/2021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7/17/2021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7/17/2021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jpeg"/><Relationship Id="rId7" Type="http://schemas.openxmlformats.org/officeDocument/2006/relationships/diagramLayout" Target="../diagrams/layout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6.jpg"/><Relationship Id="rId10" Type="http://schemas.microsoft.com/office/2007/relationships/diagramDrawing" Target="../diagrams/drawing1.xml"/><Relationship Id="rId4" Type="http://schemas.openxmlformats.org/officeDocument/2006/relationships/image" Target="../media/image5.jpg"/><Relationship Id="rId9" Type="http://schemas.openxmlformats.org/officeDocument/2006/relationships/diagramColors" Target="../diagrams/colors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jp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6.png"/><Relationship Id="rId7" Type="http://schemas.openxmlformats.org/officeDocument/2006/relationships/diagramColors" Target="../diagrams/colors4.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962399" y="2554817"/>
            <a:ext cx="7197726" cy="2421464"/>
          </a:xfrm>
        </p:spPr>
        <p:txBody>
          <a:bodyPr>
            <a:normAutofit/>
          </a:bodyPr>
          <a:lstStyle/>
          <a:p>
            <a:r>
              <a:rPr lang="en-US" b="1" dirty="0"/>
              <a:t>Project 2</a:t>
            </a:r>
            <a:br>
              <a:rPr lang="en-US" b="1" dirty="0"/>
            </a:br>
            <a:r>
              <a:rPr lang="en-US" b="1" dirty="0" err="1"/>
              <a:t>Hệ</a:t>
            </a:r>
            <a:r>
              <a:rPr lang="en-US" b="1" dirty="0"/>
              <a:t> </a:t>
            </a:r>
            <a:r>
              <a:rPr lang="en-US" b="1" dirty="0" err="1"/>
              <a:t>thống</a:t>
            </a:r>
            <a:r>
              <a:rPr lang="en-US" b="1" dirty="0"/>
              <a:t> </a:t>
            </a:r>
            <a:r>
              <a:rPr lang="en-US" b="1" dirty="0" err="1"/>
              <a:t>chatbot</a:t>
            </a:r>
            <a:r>
              <a:rPr lang="en-US" b="1" dirty="0"/>
              <a:t> </a:t>
            </a:r>
            <a:r>
              <a:rPr lang="en-US" b="1" dirty="0" err="1"/>
              <a:t>trong</a:t>
            </a:r>
            <a:r>
              <a:rPr lang="en-US" b="1" dirty="0"/>
              <a:t> </a:t>
            </a:r>
            <a:r>
              <a:rPr lang="en-US" b="1" dirty="0" err="1"/>
              <a:t>đào</a:t>
            </a:r>
            <a:r>
              <a:rPr lang="en-US" b="1" dirty="0"/>
              <a:t> </a:t>
            </a:r>
            <a:r>
              <a:rPr lang="en-US" b="1" dirty="0" err="1"/>
              <a:t>tạo</a:t>
            </a:r>
            <a:r>
              <a:rPr lang="en-US" b="1" dirty="0"/>
              <a:t> </a:t>
            </a:r>
            <a:r>
              <a:rPr lang="en-US" b="1" dirty="0" err="1"/>
              <a:t>trực</a:t>
            </a:r>
            <a:r>
              <a:rPr lang="en-US" b="1" dirty="0"/>
              <a:t> </a:t>
            </a:r>
            <a:r>
              <a:rPr lang="en-US" b="1" dirty="0" err="1"/>
              <a:t>tuyến</a:t>
            </a:r>
            <a:endParaRPr lang="en-US" b="1" dirty="0"/>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405467"/>
          </a:xfrm>
        </p:spPr>
        <p:txBody>
          <a:bodyPr>
            <a:normAutofit/>
          </a:bodyPr>
          <a:lstStyle/>
          <a:p>
            <a:r>
              <a:rPr lang="en-US" dirty="0">
                <a:solidFill>
                  <a:schemeClr val="accent1">
                    <a:lumMod val="40000"/>
                    <a:lumOff val="60000"/>
                  </a:schemeClr>
                </a:solidFill>
              </a:rPr>
              <a:t>GVHD: </a:t>
            </a:r>
            <a:r>
              <a:rPr lang="en-US" dirty="0" err="1">
                <a:solidFill>
                  <a:schemeClr val="accent1">
                    <a:lumMod val="40000"/>
                    <a:lumOff val="60000"/>
                  </a:schemeClr>
                </a:solidFill>
              </a:rPr>
              <a:t>Giảng</a:t>
            </a:r>
            <a:r>
              <a:rPr lang="en-US" dirty="0">
                <a:solidFill>
                  <a:schemeClr val="accent1">
                    <a:lumMod val="40000"/>
                    <a:lumOff val="60000"/>
                  </a:schemeClr>
                </a:solidFill>
              </a:rPr>
              <a:t> </a:t>
            </a:r>
            <a:r>
              <a:rPr lang="en-US" dirty="0" err="1">
                <a:solidFill>
                  <a:schemeClr val="accent1">
                    <a:lumMod val="40000"/>
                    <a:lumOff val="60000"/>
                  </a:schemeClr>
                </a:solidFill>
              </a:rPr>
              <a:t>viên</a:t>
            </a:r>
            <a:r>
              <a:rPr lang="en-US" dirty="0">
                <a:solidFill>
                  <a:schemeClr val="accent1">
                    <a:lumMod val="40000"/>
                    <a:lumOff val="60000"/>
                  </a:schemeClr>
                </a:solidFill>
              </a:rPr>
              <a:t> ĐỖ Phan </a:t>
            </a:r>
            <a:r>
              <a:rPr lang="en-US" dirty="0" err="1">
                <a:solidFill>
                  <a:schemeClr val="accent1">
                    <a:lumMod val="40000"/>
                    <a:lumOff val="60000"/>
                  </a:schemeClr>
                </a:solidFill>
              </a:rPr>
              <a:t>thuận</a:t>
            </a:r>
            <a:endParaRPr lang="en-US" dirty="0">
              <a:solidFill>
                <a:schemeClr val="accent1">
                  <a:lumMod val="40000"/>
                  <a:lumOff val="60000"/>
                </a:schemeClr>
              </a:solidFill>
            </a:endParaRPr>
          </a:p>
          <a:p>
            <a:r>
              <a:rPr lang="en-US" dirty="0" err="1">
                <a:solidFill>
                  <a:schemeClr val="accent1">
                    <a:lumMod val="40000"/>
                    <a:lumOff val="60000"/>
                  </a:schemeClr>
                </a:solidFill>
              </a:rPr>
              <a:t>Sinh</a:t>
            </a:r>
            <a:r>
              <a:rPr lang="en-US" dirty="0">
                <a:solidFill>
                  <a:schemeClr val="accent1">
                    <a:lumMod val="40000"/>
                    <a:lumOff val="60000"/>
                  </a:schemeClr>
                </a:solidFill>
              </a:rPr>
              <a:t> </a:t>
            </a:r>
            <a:r>
              <a:rPr lang="en-US" dirty="0" err="1">
                <a:solidFill>
                  <a:schemeClr val="accent1">
                    <a:lumMod val="40000"/>
                    <a:lumOff val="60000"/>
                  </a:schemeClr>
                </a:solidFill>
              </a:rPr>
              <a:t>viên</a:t>
            </a:r>
            <a:r>
              <a:rPr lang="en-US" dirty="0">
                <a:solidFill>
                  <a:schemeClr val="accent1">
                    <a:lumMod val="40000"/>
                    <a:lumOff val="60000"/>
                  </a:schemeClr>
                </a:solidFill>
              </a:rPr>
              <a:t>: </a:t>
            </a:r>
            <a:r>
              <a:rPr lang="en-US" dirty="0" err="1">
                <a:solidFill>
                  <a:schemeClr val="accent1">
                    <a:lumMod val="40000"/>
                    <a:lumOff val="60000"/>
                  </a:schemeClr>
                </a:solidFill>
              </a:rPr>
              <a:t>Trịnh</a:t>
            </a:r>
            <a:r>
              <a:rPr lang="en-US" dirty="0">
                <a:solidFill>
                  <a:schemeClr val="accent1">
                    <a:lumMod val="40000"/>
                    <a:lumOff val="60000"/>
                  </a:schemeClr>
                </a:solidFill>
              </a:rPr>
              <a:t> </a:t>
            </a:r>
            <a:r>
              <a:rPr lang="en-US" dirty="0" err="1">
                <a:solidFill>
                  <a:schemeClr val="accent1">
                    <a:lumMod val="40000"/>
                    <a:lumOff val="60000"/>
                  </a:schemeClr>
                </a:solidFill>
              </a:rPr>
              <a:t>Quang</a:t>
            </a:r>
            <a:r>
              <a:rPr lang="en-US" dirty="0">
                <a:solidFill>
                  <a:schemeClr val="accent1">
                    <a:lumMod val="40000"/>
                    <a:lumOff val="60000"/>
                  </a:schemeClr>
                </a:solidFill>
              </a:rPr>
              <a:t> huy</a:t>
            </a: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err="1"/>
              <a:t>Mạng</a:t>
            </a:r>
            <a:r>
              <a:rPr lang="en-US" sz="4400" dirty="0"/>
              <a:t> </a:t>
            </a:r>
            <a:r>
              <a:rPr lang="en-US" sz="4400" dirty="0" err="1"/>
              <a:t>nơ-ron</a:t>
            </a:r>
            <a:r>
              <a:rPr lang="en-US" sz="4400" dirty="0"/>
              <a:t> </a:t>
            </a:r>
            <a:r>
              <a:rPr lang="en-US" sz="4400" dirty="0" err="1"/>
              <a:t>hồi</a:t>
            </a:r>
            <a:r>
              <a:rPr lang="en-US" sz="4400" dirty="0"/>
              <a:t> </a:t>
            </a:r>
            <a:r>
              <a:rPr lang="en-US" sz="4400" dirty="0" err="1"/>
              <a:t>quy</a:t>
            </a:r>
            <a:endParaRPr lang="en-US" sz="4400"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3" cstate="print"/>
          <a:stretch>
            <a:fillRect/>
          </a:stretch>
        </p:blipFill>
        <p:spPr>
          <a:xfrm>
            <a:off x="685801" y="2065867"/>
            <a:ext cx="10131425" cy="3725333"/>
          </a:xfrm>
          <a:prstGeom prst="rect">
            <a:avLst/>
          </a:prstGeom>
        </p:spPr>
      </p:pic>
    </p:spTree>
    <p:extLst>
      <p:ext uri="{BB962C8B-B14F-4D97-AF65-F5344CB8AC3E}">
        <p14:creationId xmlns:p14="http://schemas.microsoft.com/office/powerpoint/2010/main" val="38740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8938" y="112295"/>
            <a:ext cx="10131425" cy="1456267"/>
          </a:xfrm>
        </p:spPr>
        <p:txBody>
          <a:bodyPr>
            <a:normAutofit/>
          </a:bodyPr>
          <a:lstStyle/>
          <a:p>
            <a:pPr algn="ctr"/>
            <a:r>
              <a:rPr lang="en-US" sz="4400" dirty="0" err="1"/>
              <a:t>Mạng</a:t>
            </a:r>
            <a:r>
              <a:rPr lang="en-US" sz="4400" dirty="0"/>
              <a:t> Long Short Term memory</a:t>
            </a:r>
          </a:p>
        </p:txBody>
      </p:sp>
      <p:pic>
        <p:nvPicPr>
          <p:cNvPr id="6" name="Content Placeholder 5"/>
          <p:cNvPicPr>
            <a:picLocks noGrp="1"/>
          </p:cNvPicPr>
          <p:nvPr>
            <p:ph sz="half" idx="2"/>
          </p:nvPr>
        </p:nvPicPr>
        <p:blipFill>
          <a:blip r:embed="rId3" cstate="print"/>
          <a:stretch>
            <a:fillRect/>
          </a:stretch>
        </p:blipFill>
        <p:spPr>
          <a:xfrm>
            <a:off x="3515938" y="1568562"/>
            <a:ext cx="8210842" cy="4132651"/>
          </a:xfrm>
          <a:prstGeom prst="rect">
            <a:avLst/>
          </a:prstGeom>
        </p:spPr>
      </p:pic>
      <p:sp>
        <p:nvSpPr>
          <p:cNvPr id="7" name="TextBox 6"/>
          <p:cNvSpPr txBox="1"/>
          <p:nvPr/>
        </p:nvSpPr>
        <p:spPr>
          <a:xfrm>
            <a:off x="433136" y="1876926"/>
            <a:ext cx="2598821" cy="1938992"/>
          </a:xfrm>
          <a:prstGeom prst="rect">
            <a:avLst/>
          </a:prstGeom>
          <a:noFill/>
        </p:spPr>
        <p:txBody>
          <a:bodyPr wrap="square" rtlCol="0">
            <a:spAutoFit/>
          </a:bodyPr>
          <a:lstStyle/>
          <a:p>
            <a:pPr algn="just"/>
            <a:r>
              <a:rPr lang="en-US" sz="4000" dirty="0"/>
              <a:t>RNN </a:t>
            </a:r>
            <a:r>
              <a:rPr lang="en-US" sz="4000" dirty="0" err="1"/>
              <a:t>phụ</a:t>
            </a:r>
            <a:r>
              <a:rPr lang="en-US" sz="4000" dirty="0"/>
              <a:t> </a:t>
            </a:r>
            <a:r>
              <a:rPr lang="en-US" sz="4000" dirty="0" err="1"/>
              <a:t>thuộc</a:t>
            </a:r>
            <a:r>
              <a:rPr lang="en-US" sz="4000" dirty="0"/>
              <a:t> Long Term</a:t>
            </a:r>
          </a:p>
        </p:txBody>
      </p:sp>
    </p:spTree>
    <p:extLst>
      <p:ext uri="{BB962C8B-B14F-4D97-AF65-F5344CB8AC3E}">
        <p14:creationId xmlns:p14="http://schemas.microsoft.com/office/powerpoint/2010/main" val="2444840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err="1"/>
              <a:t>Kiến</a:t>
            </a:r>
            <a:r>
              <a:rPr lang="en-US" sz="4400" dirty="0"/>
              <a:t> </a:t>
            </a:r>
            <a:r>
              <a:rPr lang="en-US" sz="4400" dirty="0" err="1"/>
              <a:t>trúc</a:t>
            </a:r>
            <a:r>
              <a:rPr lang="en-US" sz="4400" dirty="0"/>
              <a:t> </a:t>
            </a:r>
            <a:r>
              <a:rPr lang="en-US" sz="4400" dirty="0" err="1"/>
              <a:t>mạng</a:t>
            </a:r>
            <a:r>
              <a:rPr lang="en-US" sz="4400" dirty="0"/>
              <a:t> LSTM</a:t>
            </a:r>
          </a:p>
        </p:txBody>
      </p:sp>
      <p:sp>
        <p:nvSpPr>
          <p:cNvPr id="3" name="Text Placeholder 2"/>
          <p:cNvSpPr>
            <a:spLocks noGrp="1"/>
          </p:cNvSpPr>
          <p:nvPr>
            <p:ph type="body" idx="1"/>
          </p:nvPr>
        </p:nvSpPr>
        <p:spPr/>
        <p:txBody>
          <a:bodyPr/>
          <a:lstStyle/>
          <a:p>
            <a:r>
              <a:rPr lang="en-US" dirty="0" err="1"/>
              <a:t>Mô-đun</a:t>
            </a:r>
            <a:r>
              <a:rPr lang="en-US" dirty="0"/>
              <a:t> </a:t>
            </a:r>
            <a:r>
              <a:rPr lang="en-US" dirty="0" err="1"/>
              <a:t>lặp</a:t>
            </a:r>
            <a:r>
              <a:rPr lang="en-US" dirty="0"/>
              <a:t> </a:t>
            </a:r>
            <a:r>
              <a:rPr lang="en-US" dirty="0" err="1"/>
              <a:t>của</a:t>
            </a:r>
            <a:r>
              <a:rPr lang="en-US" dirty="0"/>
              <a:t> </a:t>
            </a:r>
            <a:r>
              <a:rPr lang="en-US" dirty="0" err="1"/>
              <a:t>mạng</a:t>
            </a:r>
            <a:r>
              <a:rPr lang="en-US" dirty="0"/>
              <a:t> RNN </a:t>
            </a:r>
            <a:r>
              <a:rPr lang="en-US" dirty="0" err="1"/>
              <a:t>chứa</a:t>
            </a:r>
            <a:r>
              <a:rPr lang="en-US" dirty="0"/>
              <a:t> </a:t>
            </a:r>
            <a:r>
              <a:rPr lang="en-US" dirty="0" err="1"/>
              <a:t>một</a:t>
            </a:r>
            <a:r>
              <a:rPr lang="en-US" dirty="0"/>
              <a:t> layer</a:t>
            </a:r>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r>
              <a:rPr lang="en-US" dirty="0" err="1"/>
              <a:t>Mô-đun</a:t>
            </a:r>
            <a:r>
              <a:rPr lang="en-US" dirty="0"/>
              <a:t> </a:t>
            </a:r>
            <a:r>
              <a:rPr lang="en-US" dirty="0" err="1"/>
              <a:t>lặp</a:t>
            </a:r>
            <a:r>
              <a:rPr lang="en-US" dirty="0"/>
              <a:t> </a:t>
            </a:r>
            <a:r>
              <a:rPr lang="en-US" dirty="0" err="1"/>
              <a:t>của</a:t>
            </a:r>
            <a:r>
              <a:rPr lang="en-US" dirty="0"/>
              <a:t> </a:t>
            </a:r>
            <a:r>
              <a:rPr lang="en-US" dirty="0" err="1"/>
              <a:t>mạng</a:t>
            </a:r>
            <a:r>
              <a:rPr lang="en-US" dirty="0"/>
              <a:t> LSTM </a:t>
            </a:r>
            <a:r>
              <a:rPr lang="en-US" dirty="0" err="1"/>
              <a:t>chứa</a:t>
            </a:r>
            <a:r>
              <a:rPr lang="en-US" dirty="0"/>
              <a:t> 4 layer</a:t>
            </a:r>
          </a:p>
        </p:txBody>
      </p:sp>
      <p:sp>
        <p:nvSpPr>
          <p:cNvPr id="6" name="Content Placeholder 5"/>
          <p:cNvSpPr>
            <a:spLocks noGrp="1"/>
          </p:cNvSpPr>
          <p:nvPr>
            <p:ph sz="quarter" idx="4"/>
          </p:nvPr>
        </p:nvSpPr>
        <p:spPr/>
        <p:txBody>
          <a:bodyPr/>
          <a:lstStyle/>
          <a:p>
            <a:endParaRPr lang="en-US"/>
          </a:p>
        </p:txBody>
      </p:sp>
      <p:pic>
        <p:nvPicPr>
          <p:cNvPr id="7" name="Picture 6"/>
          <p:cNvPicPr/>
          <p:nvPr/>
        </p:nvPicPr>
        <p:blipFill>
          <a:blip r:embed="rId3" cstate="print"/>
          <a:stretch>
            <a:fillRect/>
          </a:stretch>
        </p:blipFill>
        <p:spPr>
          <a:xfrm>
            <a:off x="268503" y="2870201"/>
            <a:ext cx="5414221" cy="2920997"/>
          </a:xfrm>
          <a:prstGeom prst="rect">
            <a:avLst/>
          </a:prstGeom>
        </p:spPr>
      </p:pic>
      <p:pic>
        <p:nvPicPr>
          <p:cNvPr id="8" name="Picture 7"/>
          <p:cNvPicPr/>
          <p:nvPr/>
        </p:nvPicPr>
        <p:blipFill>
          <a:blip r:embed="rId4" cstate="print"/>
          <a:stretch>
            <a:fillRect/>
          </a:stretch>
        </p:blipFill>
        <p:spPr>
          <a:xfrm>
            <a:off x="5823483" y="2870201"/>
            <a:ext cx="4993743" cy="2920998"/>
          </a:xfrm>
          <a:prstGeom prst="rect">
            <a:avLst/>
          </a:prstGeom>
        </p:spPr>
      </p:pic>
    </p:spTree>
    <p:extLst>
      <p:ext uri="{BB962C8B-B14F-4D97-AF65-F5344CB8AC3E}">
        <p14:creationId xmlns:p14="http://schemas.microsoft.com/office/powerpoint/2010/main" val="2113931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3" cstate="print"/>
          <a:stretch>
            <a:fillRect/>
          </a:stretch>
        </p:blipFill>
        <p:spPr>
          <a:xfrm>
            <a:off x="3368842" y="1925053"/>
            <a:ext cx="8574906" cy="4679683"/>
          </a:xfrm>
          <a:prstGeom prst="rect">
            <a:avLst/>
          </a:prstGeom>
        </p:spPr>
      </p:pic>
      <p:sp>
        <p:nvSpPr>
          <p:cNvPr id="8" name="TextBox 7"/>
          <p:cNvSpPr txBox="1"/>
          <p:nvPr/>
        </p:nvSpPr>
        <p:spPr>
          <a:xfrm>
            <a:off x="401053" y="320842"/>
            <a:ext cx="11421979" cy="1446550"/>
          </a:xfrm>
          <a:prstGeom prst="rect">
            <a:avLst/>
          </a:prstGeom>
          <a:noFill/>
        </p:spPr>
        <p:txBody>
          <a:bodyPr wrap="square" rtlCol="0">
            <a:spAutoFit/>
          </a:bodyPr>
          <a:lstStyle/>
          <a:p>
            <a:r>
              <a:rPr lang="en-US" sz="4400" dirty="0"/>
              <a:t>WORD EMBEDDINGS</a:t>
            </a:r>
          </a:p>
          <a:p>
            <a:r>
              <a:rPr lang="en-US" sz="4400" dirty="0"/>
              <a:t>        WORD2VEC</a:t>
            </a:r>
          </a:p>
        </p:txBody>
      </p:sp>
    </p:spTree>
    <p:extLst>
      <p:ext uri="{BB962C8B-B14F-4D97-AF65-F5344CB8AC3E}">
        <p14:creationId xmlns:p14="http://schemas.microsoft.com/office/powerpoint/2010/main" val="3033524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8937" y="240631"/>
            <a:ext cx="10131425" cy="1456267"/>
          </a:xfrm>
        </p:spPr>
        <p:txBody>
          <a:bodyPr>
            <a:normAutofit/>
          </a:bodyPr>
          <a:lstStyle/>
          <a:p>
            <a:pPr algn="ctr"/>
            <a:r>
              <a:rPr lang="en-US" sz="4800" dirty="0" err="1"/>
              <a:t>Ứng</a:t>
            </a:r>
            <a:r>
              <a:rPr lang="en-US" sz="4800" dirty="0"/>
              <a:t> </a:t>
            </a:r>
            <a:r>
              <a:rPr lang="en-US" sz="4800" dirty="0" err="1"/>
              <a:t>dụng</a:t>
            </a:r>
            <a:r>
              <a:rPr lang="en-US" sz="4800" dirty="0"/>
              <a:t> </a:t>
            </a:r>
            <a:r>
              <a:rPr lang="en-US" sz="4800" dirty="0" err="1"/>
              <a:t>chatbot</a:t>
            </a:r>
            <a:endParaRPr lang="en-US" sz="4800" dirty="0"/>
          </a:p>
        </p:txBody>
      </p:sp>
      <p:graphicFrame>
        <p:nvGraphicFramePr>
          <p:cNvPr id="3" name="Diagram 2"/>
          <p:cNvGraphicFramePr/>
          <p:nvPr>
            <p:extLst>
              <p:ext uri="{D42A27DB-BD31-4B8C-83A1-F6EECF244321}">
                <p14:modId xmlns:p14="http://schemas.microsoft.com/office/powerpoint/2010/main" val="2943543518"/>
              </p:ext>
            </p:extLst>
          </p:nvPr>
        </p:nvGraphicFramePr>
        <p:xfrm>
          <a:off x="1118937" y="527161"/>
          <a:ext cx="9903326" cy="57934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87588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287" y="32084"/>
            <a:ext cx="10131425" cy="1456267"/>
          </a:xfrm>
        </p:spPr>
        <p:txBody>
          <a:bodyPr>
            <a:normAutofit/>
          </a:bodyPr>
          <a:lstStyle/>
          <a:p>
            <a:pPr algn="ctr"/>
            <a:r>
              <a:rPr lang="en-US" sz="4400" dirty="0"/>
              <a:t>CÁC </a:t>
            </a:r>
            <a:r>
              <a:rPr lang="en-US" sz="4400" dirty="0" err="1"/>
              <a:t>thư</a:t>
            </a:r>
            <a:r>
              <a:rPr lang="en-US" sz="4400" dirty="0"/>
              <a:t> </a:t>
            </a:r>
            <a:r>
              <a:rPr lang="en-US" sz="4400" dirty="0" err="1"/>
              <a:t>viện</a:t>
            </a:r>
            <a:r>
              <a:rPr lang="en-US" sz="4400" dirty="0"/>
              <a:t> </a:t>
            </a:r>
            <a:r>
              <a:rPr lang="en-US" sz="4400" dirty="0" err="1"/>
              <a:t>được</a:t>
            </a:r>
            <a:r>
              <a:rPr lang="en-US" sz="4400" dirty="0"/>
              <a:t> </a:t>
            </a:r>
            <a:r>
              <a:rPr lang="en-US" sz="4400" dirty="0" err="1"/>
              <a:t>sử</a:t>
            </a:r>
            <a:r>
              <a:rPr lang="en-US" sz="4400" dirty="0"/>
              <a:t> </a:t>
            </a:r>
            <a:r>
              <a:rPr lang="en-US" sz="4400" dirty="0" err="1"/>
              <a:t>dụng</a:t>
            </a:r>
            <a:endParaRPr lang="en-US" sz="4400" dirty="0"/>
          </a:p>
        </p:txBody>
      </p:sp>
      <p:pic>
        <p:nvPicPr>
          <p:cNvPr id="6" name="Hình ảnh 5">
            <a:extLst>
              <a:ext uri="{FF2B5EF4-FFF2-40B4-BE49-F238E27FC236}">
                <a16:creationId xmlns:a16="http://schemas.microsoft.com/office/drawing/2014/main" id="{895BEF24-2858-4459-A7E1-2DF1BF769A7D}"/>
              </a:ext>
            </a:extLst>
          </p:cNvPr>
          <p:cNvPicPr>
            <a:picLocks noChangeAspect="1"/>
          </p:cNvPicPr>
          <p:nvPr/>
        </p:nvPicPr>
        <p:blipFill>
          <a:blip r:embed="rId3"/>
          <a:stretch>
            <a:fillRect/>
          </a:stretch>
        </p:blipFill>
        <p:spPr>
          <a:xfrm>
            <a:off x="1247275" y="2806433"/>
            <a:ext cx="2588920" cy="1456267"/>
          </a:xfrm>
          <a:prstGeom prst="rect">
            <a:avLst/>
          </a:prstGeom>
        </p:spPr>
      </p:pic>
      <p:pic>
        <p:nvPicPr>
          <p:cNvPr id="8" name="Hình ảnh 7">
            <a:extLst>
              <a:ext uri="{FF2B5EF4-FFF2-40B4-BE49-F238E27FC236}">
                <a16:creationId xmlns:a16="http://schemas.microsoft.com/office/drawing/2014/main" id="{1FC0580C-6B13-49BC-A9A2-8636EA6EE04A}"/>
              </a:ext>
            </a:extLst>
          </p:cNvPr>
          <p:cNvPicPr>
            <a:picLocks noChangeAspect="1"/>
          </p:cNvPicPr>
          <p:nvPr/>
        </p:nvPicPr>
        <p:blipFill>
          <a:blip r:embed="rId4"/>
          <a:stretch>
            <a:fillRect/>
          </a:stretch>
        </p:blipFill>
        <p:spPr>
          <a:xfrm>
            <a:off x="5204023" y="2512148"/>
            <a:ext cx="1783951" cy="1940649"/>
          </a:xfrm>
          <a:prstGeom prst="rect">
            <a:avLst/>
          </a:prstGeom>
        </p:spPr>
      </p:pic>
      <p:sp>
        <p:nvSpPr>
          <p:cNvPr id="9" name="Hộp Văn bản 8">
            <a:extLst>
              <a:ext uri="{FF2B5EF4-FFF2-40B4-BE49-F238E27FC236}">
                <a16:creationId xmlns:a16="http://schemas.microsoft.com/office/drawing/2014/main" id="{2C4F1F53-E252-47B3-B7E8-9FA2C5DD3170}"/>
              </a:ext>
            </a:extLst>
          </p:cNvPr>
          <p:cNvSpPr txBox="1"/>
          <p:nvPr/>
        </p:nvSpPr>
        <p:spPr>
          <a:xfrm>
            <a:off x="4830267" y="4452797"/>
            <a:ext cx="2531462" cy="369332"/>
          </a:xfrm>
          <a:prstGeom prst="rect">
            <a:avLst/>
          </a:prstGeom>
          <a:noFill/>
        </p:spPr>
        <p:txBody>
          <a:bodyPr wrap="none" rtlCol="0">
            <a:spAutoFit/>
          </a:bodyPr>
          <a:lstStyle/>
          <a:p>
            <a:r>
              <a:rPr lang="en-US"/>
              <a:t>Natural Language Toolkit</a:t>
            </a:r>
          </a:p>
        </p:txBody>
      </p:sp>
      <p:pic>
        <p:nvPicPr>
          <p:cNvPr id="11" name="Hình ảnh 10">
            <a:extLst>
              <a:ext uri="{FF2B5EF4-FFF2-40B4-BE49-F238E27FC236}">
                <a16:creationId xmlns:a16="http://schemas.microsoft.com/office/drawing/2014/main" id="{ABDD9555-0A32-4AB0-9200-8403ED5DC15D}"/>
              </a:ext>
            </a:extLst>
          </p:cNvPr>
          <p:cNvPicPr>
            <a:picLocks noChangeAspect="1"/>
          </p:cNvPicPr>
          <p:nvPr/>
        </p:nvPicPr>
        <p:blipFill>
          <a:blip r:embed="rId5"/>
          <a:stretch>
            <a:fillRect/>
          </a:stretch>
        </p:blipFill>
        <p:spPr>
          <a:xfrm>
            <a:off x="8224845" y="2806433"/>
            <a:ext cx="2587532" cy="1940649"/>
          </a:xfrm>
          <a:prstGeom prst="rect">
            <a:avLst/>
          </a:prstGeom>
        </p:spPr>
      </p:pic>
    </p:spTree>
    <p:extLst>
      <p:ext uri="{BB962C8B-B14F-4D97-AF65-F5344CB8AC3E}">
        <p14:creationId xmlns:p14="http://schemas.microsoft.com/office/powerpoint/2010/main" val="540662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4557" y="-160421"/>
            <a:ext cx="10131425" cy="1941094"/>
          </a:xfrm>
        </p:spPr>
        <p:txBody>
          <a:bodyPr>
            <a:normAutofit/>
          </a:bodyPr>
          <a:lstStyle/>
          <a:p>
            <a:pPr algn="ctr"/>
            <a:r>
              <a:rPr lang="en-US" sz="6600" dirty="0"/>
              <a:t>DEMO </a:t>
            </a:r>
            <a:r>
              <a:rPr lang="en-US" sz="6600" dirty="0" err="1"/>
              <a:t>sản</a:t>
            </a:r>
            <a:r>
              <a:rPr lang="en-US" sz="6600" dirty="0"/>
              <a:t> </a:t>
            </a:r>
            <a:r>
              <a:rPr lang="en-US" sz="6600" dirty="0" err="1"/>
              <a:t>phẩm</a:t>
            </a:r>
            <a:endParaRPr lang="en-US" sz="6600" dirty="0"/>
          </a:p>
        </p:txBody>
      </p:sp>
      <p:pic>
        <p:nvPicPr>
          <p:cNvPr id="4" name="Picture 3"/>
          <p:cNvPicPr>
            <a:picLocks noChangeAspect="1"/>
          </p:cNvPicPr>
          <p:nvPr/>
        </p:nvPicPr>
        <p:blipFill>
          <a:blip r:embed="rId3"/>
          <a:stretch>
            <a:fillRect/>
          </a:stretch>
        </p:blipFill>
        <p:spPr>
          <a:xfrm>
            <a:off x="3294019" y="1780673"/>
            <a:ext cx="5492500" cy="4906480"/>
          </a:xfrm>
          <a:prstGeom prst="rect">
            <a:avLst/>
          </a:prstGeom>
        </p:spPr>
      </p:pic>
    </p:spTree>
    <p:extLst>
      <p:ext uri="{BB962C8B-B14F-4D97-AF65-F5344CB8AC3E}">
        <p14:creationId xmlns:p14="http://schemas.microsoft.com/office/powerpoint/2010/main" val="864521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dirty="0"/>
              <a:t>Thank You!</a:t>
            </a:r>
          </a:p>
        </p:txBody>
      </p:sp>
      <p:sp>
        <p:nvSpPr>
          <p:cNvPr id="3" name="Subtitle 2">
            <a:extLst>
              <a:ext uri="{FF2B5EF4-FFF2-40B4-BE49-F238E27FC236}">
                <a16:creationId xmlns:a16="http://schemas.microsoft.com/office/drawing/2014/main" id="{4B64FA72-B055-4AE3-A6FD-8071BD687CBE}"/>
              </a:ext>
            </a:extLst>
          </p:cNvPr>
          <p:cNvSpPr>
            <a:spLocks noGrp="1"/>
          </p:cNvSpPr>
          <p:nvPr>
            <p:ph type="subTitle" idx="1"/>
          </p:nvPr>
        </p:nvSpPr>
        <p:spPr>
          <a:xfrm>
            <a:off x="3962399" y="4995332"/>
            <a:ext cx="7197726" cy="1405467"/>
          </a:xfrm>
        </p:spPr>
        <p:txBody>
          <a:bodyPr>
            <a:normAutofit/>
          </a:bodyPr>
          <a:lstStyle/>
          <a:p>
            <a:r>
              <a:rPr lang="en-US" dirty="0">
                <a:solidFill>
                  <a:schemeClr val="accent1">
                    <a:lumMod val="40000"/>
                    <a:lumOff val="60000"/>
                  </a:schemeClr>
                </a:solidFill>
              </a:rPr>
              <a:t>someone@example.com</a:t>
            </a:r>
          </a:p>
        </p:txBody>
      </p:sp>
    </p:spTree>
    <p:extLst>
      <p:ext uri="{BB962C8B-B14F-4D97-AF65-F5344CB8AC3E}">
        <p14:creationId xmlns:p14="http://schemas.microsoft.com/office/powerpoint/2010/main" val="293993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a:bodyPr>
          <a:lstStyle/>
          <a:p>
            <a:r>
              <a:rPr lang="en-US" dirty="0" err="1"/>
              <a:t>Giới</a:t>
            </a:r>
            <a:r>
              <a:rPr lang="en-US" dirty="0"/>
              <a:t> </a:t>
            </a:r>
            <a:r>
              <a:rPr lang="en-US" dirty="0" err="1"/>
              <a:t>thiệu</a:t>
            </a:r>
            <a:r>
              <a:rPr lang="en-US" dirty="0"/>
              <a:t> </a:t>
            </a:r>
            <a:r>
              <a:rPr lang="en-US" dirty="0" err="1"/>
              <a:t>về</a:t>
            </a:r>
            <a:r>
              <a:rPr lang="en-US" dirty="0"/>
              <a:t> </a:t>
            </a:r>
            <a:r>
              <a:rPr lang="en-US" dirty="0" err="1"/>
              <a:t>hệ</a:t>
            </a:r>
            <a:r>
              <a:rPr lang="en-US" dirty="0"/>
              <a:t> </a:t>
            </a:r>
            <a:r>
              <a:rPr lang="en-US" dirty="0" err="1"/>
              <a:t>thống</a:t>
            </a:r>
            <a:endParaRPr lang="ru-RU" dirty="0"/>
          </a:p>
        </p:txBody>
      </p:sp>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graphicFrame>
        <p:nvGraphicFramePr>
          <p:cNvPr id="5" name="Content Placeholder 4" descr="SmartArt graphic">
            <a:extLst>
              <a:ext uri="{FF2B5EF4-FFF2-40B4-BE49-F238E27FC236}">
                <a16:creationId xmlns:a16="http://schemas.microsoft.com/office/drawing/2014/main" id="{C983627E-F26C-354F-BF0A-ECCD7E968A2B}"/>
              </a:ext>
            </a:extLst>
          </p:cNvPr>
          <p:cNvGraphicFramePr>
            <a:graphicFrameLocks noGrp="1"/>
          </p:cNvGraphicFramePr>
          <p:nvPr>
            <p:ph idx="1"/>
            <p:extLst>
              <p:ext uri="{D42A27DB-BD31-4B8C-83A1-F6EECF244321}">
                <p14:modId xmlns:p14="http://schemas.microsoft.com/office/powerpoint/2010/main" val="6343190"/>
              </p:ext>
            </p:extLst>
          </p:nvPr>
        </p:nvGraphicFramePr>
        <p:xfrm>
          <a:off x="685801" y="2142067"/>
          <a:ext cx="6143423" cy="364913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91382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ight sky with mountains on the horizon">
            <a:extLst>
              <a:ext uri="{FF2B5EF4-FFF2-40B4-BE49-F238E27FC236}">
                <a16:creationId xmlns:a16="http://schemas.microsoft.com/office/drawing/2014/main" id="{2739CFE1-3E46-48B5-9BDB-769492BA7A53}"/>
              </a:ext>
            </a:extLst>
          </p:cNvPr>
          <p:cNvPicPr>
            <a:picLocks noGrp="1" noChangeAspect="1"/>
          </p:cNvPicPr>
          <p:nvPr>
            <p:ph sz="half" idx="1"/>
          </p:nvPr>
        </p:nvPicPr>
        <p:blipFill rotWithShape="1">
          <a:blip r:embed="rId3"/>
          <a:srcRect t="4555" b="4555"/>
          <a:stretch/>
        </p:blipFill>
        <p:spPr>
          <a:xfrm>
            <a:off x="-600" y="-1226"/>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graphicFrame>
        <p:nvGraphicFramePr>
          <p:cNvPr id="5" name="Content Placeholder 4" descr="SmartArt graphic">
            <a:extLst>
              <a:ext uri="{FF2B5EF4-FFF2-40B4-BE49-F238E27FC236}">
                <a16:creationId xmlns:a16="http://schemas.microsoft.com/office/drawing/2014/main" id="{21A182E9-AC38-4344-9247-5AB4B8F03A26}"/>
              </a:ext>
            </a:extLst>
          </p:cNvPr>
          <p:cNvGraphicFramePr>
            <a:graphicFrameLocks noGrp="1"/>
          </p:cNvGraphicFramePr>
          <p:nvPr>
            <p:ph sz="half" idx="2"/>
            <p:extLst>
              <p:ext uri="{D42A27DB-BD31-4B8C-83A1-F6EECF244321}">
                <p14:modId xmlns:p14="http://schemas.microsoft.com/office/powerpoint/2010/main" val="3219955356"/>
              </p:ext>
            </p:extLst>
          </p:nvPr>
        </p:nvGraphicFramePr>
        <p:xfrm>
          <a:off x="2569323" y="2142067"/>
          <a:ext cx="7390680" cy="37253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id="{144E241E-3110-4B1C-B9B0-F17B90FEEC1D}"/>
              </a:ext>
            </a:extLst>
          </p:cNvPr>
          <p:cNvSpPr>
            <a:spLocks noGrp="1"/>
          </p:cNvSpPr>
          <p:nvPr>
            <p:ph type="title"/>
          </p:nvPr>
        </p:nvSpPr>
        <p:spPr>
          <a:xfrm>
            <a:off x="2408903" y="787400"/>
            <a:ext cx="7390680" cy="1278467"/>
          </a:xfrm>
        </p:spPr>
        <p:txBody>
          <a:bodyPr vert="horz" lIns="91440" tIns="45720" rIns="91440" bIns="45720" rtlCol="0" anchor="ctr">
            <a:normAutofit/>
          </a:bodyPr>
          <a:lstStyle/>
          <a:p>
            <a:pPr algn="ctr"/>
            <a:r>
              <a:rPr lang="en-US" dirty="0" err="1"/>
              <a:t>Các</a:t>
            </a:r>
            <a:r>
              <a:rPr lang="en-US" dirty="0"/>
              <a:t> </a:t>
            </a:r>
            <a:r>
              <a:rPr lang="en-US" dirty="0" err="1"/>
              <a:t>cấu</a:t>
            </a:r>
            <a:r>
              <a:rPr lang="en-US" dirty="0"/>
              <a:t> </a:t>
            </a:r>
            <a:r>
              <a:rPr lang="en-US" dirty="0" err="1"/>
              <a:t>trúc</a:t>
            </a:r>
            <a:r>
              <a:rPr lang="en-US" dirty="0"/>
              <a:t> </a:t>
            </a:r>
            <a:r>
              <a:rPr lang="en-US" dirty="0" err="1"/>
              <a:t>thành</a:t>
            </a:r>
            <a:r>
              <a:rPr lang="en-US" dirty="0"/>
              <a:t> </a:t>
            </a:r>
            <a:r>
              <a:rPr lang="en-US" dirty="0" err="1"/>
              <a:t>phần</a:t>
            </a:r>
            <a:endParaRPr lang="en-US" dirty="0"/>
          </a:p>
        </p:txBody>
      </p:sp>
    </p:spTree>
    <p:extLst>
      <p:ext uri="{BB962C8B-B14F-4D97-AF65-F5344CB8AC3E}">
        <p14:creationId xmlns:p14="http://schemas.microsoft.com/office/powerpoint/2010/main" val="1974828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err="1"/>
              <a:t>Hiểu</a:t>
            </a:r>
            <a:r>
              <a:rPr lang="en-US" sz="4800" dirty="0"/>
              <a:t> </a:t>
            </a:r>
            <a:r>
              <a:rPr lang="en-US" sz="4800" dirty="0" err="1"/>
              <a:t>ngôn</a:t>
            </a:r>
            <a:r>
              <a:rPr lang="en-US" sz="4800" dirty="0"/>
              <a:t> </a:t>
            </a:r>
            <a:r>
              <a:rPr lang="en-US" sz="4800" dirty="0" err="1"/>
              <a:t>ngữ</a:t>
            </a:r>
            <a:r>
              <a:rPr lang="en-US" sz="4800" dirty="0"/>
              <a:t> </a:t>
            </a:r>
            <a:r>
              <a:rPr lang="en-US" sz="4800" dirty="0" err="1"/>
              <a:t>tự</a:t>
            </a:r>
            <a:r>
              <a:rPr lang="en-US" sz="4800" dirty="0"/>
              <a:t> </a:t>
            </a:r>
            <a:r>
              <a:rPr lang="en-US" sz="4800" dirty="0" err="1"/>
              <a:t>nhiên</a:t>
            </a:r>
            <a:endParaRPr lang="en-US" sz="4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34145261"/>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7541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dirty="0"/>
            </a:br>
            <a:r>
              <a:rPr lang="en-US" dirty="0" err="1"/>
              <a:t>Quản</a:t>
            </a:r>
            <a:r>
              <a:rPr lang="en-US" dirty="0"/>
              <a:t> </a:t>
            </a:r>
            <a:r>
              <a:rPr lang="en-US" dirty="0" err="1"/>
              <a:t>lý</a:t>
            </a:r>
            <a:r>
              <a:rPr lang="en-US" dirty="0"/>
              <a:t> </a:t>
            </a:r>
            <a:r>
              <a:rPr lang="en-US" dirty="0" err="1"/>
              <a:t>hội</a:t>
            </a:r>
            <a:r>
              <a:rPr lang="en-US" dirty="0"/>
              <a:t> </a:t>
            </a:r>
            <a:r>
              <a:rPr lang="en-US" dirty="0" err="1"/>
              <a:t>thoại</a:t>
            </a:r>
            <a:r>
              <a:rPr lang="en-US" dirty="0"/>
              <a:t> (</a:t>
            </a:r>
            <a:r>
              <a:rPr lang="en-US" dirty="0" err="1"/>
              <a:t>Doaloge</a:t>
            </a:r>
            <a:r>
              <a:rPr lang="en-US" dirty="0"/>
              <a:t> management)</a:t>
            </a:r>
          </a:p>
        </p:txBody>
      </p:sp>
      <p:pic>
        <p:nvPicPr>
          <p:cNvPr id="8" name="Content Placeholder 7"/>
          <p:cNvPicPr>
            <a:picLocks noGrp="1"/>
          </p:cNvPicPr>
          <p:nvPr>
            <p:ph idx="1"/>
          </p:nvPr>
        </p:nvPicPr>
        <p:blipFill>
          <a:blip r:embed="rId3" cstate="print"/>
          <a:stretch>
            <a:fillRect/>
          </a:stretch>
        </p:blipFill>
        <p:spPr>
          <a:xfrm>
            <a:off x="4904622" y="2238520"/>
            <a:ext cx="5912604" cy="3649662"/>
          </a:xfrm>
          <a:prstGeom prst="rect">
            <a:avLst/>
          </a:prstGeom>
        </p:spPr>
      </p:pic>
      <p:sp>
        <p:nvSpPr>
          <p:cNvPr id="9" name="TextBox 8"/>
          <p:cNvSpPr txBox="1"/>
          <p:nvPr/>
        </p:nvSpPr>
        <p:spPr>
          <a:xfrm>
            <a:off x="803564" y="2909455"/>
            <a:ext cx="2549236" cy="2554545"/>
          </a:xfrm>
          <a:prstGeom prst="rect">
            <a:avLst/>
          </a:prstGeom>
          <a:noFill/>
        </p:spPr>
        <p:txBody>
          <a:bodyPr wrap="square" rtlCol="0">
            <a:spAutoFit/>
          </a:bodyPr>
          <a:lstStyle/>
          <a:p>
            <a:pPr algn="just"/>
            <a:r>
              <a:rPr lang="en-US" sz="3200" dirty="0" err="1"/>
              <a:t>Nhận</a:t>
            </a:r>
            <a:r>
              <a:rPr lang="en-US" sz="3200" dirty="0"/>
              <a:t> </a:t>
            </a:r>
            <a:r>
              <a:rPr lang="en-US" sz="3200" dirty="0" err="1"/>
              <a:t>đầu</a:t>
            </a:r>
            <a:r>
              <a:rPr lang="en-US" sz="3200" dirty="0"/>
              <a:t> </a:t>
            </a:r>
            <a:r>
              <a:rPr lang="en-US" sz="3200" dirty="0" err="1"/>
              <a:t>vào</a:t>
            </a:r>
            <a:r>
              <a:rPr lang="en-US" sz="3200" dirty="0"/>
              <a:t> </a:t>
            </a:r>
            <a:r>
              <a:rPr lang="en-US" sz="3200" dirty="0" err="1"/>
              <a:t>từ</a:t>
            </a:r>
            <a:r>
              <a:rPr lang="en-US" sz="3200" dirty="0"/>
              <a:t> NLU, </a:t>
            </a:r>
            <a:r>
              <a:rPr lang="en-US" sz="3200" dirty="0" err="1"/>
              <a:t>quản</a:t>
            </a:r>
            <a:r>
              <a:rPr lang="en-US" sz="3200" dirty="0"/>
              <a:t> </a:t>
            </a:r>
            <a:r>
              <a:rPr lang="en-US" sz="3200" dirty="0" err="1"/>
              <a:t>lý</a:t>
            </a:r>
            <a:r>
              <a:rPr lang="en-US" sz="3200" dirty="0"/>
              <a:t> </a:t>
            </a:r>
            <a:r>
              <a:rPr lang="en-US" sz="3200" dirty="0" err="1"/>
              <a:t>hội</a:t>
            </a:r>
            <a:r>
              <a:rPr lang="en-US" sz="3200" dirty="0"/>
              <a:t> </a:t>
            </a:r>
            <a:r>
              <a:rPr lang="en-US" sz="3200" dirty="0" err="1"/>
              <a:t>thoại</a:t>
            </a:r>
            <a:r>
              <a:rPr lang="en-US" sz="3200" dirty="0"/>
              <a:t> </a:t>
            </a:r>
            <a:r>
              <a:rPr lang="en-US" sz="3200" dirty="0" err="1"/>
              <a:t>và</a:t>
            </a:r>
            <a:r>
              <a:rPr lang="en-US" sz="3200" dirty="0"/>
              <a:t> </a:t>
            </a:r>
            <a:r>
              <a:rPr lang="en-US" sz="3200" dirty="0" err="1"/>
              <a:t>truyền</a:t>
            </a:r>
            <a:r>
              <a:rPr lang="en-US" sz="3200" dirty="0"/>
              <a:t> </a:t>
            </a:r>
            <a:r>
              <a:rPr lang="en-US" sz="3200" dirty="0" err="1"/>
              <a:t>đầu</a:t>
            </a:r>
            <a:r>
              <a:rPr lang="en-US" sz="3200" dirty="0"/>
              <a:t> </a:t>
            </a:r>
            <a:r>
              <a:rPr lang="en-US" sz="3200" dirty="0" err="1"/>
              <a:t>ra</a:t>
            </a:r>
            <a:r>
              <a:rPr lang="en-US" sz="3200" dirty="0"/>
              <a:t> </a:t>
            </a:r>
            <a:r>
              <a:rPr lang="en-US" sz="3200" dirty="0" err="1"/>
              <a:t>cho</a:t>
            </a:r>
            <a:r>
              <a:rPr lang="en-US" sz="3200" dirty="0"/>
              <a:t> NLG</a:t>
            </a:r>
          </a:p>
        </p:txBody>
      </p:sp>
    </p:spTree>
    <p:extLst>
      <p:ext uri="{BB962C8B-B14F-4D97-AF65-F5344CB8AC3E}">
        <p14:creationId xmlns:p14="http://schemas.microsoft.com/office/powerpoint/2010/main" val="4238748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err="1"/>
              <a:t>Thành</a:t>
            </a:r>
            <a:r>
              <a:rPr lang="en-US" sz="4400" dirty="0"/>
              <a:t> </a:t>
            </a:r>
            <a:r>
              <a:rPr lang="en-US" sz="4400" dirty="0" err="1"/>
              <a:t>phần</a:t>
            </a:r>
            <a:r>
              <a:rPr lang="en-US" sz="4400" dirty="0"/>
              <a:t> </a:t>
            </a:r>
            <a:r>
              <a:rPr lang="en-US" sz="4400" dirty="0" err="1"/>
              <a:t>sinh</a:t>
            </a:r>
            <a:r>
              <a:rPr lang="en-US" sz="4400" dirty="0"/>
              <a:t> </a:t>
            </a:r>
            <a:r>
              <a:rPr lang="en-US" sz="4400" dirty="0" err="1"/>
              <a:t>ngôn</a:t>
            </a:r>
            <a:r>
              <a:rPr lang="en-US" sz="4400" dirty="0"/>
              <a:t> </a:t>
            </a:r>
            <a:r>
              <a:rPr lang="en-US" sz="4400" dirty="0" err="1"/>
              <a:t>ngữ</a:t>
            </a:r>
            <a:r>
              <a:rPr lang="en-US" sz="4400" dirty="0"/>
              <a:t> (NLG)</a:t>
            </a:r>
          </a:p>
        </p:txBody>
      </p:sp>
      <p:sp>
        <p:nvSpPr>
          <p:cNvPr id="3" name="TextBox 2"/>
          <p:cNvSpPr txBox="1"/>
          <p:nvPr/>
        </p:nvSpPr>
        <p:spPr>
          <a:xfrm>
            <a:off x="840658" y="3170902"/>
            <a:ext cx="2492477" cy="2062103"/>
          </a:xfrm>
          <a:prstGeom prst="rect">
            <a:avLst/>
          </a:prstGeom>
          <a:noFill/>
        </p:spPr>
        <p:txBody>
          <a:bodyPr wrap="square" rtlCol="0">
            <a:spAutoFit/>
          </a:bodyPr>
          <a:lstStyle/>
          <a:p>
            <a:pPr algn="just"/>
            <a:r>
              <a:rPr lang="en-US" sz="3200" dirty="0" err="1"/>
              <a:t>Thành</a:t>
            </a:r>
            <a:r>
              <a:rPr lang="en-US" sz="3200" dirty="0"/>
              <a:t> </a:t>
            </a:r>
            <a:r>
              <a:rPr lang="en-US" sz="3200" dirty="0" err="1"/>
              <a:t>phần</a:t>
            </a:r>
            <a:r>
              <a:rPr lang="en-US" sz="3200" dirty="0"/>
              <a:t> </a:t>
            </a:r>
            <a:r>
              <a:rPr lang="en-US" sz="3200" dirty="0" err="1"/>
              <a:t>sinh</a:t>
            </a:r>
            <a:r>
              <a:rPr lang="en-US" sz="3200" dirty="0"/>
              <a:t> </a:t>
            </a:r>
            <a:r>
              <a:rPr lang="en-US" sz="3200" dirty="0" err="1"/>
              <a:t>câu</a:t>
            </a:r>
            <a:r>
              <a:rPr lang="en-US" sz="3200" dirty="0"/>
              <a:t> </a:t>
            </a:r>
            <a:r>
              <a:rPr lang="en-US" sz="3200" dirty="0" err="1"/>
              <a:t>trả</a:t>
            </a:r>
            <a:r>
              <a:rPr lang="en-US" sz="3200" dirty="0"/>
              <a:t> </a:t>
            </a:r>
            <a:r>
              <a:rPr lang="en-US" sz="3200" dirty="0" err="1"/>
              <a:t>lời</a:t>
            </a:r>
            <a:r>
              <a:rPr lang="en-US" sz="3200" dirty="0"/>
              <a:t> </a:t>
            </a:r>
            <a:r>
              <a:rPr lang="en-US" sz="3200" dirty="0" err="1"/>
              <a:t>của</a:t>
            </a:r>
            <a:r>
              <a:rPr lang="en-US" sz="3200" dirty="0"/>
              <a:t> </a:t>
            </a:r>
            <a:r>
              <a:rPr lang="en-US" sz="3200" dirty="0" err="1"/>
              <a:t>chatbot</a:t>
            </a:r>
            <a:endParaRPr lang="en-US" sz="3200" dirty="0"/>
          </a:p>
        </p:txBody>
      </p:sp>
      <p:pic>
        <p:nvPicPr>
          <p:cNvPr id="4" name="Picture 3"/>
          <p:cNvPicPr/>
          <p:nvPr/>
        </p:nvPicPr>
        <p:blipFill>
          <a:blip r:embed="rId3" cstate="print"/>
          <a:stretch>
            <a:fillRect/>
          </a:stretch>
        </p:blipFill>
        <p:spPr>
          <a:xfrm>
            <a:off x="4100052" y="2168597"/>
            <a:ext cx="6717174" cy="1533247"/>
          </a:xfrm>
          <a:prstGeom prst="rect">
            <a:avLst/>
          </a:prstGeom>
        </p:spPr>
      </p:pic>
      <p:graphicFrame>
        <p:nvGraphicFramePr>
          <p:cNvPr id="9" name="Diagram 8"/>
          <p:cNvGraphicFramePr/>
          <p:nvPr>
            <p:extLst>
              <p:ext uri="{D42A27DB-BD31-4B8C-83A1-F6EECF244321}">
                <p14:modId xmlns:p14="http://schemas.microsoft.com/office/powerpoint/2010/main" val="2954522018"/>
              </p:ext>
            </p:extLst>
          </p:nvPr>
        </p:nvGraphicFramePr>
        <p:xfrm>
          <a:off x="5483122" y="3804574"/>
          <a:ext cx="4265561" cy="298217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27871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244345" y="115930"/>
            <a:ext cx="8554473" cy="1456267"/>
          </a:xfrm>
        </p:spPr>
        <p:txBody>
          <a:bodyPr>
            <a:normAutofit/>
          </a:bodyPr>
          <a:lstStyle/>
          <a:p>
            <a:r>
              <a:rPr lang="en-US" sz="4400" dirty="0" err="1"/>
              <a:t>Cấu</a:t>
            </a:r>
            <a:r>
              <a:rPr lang="en-US" sz="4400" dirty="0"/>
              <a:t> </a:t>
            </a:r>
            <a:r>
              <a:rPr lang="en-US" sz="4400" dirty="0" err="1"/>
              <a:t>trúc</a:t>
            </a:r>
            <a:r>
              <a:rPr lang="en-US" sz="4400" dirty="0"/>
              <a:t> </a:t>
            </a:r>
            <a:r>
              <a:rPr lang="en-US" sz="4400" dirty="0" err="1"/>
              <a:t>của</a:t>
            </a:r>
            <a:r>
              <a:rPr lang="en-US" sz="4400" dirty="0"/>
              <a:t> </a:t>
            </a:r>
            <a:r>
              <a:rPr lang="en-US" sz="4400" dirty="0" err="1"/>
              <a:t>chatbot</a:t>
            </a:r>
            <a:endParaRPr lang="en-US" sz="4400" dirty="0"/>
          </a:p>
        </p:txBody>
      </p:sp>
      <p:graphicFrame>
        <p:nvGraphicFramePr>
          <p:cNvPr id="3" name="Diagram 2"/>
          <p:cNvGraphicFramePr/>
          <p:nvPr>
            <p:extLst>
              <p:ext uri="{D42A27DB-BD31-4B8C-83A1-F6EECF244321}">
                <p14:modId xmlns:p14="http://schemas.microsoft.com/office/powerpoint/2010/main" val="2230091243"/>
              </p:ext>
            </p:extLst>
          </p:nvPr>
        </p:nvGraphicFramePr>
        <p:xfrm>
          <a:off x="3937498" y="1314502"/>
          <a:ext cx="8254502" cy="55366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4 Nền tảng tạo Chatbot phổ biến nhất tại Việt Nam"/>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4120" y="1829892"/>
            <a:ext cx="4260112" cy="4488443"/>
          </a:xfrm>
          <a:prstGeom prst="rect">
            <a:avLst/>
          </a:prstGeom>
          <a:noFill/>
          <a:ln>
            <a:noFill/>
          </a:ln>
        </p:spPr>
      </p:pic>
    </p:spTree>
    <p:extLst>
      <p:ext uri="{BB962C8B-B14F-4D97-AF65-F5344CB8AC3E}">
        <p14:creationId xmlns:p14="http://schemas.microsoft.com/office/powerpoint/2010/main" val="1429390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1294" y="240890"/>
            <a:ext cx="10131425" cy="1456267"/>
          </a:xfrm>
        </p:spPr>
        <p:txBody>
          <a:bodyPr>
            <a:normAutofit/>
          </a:bodyPr>
          <a:lstStyle/>
          <a:p>
            <a:pPr algn="ctr"/>
            <a:r>
              <a:rPr lang="en-US" sz="4400" dirty="0"/>
              <a:t>KỸ </a:t>
            </a:r>
            <a:r>
              <a:rPr lang="en-US" sz="4400" dirty="0" err="1"/>
              <a:t>thuật</a:t>
            </a:r>
            <a:r>
              <a:rPr lang="en-US" sz="4400" dirty="0"/>
              <a:t> </a:t>
            </a:r>
            <a:r>
              <a:rPr lang="en-US" sz="4400" dirty="0" err="1"/>
              <a:t>được</a:t>
            </a:r>
            <a:r>
              <a:rPr lang="en-US" sz="4400" dirty="0"/>
              <a:t> </a:t>
            </a:r>
            <a:r>
              <a:rPr lang="en-US" sz="4400" dirty="0" err="1"/>
              <a:t>sử</a:t>
            </a:r>
            <a:r>
              <a:rPr lang="en-US" sz="4400" dirty="0"/>
              <a:t> </a:t>
            </a:r>
            <a:r>
              <a:rPr lang="en-US" sz="4400" dirty="0" err="1"/>
              <a:t>dụng</a:t>
            </a:r>
            <a:endParaRPr lang="en-US" sz="4400" dirty="0"/>
          </a:p>
        </p:txBody>
      </p:sp>
      <p:graphicFrame>
        <p:nvGraphicFramePr>
          <p:cNvPr id="7" name="Diagram 6"/>
          <p:cNvGraphicFramePr/>
          <p:nvPr>
            <p:extLst>
              <p:ext uri="{D42A27DB-BD31-4B8C-83A1-F6EECF244321}">
                <p14:modId xmlns:p14="http://schemas.microsoft.com/office/powerpoint/2010/main" val="444439911"/>
              </p:ext>
            </p:extLst>
          </p:nvPr>
        </p:nvGraphicFramePr>
        <p:xfrm>
          <a:off x="1104132" y="1593918"/>
          <a:ext cx="8970297" cy="5016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9210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Kiến</a:t>
            </a:r>
            <a:r>
              <a:rPr lang="en-US" dirty="0"/>
              <a:t> </a:t>
            </a:r>
            <a:r>
              <a:rPr lang="en-US" dirty="0" err="1"/>
              <a:t>trúc</a:t>
            </a:r>
            <a:r>
              <a:rPr lang="en-US" dirty="0"/>
              <a:t> </a:t>
            </a:r>
            <a:r>
              <a:rPr lang="en-US" dirty="0" err="1"/>
              <a:t>mạng</a:t>
            </a:r>
            <a:r>
              <a:rPr lang="en-US" dirty="0"/>
              <a:t> </a:t>
            </a:r>
            <a:r>
              <a:rPr lang="en-US" dirty="0" err="1"/>
              <a:t>nơ</a:t>
            </a:r>
            <a:r>
              <a:rPr lang="en-US" dirty="0"/>
              <a:t> </a:t>
            </a:r>
            <a:r>
              <a:rPr lang="en-US" dirty="0" err="1"/>
              <a:t>ron</a:t>
            </a:r>
            <a:r>
              <a:rPr lang="en-US" dirty="0"/>
              <a:t> </a:t>
            </a:r>
            <a:r>
              <a:rPr lang="en-US" dirty="0" err="1"/>
              <a:t>nhân</a:t>
            </a:r>
            <a:r>
              <a:rPr lang="en-US" dirty="0"/>
              <a:t> </a:t>
            </a:r>
            <a:r>
              <a:rPr lang="en-US" dirty="0" err="1"/>
              <a:t>tạo</a:t>
            </a:r>
            <a:endParaRPr lang="en-US" dirty="0"/>
          </a:p>
        </p:txBody>
      </p:sp>
      <p:pic>
        <p:nvPicPr>
          <p:cNvPr id="4" name="Picture 3"/>
          <p:cNvPicPr/>
          <p:nvPr/>
        </p:nvPicPr>
        <p:blipFill>
          <a:blip r:embed="rId3" cstate="print"/>
          <a:stretch>
            <a:fillRect/>
          </a:stretch>
        </p:blipFill>
        <p:spPr>
          <a:xfrm>
            <a:off x="4129548" y="2142067"/>
            <a:ext cx="7610168" cy="3875276"/>
          </a:xfrm>
          <a:prstGeom prst="rect">
            <a:avLst/>
          </a:prstGeom>
        </p:spPr>
      </p:pic>
      <p:sp>
        <p:nvSpPr>
          <p:cNvPr id="5" name="TextBox 4"/>
          <p:cNvSpPr txBox="1"/>
          <p:nvPr/>
        </p:nvSpPr>
        <p:spPr>
          <a:xfrm>
            <a:off x="685801" y="2286000"/>
            <a:ext cx="2647334" cy="3046988"/>
          </a:xfrm>
          <a:prstGeom prst="rect">
            <a:avLst/>
          </a:prstGeom>
          <a:noFill/>
        </p:spPr>
        <p:txBody>
          <a:bodyPr wrap="square" rtlCol="0">
            <a:spAutoFit/>
          </a:bodyPr>
          <a:lstStyle/>
          <a:p>
            <a:pPr algn="just"/>
            <a:r>
              <a:rPr lang="en-US" sz="3200" dirty="0" err="1"/>
              <a:t>Mạng</a:t>
            </a:r>
            <a:r>
              <a:rPr lang="en-US" sz="3200" dirty="0"/>
              <a:t> </a:t>
            </a:r>
            <a:r>
              <a:rPr lang="en-US" sz="3200" dirty="0" err="1"/>
              <a:t>nơ</a:t>
            </a:r>
            <a:r>
              <a:rPr lang="en-US" sz="3200" dirty="0"/>
              <a:t> </a:t>
            </a:r>
            <a:r>
              <a:rPr lang="en-US" sz="3200" dirty="0" err="1"/>
              <a:t>ron</a:t>
            </a:r>
            <a:r>
              <a:rPr lang="en-US" sz="3200" dirty="0"/>
              <a:t> </a:t>
            </a:r>
            <a:r>
              <a:rPr lang="en-US" sz="3200" dirty="0" err="1"/>
              <a:t>nhân</a:t>
            </a:r>
            <a:r>
              <a:rPr lang="en-US" sz="3200" dirty="0"/>
              <a:t> </a:t>
            </a:r>
            <a:r>
              <a:rPr lang="en-US" sz="3200" dirty="0" err="1"/>
              <a:t>tạo</a:t>
            </a:r>
            <a:r>
              <a:rPr lang="en-US" sz="3200" dirty="0"/>
              <a:t> (</a:t>
            </a:r>
            <a:r>
              <a:rPr lang="en-US" sz="3200" dirty="0" err="1"/>
              <a:t>Aritificial</a:t>
            </a:r>
            <a:r>
              <a:rPr lang="en-US" sz="3200" dirty="0"/>
              <a:t> Neutral Network - )ANN</a:t>
            </a:r>
          </a:p>
        </p:txBody>
      </p:sp>
    </p:spTree>
    <p:extLst>
      <p:ext uri="{BB962C8B-B14F-4D97-AF65-F5344CB8AC3E}">
        <p14:creationId xmlns:p14="http://schemas.microsoft.com/office/powerpoint/2010/main" val="13961600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415B3C4-7FB6-414C-8C24-8862C0E6C9F3}">
  <ds:schemaRefs>
    <ds:schemaRef ds:uri="http://purl.org/dc/dcmitype/"/>
    <ds:schemaRef ds:uri="71af3243-3dd4-4a8d-8c0d-dd76da1f02a5"/>
    <ds:schemaRef ds:uri="http://purl.org/dc/elements/1.1/"/>
    <ds:schemaRef ds:uri="http://schemas.microsoft.com/office/infopath/2007/PartnerControls"/>
    <ds:schemaRef ds:uri="http://www.w3.org/XML/1998/namespace"/>
    <ds:schemaRef ds:uri="http://schemas.microsoft.com/office/2006/documentManagement/types"/>
    <ds:schemaRef ds:uri="http://schemas.openxmlformats.org/package/2006/metadata/core-properties"/>
    <ds:schemaRef ds:uri="16c05727-aa75-4e4a-9b5f-8a80a1165891"/>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0257C101-46E1-4CAE-AE60-1AB79022B7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E12C2FA-3740-4055-BA8A-74A1458F4A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design</Template>
  <TotalTime>0</TotalTime>
  <Words>1322</Words>
  <Application>Microsoft Office PowerPoint</Application>
  <PresentationFormat>Màn hình rộng</PresentationFormat>
  <Paragraphs>113</Paragraphs>
  <Slides>17</Slides>
  <Notes>17</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17</vt:i4>
      </vt:variant>
    </vt:vector>
  </HeadingPairs>
  <TitlesOfParts>
    <vt:vector size="22" baseType="lpstr">
      <vt:lpstr>Arial</vt:lpstr>
      <vt:lpstr>Calibri</vt:lpstr>
      <vt:lpstr>Calibri Light</vt:lpstr>
      <vt:lpstr>Times New Roman</vt:lpstr>
      <vt:lpstr>Celestial</vt:lpstr>
      <vt:lpstr>Project 2 Hệ thống chatbot trong đào tạo trực tuyến</vt:lpstr>
      <vt:lpstr>Giới thiệu về hệ thống</vt:lpstr>
      <vt:lpstr>Các cấu trúc thành phần</vt:lpstr>
      <vt:lpstr>Hiểu ngôn ngữ tự nhiên</vt:lpstr>
      <vt:lpstr> Quản lý hội thoại (Doaloge management)</vt:lpstr>
      <vt:lpstr>Thành phần sinh ngôn ngữ (NLG)</vt:lpstr>
      <vt:lpstr>Cấu trúc của chatbot</vt:lpstr>
      <vt:lpstr>KỸ thuật được sử dụng</vt:lpstr>
      <vt:lpstr>Kiến trúc mạng nơ ron nhân tạo</vt:lpstr>
      <vt:lpstr>Mạng nơ-ron hồi quy</vt:lpstr>
      <vt:lpstr>Mạng Long Short Term memory</vt:lpstr>
      <vt:lpstr>Kiến trúc mạng LSTM</vt:lpstr>
      <vt:lpstr>Bản trình bày PowerPoint</vt:lpstr>
      <vt:lpstr>Ứng dụng chatbot</vt:lpstr>
      <vt:lpstr>CÁC thư viện được sử dụng</vt:lpstr>
      <vt:lpstr>DEMO sản phẩm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2021-07-16T15:08:47Z</dcterms:created>
  <dcterms:modified xsi:type="dcterms:W3CDTF">2021-07-17T09:38:12Z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