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876" r:id="rId1"/>
  </p:sldMasterIdLst>
  <p:notesMasterIdLst>
    <p:notesMasterId r:id="rId26"/>
  </p:notesMasterIdLst>
  <p:sldIdLst>
    <p:sldId id="357" r:id="rId2"/>
    <p:sldId id="385" r:id="rId3"/>
    <p:sldId id="396" r:id="rId4"/>
    <p:sldId id="397" r:id="rId5"/>
    <p:sldId id="398" r:id="rId6"/>
    <p:sldId id="399" r:id="rId7"/>
    <p:sldId id="400" r:id="rId8"/>
    <p:sldId id="401" r:id="rId9"/>
    <p:sldId id="402" r:id="rId10"/>
    <p:sldId id="403" r:id="rId11"/>
    <p:sldId id="404" r:id="rId12"/>
    <p:sldId id="405" r:id="rId13"/>
    <p:sldId id="358" r:id="rId14"/>
    <p:sldId id="386" r:id="rId15"/>
    <p:sldId id="387" r:id="rId16"/>
    <p:sldId id="388" r:id="rId17"/>
    <p:sldId id="395" r:id="rId18"/>
    <p:sldId id="389" r:id="rId19"/>
    <p:sldId id="390" r:id="rId20"/>
    <p:sldId id="391" r:id="rId21"/>
    <p:sldId id="394" r:id="rId22"/>
    <p:sldId id="392" r:id="rId23"/>
    <p:sldId id="393" r:id="rId24"/>
    <p:sldId id="406"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97" autoAdjust="0"/>
    <p:restoredTop sz="94799" autoAdjust="0"/>
  </p:normalViewPr>
  <p:slideViewPr>
    <p:cSldViewPr>
      <p:cViewPr varScale="1">
        <p:scale>
          <a:sx n="74" d="100"/>
          <a:sy n="74" d="100"/>
        </p:scale>
        <p:origin x="123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4B42EE-8945-4B7B-98A8-C4082ED145B6}" type="datetimeFigureOut">
              <a:rPr lang="en-US" smtClean="0"/>
              <a:t>12/19/2018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CD53BD-9E78-49D4-968F-092743FFAC84}" type="slidenum">
              <a:rPr lang="en-US" smtClean="0"/>
              <a:t>‹#›</a:t>
            </a:fld>
            <a:endParaRPr lang="en-US"/>
          </a:p>
        </p:txBody>
      </p:sp>
    </p:spTree>
    <p:extLst>
      <p:ext uri="{BB962C8B-B14F-4D97-AF65-F5344CB8AC3E}">
        <p14:creationId xmlns:p14="http://schemas.microsoft.com/office/powerpoint/2010/main" val="2280630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a:ln/>
        </p:spPr>
      </p:sp>
      <p:sp>
        <p:nvSpPr>
          <p:cNvPr id="61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61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ea typeface="MS PGothic" panose="020B0600070205080204" pitchFamily="34" charset="-128"/>
              </a:defRPr>
            </a:lvl1pPr>
            <a:lvl2pPr marL="742950" indent="-285750">
              <a:defRPr b="1">
                <a:solidFill>
                  <a:schemeClr val="tx1"/>
                </a:solidFill>
                <a:latin typeface="Tahoma" panose="020B0604030504040204" pitchFamily="34" charset="0"/>
                <a:ea typeface="MS PGothic" panose="020B0600070205080204" pitchFamily="34" charset="-128"/>
              </a:defRPr>
            </a:lvl2pPr>
            <a:lvl3pPr marL="1143000" indent="-228600">
              <a:defRPr b="1">
                <a:solidFill>
                  <a:schemeClr val="tx1"/>
                </a:solidFill>
                <a:latin typeface="Tahoma" panose="020B0604030504040204" pitchFamily="34" charset="0"/>
                <a:ea typeface="MS PGothic" panose="020B0600070205080204" pitchFamily="34" charset="-128"/>
              </a:defRPr>
            </a:lvl3pPr>
            <a:lvl4pPr marL="1600200" indent="-228600">
              <a:defRPr b="1">
                <a:solidFill>
                  <a:schemeClr val="tx1"/>
                </a:solidFill>
                <a:latin typeface="Tahoma" panose="020B0604030504040204" pitchFamily="34" charset="0"/>
                <a:ea typeface="MS PGothic" panose="020B0600070205080204" pitchFamily="34" charset="-128"/>
              </a:defRPr>
            </a:lvl4pPr>
            <a:lvl5pPr marL="2057400" indent="-228600">
              <a:defRPr b="1">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9pPr>
          </a:lstStyle>
          <a:p>
            <a:fld id="{A2D6451D-6D0A-496D-BF3B-6CB1D786187B}" type="slidenum">
              <a:rPr lang="en-US" b="0" smtClean="0">
                <a:latin typeface="Arial" panose="020B0604020202020204" pitchFamily="34" charset="0"/>
              </a:rPr>
              <a:pPr/>
              <a:t>1</a:t>
            </a:fld>
            <a:endParaRPr lang="en-US" b="0" dirty="0">
              <a:latin typeface="Arial" panose="020B0604020202020204" pitchFamily="34" charset="0"/>
            </a:endParaRPr>
          </a:p>
        </p:txBody>
      </p:sp>
    </p:spTree>
    <p:extLst>
      <p:ext uri="{BB962C8B-B14F-4D97-AF65-F5344CB8AC3E}">
        <p14:creationId xmlns:p14="http://schemas.microsoft.com/office/powerpoint/2010/main" val="41754289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CD53BD-9E78-49D4-968F-092743FFAC84}" type="slidenum">
              <a:rPr lang="en-US" smtClean="0"/>
              <a:t>20</a:t>
            </a:fld>
            <a:endParaRPr lang="en-US"/>
          </a:p>
        </p:txBody>
      </p:sp>
    </p:spTree>
    <p:extLst>
      <p:ext uri="{BB962C8B-B14F-4D97-AF65-F5344CB8AC3E}">
        <p14:creationId xmlns:p14="http://schemas.microsoft.com/office/powerpoint/2010/main" val="16840385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CD53BD-9E78-49D4-968F-092743FFAC84}" type="slidenum">
              <a:rPr lang="en-US" smtClean="0"/>
              <a:t>21</a:t>
            </a:fld>
            <a:endParaRPr lang="en-US"/>
          </a:p>
        </p:txBody>
      </p:sp>
    </p:spTree>
    <p:extLst>
      <p:ext uri="{BB962C8B-B14F-4D97-AF65-F5344CB8AC3E}">
        <p14:creationId xmlns:p14="http://schemas.microsoft.com/office/powerpoint/2010/main" val="5533689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CD53BD-9E78-49D4-968F-092743FFAC84}" type="slidenum">
              <a:rPr lang="en-US" smtClean="0"/>
              <a:t>22</a:t>
            </a:fld>
            <a:endParaRPr lang="en-US"/>
          </a:p>
        </p:txBody>
      </p:sp>
    </p:spTree>
    <p:extLst>
      <p:ext uri="{BB962C8B-B14F-4D97-AF65-F5344CB8AC3E}">
        <p14:creationId xmlns:p14="http://schemas.microsoft.com/office/powerpoint/2010/main" val="30561515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CD53BD-9E78-49D4-968F-092743FFAC84}" type="slidenum">
              <a:rPr lang="en-US" smtClean="0"/>
              <a:t>23</a:t>
            </a:fld>
            <a:endParaRPr lang="en-US"/>
          </a:p>
        </p:txBody>
      </p:sp>
    </p:spTree>
    <p:extLst>
      <p:ext uri="{BB962C8B-B14F-4D97-AF65-F5344CB8AC3E}">
        <p14:creationId xmlns:p14="http://schemas.microsoft.com/office/powerpoint/2010/main" val="21032268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CD53BD-9E78-49D4-968F-092743FFAC84}" type="slidenum">
              <a:rPr lang="en-US" smtClean="0"/>
              <a:t>24</a:t>
            </a:fld>
            <a:endParaRPr lang="en-US"/>
          </a:p>
        </p:txBody>
      </p:sp>
    </p:spTree>
    <p:extLst>
      <p:ext uri="{BB962C8B-B14F-4D97-AF65-F5344CB8AC3E}">
        <p14:creationId xmlns:p14="http://schemas.microsoft.com/office/powerpoint/2010/main" val="1809707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CD53BD-9E78-49D4-968F-092743FFAC84}" type="slidenum">
              <a:rPr lang="en-US" smtClean="0"/>
              <a:t>2</a:t>
            </a:fld>
            <a:endParaRPr lang="en-US"/>
          </a:p>
        </p:txBody>
      </p:sp>
    </p:spTree>
    <p:extLst>
      <p:ext uri="{BB962C8B-B14F-4D97-AF65-F5344CB8AC3E}">
        <p14:creationId xmlns:p14="http://schemas.microsoft.com/office/powerpoint/2010/main" val="1061788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CD53BD-9E78-49D4-968F-092743FFAC84}" type="slidenum">
              <a:rPr lang="en-US" smtClean="0"/>
              <a:t>13</a:t>
            </a:fld>
            <a:endParaRPr lang="en-US"/>
          </a:p>
        </p:txBody>
      </p:sp>
    </p:spTree>
    <p:extLst>
      <p:ext uri="{BB962C8B-B14F-4D97-AF65-F5344CB8AC3E}">
        <p14:creationId xmlns:p14="http://schemas.microsoft.com/office/powerpoint/2010/main" val="8748144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CD53BD-9E78-49D4-968F-092743FFAC84}" type="slidenum">
              <a:rPr lang="en-US" smtClean="0"/>
              <a:t>14</a:t>
            </a:fld>
            <a:endParaRPr lang="en-US"/>
          </a:p>
        </p:txBody>
      </p:sp>
    </p:spTree>
    <p:extLst>
      <p:ext uri="{BB962C8B-B14F-4D97-AF65-F5344CB8AC3E}">
        <p14:creationId xmlns:p14="http://schemas.microsoft.com/office/powerpoint/2010/main" val="24741604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CD53BD-9E78-49D4-968F-092743FFAC84}" type="slidenum">
              <a:rPr lang="en-US" smtClean="0"/>
              <a:t>15</a:t>
            </a:fld>
            <a:endParaRPr lang="en-US"/>
          </a:p>
        </p:txBody>
      </p:sp>
    </p:spTree>
    <p:extLst>
      <p:ext uri="{BB962C8B-B14F-4D97-AF65-F5344CB8AC3E}">
        <p14:creationId xmlns:p14="http://schemas.microsoft.com/office/powerpoint/2010/main" val="24630262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CD53BD-9E78-49D4-968F-092743FFAC84}" type="slidenum">
              <a:rPr lang="en-US" smtClean="0"/>
              <a:t>16</a:t>
            </a:fld>
            <a:endParaRPr lang="en-US"/>
          </a:p>
        </p:txBody>
      </p:sp>
    </p:spTree>
    <p:extLst>
      <p:ext uri="{BB962C8B-B14F-4D97-AF65-F5344CB8AC3E}">
        <p14:creationId xmlns:p14="http://schemas.microsoft.com/office/powerpoint/2010/main" val="28691327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CD53BD-9E78-49D4-968F-092743FFAC84}" type="slidenum">
              <a:rPr lang="en-US" smtClean="0"/>
              <a:t>17</a:t>
            </a:fld>
            <a:endParaRPr lang="en-US"/>
          </a:p>
        </p:txBody>
      </p:sp>
    </p:spTree>
    <p:extLst>
      <p:ext uri="{BB962C8B-B14F-4D97-AF65-F5344CB8AC3E}">
        <p14:creationId xmlns:p14="http://schemas.microsoft.com/office/powerpoint/2010/main" val="19514521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CD53BD-9E78-49D4-968F-092743FFAC84}" type="slidenum">
              <a:rPr lang="en-US" smtClean="0"/>
              <a:t>18</a:t>
            </a:fld>
            <a:endParaRPr lang="en-US"/>
          </a:p>
        </p:txBody>
      </p:sp>
    </p:spTree>
    <p:extLst>
      <p:ext uri="{BB962C8B-B14F-4D97-AF65-F5344CB8AC3E}">
        <p14:creationId xmlns:p14="http://schemas.microsoft.com/office/powerpoint/2010/main" val="8651878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CD53BD-9E78-49D4-968F-092743FFAC84}" type="slidenum">
              <a:rPr lang="en-US" smtClean="0"/>
              <a:t>19</a:t>
            </a:fld>
            <a:endParaRPr lang="en-US"/>
          </a:p>
        </p:txBody>
      </p:sp>
    </p:spTree>
    <p:extLst>
      <p:ext uri="{BB962C8B-B14F-4D97-AF65-F5344CB8AC3E}">
        <p14:creationId xmlns:p14="http://schemas.microsoft.com/office/powerpoint/2010/main" val="34424658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3295650"/>
            <a:ext cx="9009063" cy="1054100"/>
            <a:chOff x="0" y="1536"/>
            <a:chExt cx="5675" cy="663"/>
          </a:xfrm>
        </p:grpSpPr>
        <p:grpSp>
          <p:nvGrpSpPr>
            <p:cNvPr id="5" name="Group 3"/>
            <p:cNvGrpSpPr>
              <a:grpSpLocks/>
            </p:cNvGrpSpPr>
            <p:nvPr/>
          </p:nvGrpSpPr>
          <p:grpSpPr bwMode="auto">
            <a:xfrm>
              <a:off x="185" y="1604"/>
              <a:ext cx="449" cy="300"/>
              <a:chOff x="720" y="336"/>
              <a:chExt cx="624" cy="434"/>
            </a:xfrm>
          </p:grpSpPr>
          <p:sp>
            <p:nvSpPr>
              <p:cNvPr id="12" name="Rectangle 4"/>
              <p:cNvSpPr>
                <a:spLocks noChangeArrowheads="1"/>
              </p:cNvSpPr>
              <p:nvPr/>
            </p:nvSpPr>
            <p:spPr bwMode="auto">
              <a:xfrm>
                <a:off x="720" y="336"/>
                <a:ext cx="384" cy="43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ea typeface="MS PGothic" panose="020B0600070205080204" pitchFamily="34" charset="-128"/>
                  </a:defRPr>
                </a:lvl1pPr>
                <a:lvl2pPr marL="742950" indent="-285750">
                  <a:defRPr b="1">
                    <a:solidFill>
                      <a:schemeClr val="tx1"/>
                    </a:solidFill>
                    <a:latin typeface="Tahoma" panose="020B0604030504040204" pitchFamily="34" charset="0"/>
                    <a:ea typeface="MS PGothic" panose="020B0600070205080204" pitchFamily="34" charset="-128"/>
                  </a:defRPr>
                </a:lvl2pPr>
                <a:lvl3pPr marL="1143000" indent="-228600">
                  <a:defRPr b="1">
                    <a:solidFill>
                      <a:schemeClr val="tx1"/>
                    </a:solidFill>
                    <a:latin typeface="Tahoma" panose="020B0604030504040204" pitchFamily="34" charset="0"/>
                    <a:ea typeface="MS PGothic" panose="020B0600070205080204" pitchFamily="34" charset="-128"/>
                  </a:defRPr>
                </a:lvl3pPr>
                <a:lvl4pPr marL="1600200" indent="-228600">
                  <a:defRPr b="1">
                    <a:solidFill>
                      <a:schemeClr val="tx1"/>
                    </a:solidFill>
                    <a:latin typeface="Tahoma" panose="020B0604030504040204" pitchFamily="34" charset="0"/>
                    <a:ea typeface="MS PGothic" panose="020B0600070205080204" pitchFamily="34" charset="-128"/>
                  </a:defRPr>
                </a:lvl4pPr>
                <a:lvl5pPr marL="2057400" indent="-228600">
                  <a:defRPr b="1">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9pPr>
              </a:lstStyle>
              <a:p>
                <a:pPr algn="ctr" eaLnBrk="1" hangingPunct="1">
                  <a:defRPr/>
                </a:pPr>
                <a:endParaRPr lang="en-US" smtClean="0">
                  <a:latin typeface="Times New Roman" panose="02020603050405020304" pitchFamily="18" charset="0"/>
                </a:endParaRPr>
              </a:p>
            </p:txBody>
          </p:sp>
          <p:sp>
            <p:nvSpPr>
              <p:cNvPr id="13" name="Rectangle 5"/>
              <p:cNvSpPr>
                <a:spLocks noChangeArrowheads="1"/>
              </p:cNvSpPr>
              <p:nvPr/>
            </p:nvSpPr>
            <p:spPr bwMode="auto">
              <a:xfrm>
                <a:off x="1056" y="336"/>
                <a:ext cx="288" cy="436"/>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ea typeface="MS PGothic" panose="020B0600070205080204" pitchFamily="34" charset="-128"/>
                  </a:defRPr>
                </a:lvl1pPr>
                <a:lvl2pPr marL="742950" indent="-285750">
                  <a:defRPr b="1">
                    <a:solidFill>
                      <a:schemeClr val="tx1"/>
                    </a:solidFill>
                    <a:latin typeface="Tahoma" panose="020B0604030504040204" pitchFamily="34" charset="0"/>
                    <a:ea typeface="MS PGothic" panose="020B0600070205080204" pitchFamily="34" charset="-128"/>
                  </a:defRPr>
                </a:lvl2pPr>
                <a:lvl3pPr marL="1143000" indent="-228600">
                  <a:defRPr b="1">
                    <a:solidFill>
                      <a:schemeClr val="tx1"/>
                    </a:solidFill>
                    <a:latin typeface="Tahoma" panose="020B0604030504040204" pitchFamily="34" charset="0"/>
                    <a:ea typeface="MS PGothic" panose="020B0600070205080204" pitchFamily="34" charset="-128"/>
                  </a:defRPr>
                </a:lvl3pPr>
                <a:lvl4pPr marL="1600200" indent="-228600">
                  <a:defRPr b="1">
                    <a:solidFill>
                      <a:schemeClr val="tx1"/>
                    </a:solidFill>
                    <a:latin typeface="Tahoma" panose="020B0604030504040204" pitchFamily="34" charset="0"/>
                    <a:ea typeface="MS PGothic" panose="020B0600070205080204" pitchFamily="34" charset="-128"/>
                  </a:defRPr>
                </a:lvl4pPr>
                <a:lvl5pPr marL="2057400" indent="-228600">
                  <a:defRPr b="1">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9pPr>
              </a:lstStyle>
              <a:p>
                <a:pPr algn="ctr" eaLnBrk="1" hangingPunct="1">
                  <a:defRPr/>
                </a:pPr>
                <a:endParaRPr lang="en-US" smtClean="0">
                  <a:latin typeface="Times New Roman" panose="02020603050405020304" pitchFamily="18" charset="0"/>
                </a:endParaRPr>
              </a:p>
            </p:txBody>
          </p:sp>
        </p:grpSp>
        <p:grpSp>
          <p:nvGrpSpPr>
            <p:cNvPr id="6" name="Group 6"/>
            <p:cNvGrpSpPr>
              <a:grpSpLocks/>
            </p:cNvGrpSpPr>
            <p:nvPr/>
          </p:nvGrpSpPr>
          <p:grpSpPr bwMode="auto">
            <a:xfrm>
              <a:off x="263" y="1874"/>
              <a:ext cx="466" cy="298"/>
              <a:chOff x="912" y="2642"/>
              <a:chExt cx="672" cy="430"/>
            </a:xfrm>
          </p:grpSpPr>
          <p:sp>
            <p:nvSpPr>
              <p:cNvPr id="10" name="Rectangle 7"/>
              <p:cNvSpPr>
                <a:spLocks noChangeArrowheads="1"/>
              </p:cNvSpPr>
              <p:nvPr/>
            </p:nvSpPr>
            <p:spPr bwMode="auto">
              <a:xfrm>
                <a:off x="912" y="2644"/>
                <a:ext cx="384" cy="42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ea typeface="MS PGothic" panose="020B0600070205080204" pitchFamily="34" charset="-128"/>
                  </a:defRPr>
                </a:lvl1pPr>
                <a:lvl2pPr marL="742950" indent="-285750">
                  <a:defRPr b="1">
                    <a:solidFill>
                      <a:schemeClr val="tx1"/>
                    </a:solidFill>
                    <a:latin typeface="Tahoma" panose="020B0604030504040204" pitchFamily="34" charset="0"/>
                    <a:ea typeface="MS PGothic" panose="020B0600070205080204" pitchFamily="34" charset="-128"/>
                  </a:defRPr>
                </a:lvl2pPr>
                <a:lvl3pPr marL="1143000" indent="-228600">
                  <a:defRPr b="1">
                    <a:solidFill>
                      <a:schemeClr val="tx1"/>
                    </a:solidFill>
                    <a:latin typeface="Tahoma" panose="020B0604030504040204" pitchFamily="34" charset="0"/>
                    <a:ea typeface="MS PGothic" panose="020B0600070205080204" pitchFamily="34" charset="-128"/>
                  </a:defRPr>
                </a:lvl3pPr>
                <a:lvl4pPr marL="1600200" indent="-228600">
                  <a:defRPr b="1">
                    <a:solidFill>
                      <a:schemeClr val="tx1"/>
                    </a:solidFill>
                    <a:latin typeface="Tahoma" panose="020B0604030504040204" pitchFamily="34" charset="0"/>
                    <a:ea typeface="MS PGothic" panose="020B0600070205080204" pitchFamily="34" charset="-128"/>
                  </a:defRPr>
                </a:lvl4pPr>
                <a:lvl5pPr marL="2057400" indent="-228600">
                  <a:defRPr b="1">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9pPr>
              </a:lstStyle>
              <a:p>
                <a:pPr algn="ctr" eaLnBrk="1" hangingPunct="1">
                  <a:defRPr/>
                </a:pPr>
                <a:endParaRPr lang="en-US" smtClean="0">
                  <a:latin typeface="Times New Roman" panose="02020603050405020304" pitchFamily="18" charset="0"/>
                </a:endParaRPr>
              </a:p>
            </p:txBody>
          </p:sp>
          <p:sp>
            <p:nvSpPr>
              <p:cNvPr id="11" name="Rectangle 8"/>
              <p:cNvSpPr>
                <a:spLocks noChangeArrowheads="1"/>
              </p:cNvSpPr>
              <p:nvPr/>
            </p:nvSpPr>
            <p:spPr bwMode="auto">
              <a:xfrm>
                <a:off x="1248" y="2644"/>
                <a:ext cx="336" cy="428"/>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ea typeface="MS PGothic" panose="020B0600070205080204" pitchFamily="34" charset="-128"/>
                  </a:defRPr>
                </a:lvl1pPr>
                <a:lvl2pPr marL="742950" indent="-285750">
                  <a:defRPr b="1">
                    <a:solidFill>
                      <a:schemeClr val="tx1"/>
                    </a:solidFill>
                    <a:latin typeface="Tahoma" panose="020B0604030504040204" pitchFamily="34" charset="0"/>
                    <a:ea typeface="MS PGothic" panose="020B0600070205080204" pitchFamily="34" charset="-128"/>
                  </a:defRPr>
                </a:lvl2pPr>
                <a:lvl3pPr marL="1143000" indent="-228600">
                  <a:defRPr b="1">
                    <a:solidFill>
                      <a:schemeClr val="tx1"/>
                    </a:solidFill>
                    <a:latin typeface="Tahoma" panose="020B0604030504040204" pitchFamily="34" charset="0"/>
                    <a:ea typeface="MS PGothic" panose="020B0600070205080204" pitchFamily="34" charset="-128"/>
                  </a:defRPr>
                </a:lvl3pPr>
                <a:lvl4pPr marL="1600200" indent="-228600">
                  <a:defRPr b="1">
                    <a:solidFill>
                      <a:schemeClr val="tx1"/>
                    </a:solidFill>
                    <a:latin typeface="Tahoma" panose="020B0604030504040204" pitchFamily="34" charset="0"/>
                    <a:ea typeface="MS PGothic" panose="020B0600070205080204" pitchFamily="34" charset="-128"/>
                  </a:defRPr>
                </a:lvl4pPr>
                <a:lvl5pPr marL="2057400" indent="-228600">
                  <a:defRPr b="1">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9pPr>
              </a:lstStyle>
              <a:p>
                <a:pPr algn="ctr" eaLnBrk="1" hangingPunct="1">
                  <a:defRPr/>
                </a:pPr>
                <a:endParaRPr lang="en-US" smtClean="0">
                  <a:latin typeface="Times New Roman" panose="02020603050405020304" pitchFamily="18" charset="0"/>
                </a:endParaRPr>
              </a:p>
            </p:txBody>
          </p:sp>
        </p:grpSp>
        <p:sp>
          <p:nvSpPr>
            <p:cNvPr id="7" name="Rectangle 9"/>
            <p:cNvSpPr>
              <a:spLocks noChangeArrowheads="1"/>
            </p:cNvSpPr>
            <p:nvPr/>
          </p:nvSpPr>
          <p:spPr bwMode="auto">
            <a:xfrm>
              <a:off x="0" y="1824"/>
              <a:ext cx="353" cy="27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ea typeface="MS PGothic" panose="020B0600070205080204" pitchFamily="34" charset="-128"/>
                </a:defRPr>
              </a:lvl1pPr>
              <a:lvl2pPr marL="742950" indent="-285750">
                <a:defRPr b="1">
                  <a:solidFill>
                    <a:schemeClr val="tx1"/>
                  </a:solidFill>
                  <a:latin typeface="Tahoma" panose="020B0604030504040204" pitchFamily="34" charset="0"/>
                  <a:ea typeface="MS PGothic" panose="020B0600070205080204" pitchFamily="34" charset="-128"/>
                </a:defRPr>
              </a:lvl2pPr>
              <a:lvl3pPr marL="1143000" indent="-228600">
                <a:defRPr b="1">
                  <a:solidFill>
                    <a:schemeClr val="tx1"/>
                  </a:solidFill>
                  <a:latin typeface="Tahoma" panose="020B0604030504040204" pitchFamily="34" charset="0"/>
                  <a:ea typeface="MS PGothic" panose="020B0600070205080204" pitchFamily="34" charset="-128"/>
                </a:defRPr>
              </a:lvl3pPr>
              <a:lvl4pPr marL="1600200" indent="-228600">
                <a:defRPr b="1">
                  <a:solidFill>
                    <a:schemeClr val="tx1"/>
                  </a:solidFill>
                  <a:latin typeface="Tahoma" panose="020B0604030504040204" pitchFamily="34" charset="0"/>
                  <a:ea typeface="MS PGothic" panose="020B0600070205080204" pitchFamily="34" charset="-128"/>
                </a:defRPr>
              </a:lvl4pPr>
              <a:lvl5pPr marL="2057400" indent="-228600">
                <a:defRPr b="1">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9pPr>
            </a:lstStyle>
            <a:p>
              <a:pPr algn="ctr" eaLnBrk="1" hangingPunct="1">
                <a:defRPr/>
              </a:pPr>
              <a:endParaRPr lang="en-US" smtClean="0">
                <a:latin typeface="Times New Roman" panose="02020603050405020304" pitchFamily="18" charset="0"/>
              </a:endParaRPr>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ea typeface="MS PGothic" panose="020B0600070205080204" pitchFamily="34" charset="-128"/>
                </a:defRPr>
              </a:lvl1pPr>
              <a:lvl2pPr marL="742950" indent="-285750">
                <a:defRPr b="1">
                  <a:solidFill>
                    <a:schemeClr val="tx1"/>
                  </a:solidFill>
                  <a:latin typeface="Tahoma" panose="020B0604030504040204" pitchFamily="34" charset="0"/>
                  <a:ea typeface="MS PGothic" panose="020B0600070205080204" pitchFamily="34" charset="-128"/>
                </a:defRPr>
              </a:lvl2pPr>
              <a:lvl3pPr marL="1143000" indent="-228600">
                <a:defRPr b="1">
                  <a:solidFill>
                    <a:schemeClr val="tx1"/>
                  </a:solidFill>
                  <a:latin typeface="Tahoma" panose="020B0604030504040204" pitchFamily="34" charset="0"/>
                  <a:ea typeface="MS PGothic" panose="020B0600070205080204" pitchFamily="34" charset="-128"/>
                </a:defRPr>
              </a:lvl3pPr>
              <a:lvl4pPr marL="1600200" indent="-228600">
                <a:defRPr b="1">
                  <a:solidFill>
                    <a:schemeClr val="tx1"/>
                  </a:solidFill>
                  <a:latin typeface="Tahoma" panose="020B0604030504040204" pitchFamily="34" charset="0"/>
                  <a:ea typeface="MS PGothic" panose="020B0600070205080204" pitchFamily="34" charset="-128"/>
                </a:defRPr>
              </a:lvl4pPr>
              <a:lvl5pPr marL="2057400" indent="-228600">
                <a:defRPr b="1">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9pPr>
            </a:lstStyle>
            <a:p>
              <a:pPr algn="ctr" eaLnBrk="1" hangingPunct="1">
                <a:defRPr/>
              </a:pPr>
              <a:endParaRPr lang="en-US" smtClean="0">
                <a:latin typeface="Times New Roman" panose="02020603050405020304" pitchFamily="18" charset="0"/>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ea typeface="MS PGothic" panose="020B0600070205080204" pitchFamily="34" charset="-128"/>
                </a:defRPr>
              </a:lvl1pPr>
              <a:lvl2pPr marL="742950" indent="-285750">
                <a:defRPr b="1">
                  <a:solidFill>
                    <a:schemeClr val="tx1"/>
                  </a:solidFill>
                  <a:latin typeface="Tahoma" panose="020B0604030504040204" pitchFamily="34" charset="0"/>
                  <a:ea typeface="MS PGothic" panose="020B0600070205080204" pitchFamily="34" charset="-128"/>
                </a:defRPr>
              </a:lvl2pPr>
              <a:lvl3pPr marL="1143000" indent="-228600">
                <a:defRPr b="1">
                  <a:solidFill>
                    <a:schemeClr val="tx1"/>
                  </a:solidFill>
                  <a:latin typeface="Tahoma" panose="020B0604030504040204" pitchFamily="34" charset="0"/>
                  <a:ea typeface="MS PGothic" panose="020B0600070205080204" pitchFamily="34" charset="-128"/>
                </a:defRPr>
              </a:lvl3pPr>
              <a:lvl4pPr marL="1600200" indent="-228600">
                <a:defRPr b="1">
                  <a:solidFill>
                    <a:schemeClr val="tx1"/>
                  </a:solidFill>
                  <a:latin typeface="Tahoma" panose="020B0604030504040204" pitchFamily="34" charset="0"/>
                  <a:ea typeface="MS PGothic" panose="020B0600070205080204" pitchFamily="34" charset="-128"/>
                </a:defRPr>
              </a:lvl4pPr>
              <a:lvl5pPr marL="2057400" indent="-228600">
                <a:defRPr b="1">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9pPr>
            </a:lstStyle>
            <a:p>
              <a:pPr algn="ctr" eaLnBrk="1" hangingPunct="1">
                <a:defRPr/>
              </a:pPr>
              <a:endParaRPr lang="en-US" smtClean="0">
                <a:latin typeface="Times New Roman" panose="02020603050405020304" pitchFamily="18" charset="0"/>
              </a:endParaRPr>
            </a:p>
          </p:txBody>
        </p:sp>
      </p:grpSp>
      <p:sp>
        <p:nvSpPr>
          <p:cNvPr id="10252" name="Rectangle 12"/>
          <p:cNvSpPr>
            <a:spLocks noGrp="1" noChangeArrowheads="1"/>
          </p:cNvSpPr>
          <p:nvPr>
            <p:ph type="ctrTitle"/>
          </p:nvPr>
        </p:nvSpPr>
        <p:spPr>
          <a:xfrm>
            <a:off x="990600" y="1676400"/>
            <a:ext cx="7772400" cy="1462088"/>
          </a:xfrm>
        </p:spPr>
        <p:txBody>
          <a:bodyPr/>
          <a:lstStyle>
            <a:lvl1pPr>
              <a:defRPr/>
            </a:lvl1pPr>
          </a:lstStyle>
          <a:p>
            <a:r>
              <a:rPr lang="en-US" smtClean="0"/>
              <a:t>Click to edit Master title style</a:t>
            </a:r>
            <a:endParaRPr lang="en-US"/>
          </a:p>
        </p:txBody>
      </p:sp>
      <p:sp>
        <p:nvSpPr>
          <p:cNvPr id="10253"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smtClean="0"/>
              <a:t>Click to edit Master subtitle style</a:t>
            </a:r>
            <a:endParaRPr lang="en-US"/>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fld id="{DD8F2B88-7BD9-4F0A-A51C-F8A3B6FDF71D}" type="datetime1">
              <a:rPr lang="en-US" smtClean="0"/>
              <a:t>12/19/2018</a:t>
            </a:fld>
            <a:endParaRPr lang="en-US"/>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endParaRPr lang="en-US"/>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228524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showMasterPhAnim="0">
  <p:cSld name="3_Title Slide">
    <p:spTree>
      <p:nvGrpSpPr>
        <p:cNvPr id="1" name=""/>
        <p:cNvGrpSpPr/>
        <p:nvPr/>
      </p:nvGrpSpPr>
      <p:grpSpPr>
        <a:xfrm>
          <a:off x="0" y="0"/>
          <a:ext cx="0" cy="0"/>
          <a:chOff x="0" y="0"/>
          <a:chExt cx="0" cy="0"/>
        </a:xfrm>
      </p:grpSpPr>
      <p:sp>
        <p:nvSpPr>
          <p:cNvPr id="3100" name="Rectangle 28"/>
          <p:cNvSpPr>
            <a:spLocks noChangeArrowheads="1"/>
          </p:cNvSpPr>
          <p:nvPr/>
        </p:nvSpPr>
        <p:spPr bwMode="gray">
          <a:xfrm>
            <a:off x="114301" y="6610352"/>
            <a:ext cx="8931275" cy="1635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b="0">
              <a:solidFill>
                <a:prstClr val="black"/>
              </a:solidFill>
              <a:latin typeface="Arial" panose="020B0604020202020204" pitchFamily="34" charset="0"/>
            </a:endParaRPr>
          </a:p>
        </p:txBody>
      </p:sp>
      <p:sp>
        <p:nvSpPr>
          <p:cNvPr id="3105" name="Rectangle 33"/>
          <p:cNvSpPr>
            <a:spLocks noChangeArrowheads="1"/>
          </p:cNvSpPr>
          <p:nvPr/>
        </p:nvSpPr>
        <p:spPr bwMode="gray">
          <a:xfrm>
            <a:off x="85726" y="609600"/>
            <a:ext cx="8982075" cy="18573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b="0">
              <a:solidFill>
                <a:prstClr val="black"/>
              </a:solidFill>
              <a:latin typeface="Arial" panose="020B0604020202020204" pitchFamily="34" charset="0"/>
            </a:endParaRPr>
          </a:p>
        </p:txBody>
      </p:sp>
      <p:sp>
        <p:nvSpPr>
          <p:cNvPr id="3117" name="Text Box 45"/>
          <p:cNvSpPr txBox="1">
            <a:spLocks noChangeArrowheads="1"/>
          </p:cNvSpPr>
          <p:nvPr/>
        </p:nvSpPr>
        <p:spPr bwMode="gray">
          <a:xfrm>
            <a:off x="161926" y="842964"/>
            <a:ext cx="1032655"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650" b="0">
                <a:solidFill>
                  <a:srgbClr val="FFFFFF"/>
                </a:solidFill>
                <a:latin typeface="Arial Black" panose="020B0A04020102020204" pitchFamily="34" charset="0"/>
              </a:rPr>
              <a:t>L/O/G/O</a:t>
            </a:r>
          </a:p>
        </p:txBody>
      </p:sp>
      <p:sp>
        <p:nvSpPr>
          <p:cNvPr id="3074" name="Rectangle 2"/>
          <p:cNvSpPr>
            <a:spLocks noGrp="1" noChangeArrowheads="1"/>
          </p:cNvSpPr>
          <p:nvPr>
            <p:ph type="ctrTitle"/>
          </p:nvPr>
        </p:nvSpPr>
        <p:spPr>
          <a:xfrm>
            <a:off x="2819400" y="2819402"/>
            <a:ext cx="6019800" cy="1470025"/>
          </a:xfrm>
        </p:spPr>
        <p:txBody>
          <a:bodyPr/>
          <a:lstStyle>
            <a:lvl1pPr algn="r">
              <a:defRPr sz="3600">
                <a:solidFill>
                  <a:srgbClr val="000000"/>
                </a:solidFill>
              </a:defRPr>
            </a:lvl1pPr>
          </a:lstStyle>
          <a:p>
            <a:pPr lvl="0"/>
            <a:r>
              <a:rPr lang="en-US" noProof="0" smtClean="0"/>
              <a:t>Click to edit Master title style</a:t>
            </a:r>
          </a:p>
        </p:txBody>
      </p:sp>
    </p:spTree>
    <p:extLst>
      <p:ext uri="{BB962C8B-B14F-4D97-AF65-F5344CB8AC3E}">
        <p14:creationId xmlns:p14="http://schemas.microsoft.com/office/powerpoint/2010/main" val="22410064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3105"/>
                                        </p:tgtEl>
                                        <p:attrNameLst>
                                          <p:attrName>style.visibility</p:attrName>
                                        </p:attrNameLst>
                                      </p:cBhvr>
                                      <p:to>
                                        <p:strVal val="visible"/>
                                      </p:to>
                                    </p:set>
                                    <p:animEffect transition="in" filter="wipe(right)">
                                      <p:cBhvr>
                                        <p:cTn id="7" dur="500"/>
                                        <p:tgtEl>
                                          <p:spTgt spid="310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100"/>
                                        </p:tgtEl>
                                        <p:attrNameLst>
                                          <p:attrName>style.visibility</p:attrName>
                                        </p:attrNameLst>
                                      </p:cBhvr>
                                      <p:to>
                                        <p:strVal val="visible"/>
                                      </p:to>
                                    </p:set>
                                    <p:animEffect transition="in" filter="wipe(left)">
                                      <p:cBhvr>
                                        <p:cTn id="10" dur="1000"/>
                                        <p:tgtEl>
                                          <p:spTgt spid="3100"/>
                                        </p:tgtEl>
                                      </p:cBhvr>
                                    </p:animEffect>
                                  </p:childTnLst>
                                </p:cTn>
                              </p:par>
                            </p:childTnLst>
                          </p:cTn>
                        </p:par>
                        <p:par>
                          <p:cTn id="11" fill="hold" nodeType="afterGroup">
                            <p:stCondLst>
                              <p:cond delay="1000"/>
                            </p:stCondLst>
                            <p:childTnLst>
                              <p:par>
                                <p:cTn id="12" presetID="29" presetClass="entr" presetSubtype="0" fill="hold" grpId="0" nodeType="afterEffect">
                                  <p:stCondLst>
                                    <p:cond delay="0"/>
                                  </p:stCondLst>
                                  <p:childTnLst>
                                    <p:set>
                                      <p:cBhvr>
                                        <p:cTn id="13" dur="1" fill="hold">
                                          <p:stCondLst>
                                            <p:cond delay="0"/>
                                          </p:stCondLst>
                                        </p:cTn>
                                        <p:tgtEl>
                                          <p:spTgt spid="3074"/>
                                        </p:tgtEl>
                                        <p:attrNameLst>
                                          <p:attrName>style.visibility</p:attrName>
                                        </p:attrNameLst>
                                      </p:cBhvr>
                                      <p:to>
                                        <p:strVal val="visible"/>
                                      </p:to>
                                    </p:set>
                                    <p:anim calcmode="lin" valueType="num">
                                      <p:cBhvr>
                                        <p:cTn id="14" dur="500" fill="hold"/>
                                        <p:tgtEl>
                                          <p:spTgt spid="3074"/>
                                        </p:tgtEl>
                                        <p:attrNameLst>
                                          <p:attrName>ppt_x</p:attrName>
                                        </p:attrNameLst>
                                      </p:cBhvr>
                                      <p:tavLst>
                                        <p:tav tm="0">
                                          <p:val>
                                            <p:strVal val="#ppt_x-.2"/>
                                          </p:val>
                                        </p:tav>
                                        <p:tav tm="100000">
                                          <p:val>
                                            <p:strVal val="#ppt_x"/>
                                          </p:val>
                                        </p:tav>
                                      </p:tavLst>
                                    </p:anim>
                                    <p:anim calcmode="lin" valueType="num">
                                      <p:cBhvr>
                                        <p:cTn id="15" dur="500" fill="hold"/>
                                        <p:tgtEl>
                                          <p:spTgt spid="3074"/>
                                        </p:tgtEl>
                                        <p:attrNameLst>
                                          <p:attrName>ppt_y</p:attrName>
                                        </p:attrNameLst>
                                      </p:cBhvr>
                                      <p:tavLst>
                                        <p:tav tm="0">
                                          <p:val>
                                            <p:strVal val="#ppt_y"/>
                                          </p:val>
                                        </p:tav>
                                        <p:tav tm="100000">
                                          <p:val>
                                            <p:strVal val="#ppt_y"/>
                                          </p:val>
                                        </p:tav>
                                      </p:tavLst>
                                    </p:anim>
                                    <p:animEffect transition="in" filter="wipe(right)" prLst="gradientSize: 0.1">
                                      <p:cBhvr>
                                        <p:cTn id="16"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0" grpId="0" animBg="1"/>
      <p:bldP spid="3105" grpId="0" animBg="1"/>
      <p:bldP spid="3074" grpId="0"/>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showMasterPhAnim="0">
  <p:cSld name="4_Title Slide">
    <p:spTree>
      <p:nvGrpSpPr>
        <p:cNvPr id="1" name=""/>
        <p:cNvGrpSpPr/>
        <p:nvPr/>
      </p:nvGrpSpPr>
      <p:grpSpPr>
        <a:xfrm>
          <a:off x="0" y="0"/>
          <a:ext cx="0" cy="0"/>
          <a:chOff x="0" y="0"/>
          <a:chExt cx="0" cy="0"/>
        </a:xfrm>
      </p:grpSpPr>
      <p:sp>
        <p:nvSpPr>
          <p:cNvPr id="3100" name="Rectangle 28"/>
          <p:cNvSpPr>
            <a:spLocks noChangeArrowheads="1"/>
          </p:cNvSpPr>
          <p:nvPr/>
        </p:nvSpPr>
        <p:spPr bwMode="gray">
          <a:xfrm>
            <a:off x="114301" y="6610352"/>
            <a:ext cx="8931275" cy="1635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b="0">
              <a:solidFill>
                <a:prstClr val="black"/>
              </a:solidFill>
              <a:latin typeface="Arial" panose="020B0604020202020204" pitchFamily="34" charset="0"/>
            </a:endParaRPr>
          </a:p>
        </p:txBody>
      </p:sp>
      <p:sp>
        <p:nvSpPr>
          <p:cNvPr id="3105" name="Rectangle 33"/>
          <p:cNvSpPr>
            <a:spLocks noChangeArrowheads="1"/>
          </p:cNvSpPr>
          <p:nvPr/>
        </p:nvSpPr>
        <p:spPr bwMode="gray">
          <a:xfrm>
            <a:off x="85726" y="609600"/>
            <a:ext cx="8982075" cy="18573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b="0">
              <a:solidFill>
                <a:prstClr val="black"/>
              </a:solidFill>
              <a:latin typeface="Arial" panose="020B0604020202020204" pitchFamily="34" charset="0"/>
            </a:endParaRPr>
          </a:p>
        </p:txBody>
      </p:sp>
      <p:sp>
        <p:nvSpPr>
          <p:cNvPr id="3117" name="Text Box 45"/>
          <p:cNvSpPr txBox="1">
            <a:spLocks noChangeArrowheads="1"/>
          </p:cNvSpPr>
          <p:nvPr/>
        </p:nvSpPr>
        <p:spPr bwMode="gray">
          <a:xfrm>
            <a:off x="161926" y="842964"/>
            <a:ext cx="1032655"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650" b="0">
                <a:solidFill>
                  <a:srgbClr val="FFFFFF"/>
                </a:solidFill>
                <a:latin typeface="Arial Black" panose="020B0A04020102020204" pitchFamily="34" charset="0"/>
              </a:rPr>
              <a:t>L/O/G/O</a:t>
            </a:r>
          </a:p>
        </p:txBody>
      </p:sp>
      <p:sp>
        <p:nvSpPr>
          <p:cNvPr id="3074" name="Rectangle 2"/>
          <p:cNvSpPr>
            <a:spLocks noGrp="1" noChangeArrowheads="1"/>
          </p:cNvSpPr>
          <p:nvPr>
            <p:ph type="ctrTitle"/>
          </p:nvPr>
        </p:nvSpPr>
        <p:spPr>
          <a:xfrm>
            <a:off x="2819400" y="2819402"/>
            <a:ext cx="6019800" cy="1470025"/>
          </a:xfrm>
        </p:spPr>
        <p:txBody>
          <a:bodyPr/>
          <a:lstStyle>
            <a:lvl1pPr algn="r">
              <a:defRPr sz="3600">
                <a:solidFill>
                  <a:srgbClr val="000000"/>
                </a:solidFill>
              </a:defRPr>
            </a:lvl1pPr>
          </a:lstStyle>
          <a:p>
            <a:pPr lvl="0"/>
            <a:r>
              <a:rPr lang="en-US" noProof="0" smtClean="0"/>
              <a:t>Click to edit Master title style</a:t>
            </a:r>
          </a:p>
        </p:txBody>
      </p:sp>
    </p:spTree>
    <p:extLst>
      <p:ext uri="{BB962C8B-B14F-4D97-AF65-F5344CB8AC3E}">
        <p14:creationId xmlns:p14="http://schemas.microsoft.com/office/powerpoint/2010/main" val="2921448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3105"/>
                                        </p:tgtEl>
                                        <p:attrNameLst>
                                          <p:attrName>style.visibility</p:attrName>
                                        </p:attrNameLst>
                                      </p:cBhvr>
                                      <p:to>
                                        <p:strVal val="visible"/>
                                      </p:to>
                                    </p:set>
                                    <p:animEffect transition="in" filter="wipe(right)">
                                      <p:cBhvr>
                                        <p:cTn id="7" dur="500"/>
                                        <p:tgtEl>
                                          <p:spTgt spid="310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100"/>
                                        </p:tgtEl>
                                        <p:attrNameLst>
                                          <p:attrName>style.visibility</p:attrName>
                                        </p:attrNameLst>
                                      </p:cBhvr>
                                      <p:to>
                                        <p:strVal val="visible"/>
                                      </p:to>
                                    </p:set>
                                    <p:animEffect transition="in" filter="wipe(left)">
                                      <p:cBhvr>
                                        <p:cTn id="10" dur="1000"/>
                                        <p:tgtEl>
                                          <p:spTgt spid="3100"/>
                                        </p:tgtEl>
                                      </p:cBhvr>
                                    </p:animEffect>
                                  </p:childTnLst>
                                </p:cTn>
                              </p:par>
                            </p:childTnLst>
                          </p:cTn>
                        </p:par>
                        <p:par>
                          <p:cTn id="11" fill="hold" nodeType="afterGroup">
                            <p:stCondLst>
                              <p:cond delay="1000"/>
                            </p:stCondLst>
                            <p:childTnLst>
                              <p:par>
                                <p:cTn id="12" presetID="29" presetClass="entr" presetSubtype="0" fill="hold" grpId="0" nodeType="afterEffect">
                                  <p:stCondLst>
                                    <p:cond delay="0"/>
                                  </p:stCondLst>
                                  <p:childTnLst>
                                    <p:set>
                                      <p:cBhvr>
                                        <p:cTn id="13" dur="1" fill="hold">
                                          <p:stCondLst>
                                            <p:cond delay="0"/>
                                          </p:stCondLst>
                                        </p:cTn>
                                        <p:tgtEl>
                                          <p:spTgt spid="3074"/>
                                        </p:tgtEl>
                                        <p:attrNameLst>
                                          <p:attrName>style.visibility</p:attrName>
                                        </p:attrNameLst>
                                      </p:cBhvr>
                                      <p:to>
                                        <p:strVal val="visible"/>
                                      </p:to>
                                    </p:set>
                                    <p:anim calcmode="lin" valueType="num">
                                      <p:cBhvr>
                                        <p:cTn id="14" dur="500" fill="hold"/>
                                        <p:tgtEl>
                                          <p:spTgt spid="3074"/>
                                        </p:tgtEl>
                                        <p:attrNameLst>
                                          <p:attrName>ppt_x</p:attrName>
                                        </p:attrNameLst>
                                      </p:cBhvr>
                                      <p:tavLst>
                                        <p:tav tm="0">
                                          <p:val>
                                            <p:strVal val="#ppt_x-.2"/>
                                          </p:val>
                                        </p:tav>
                                        <p:tav tm="100000">
                                          <p:val>
                                            <p:strVal val="#ppt_x"/>
                                          </p:val>
                                        </p:tav>
                                      </p:tavLst>
                                    </p:anim>
                                    <p:anim calcmode="lin" valueType="num">
                                      <p:cBhvr>
                                        <p:cTn id="15" dur="500" fill="hold"/>
                                        <p:tgtEl>
                                          <p:spTgt spid="3074"/>
                                        </p:tgtEl>
                                        <p:attrNameLst>
                                          <p:attrName>ppt_y</p:attrName>
                                        </p:attrNameLst>
                                      </p:cBhvr>
                                      <p:tavLst>
                                        <p:tav tm="0">
                                          <p:val>
                                            <p:strVal val="#ppt_y"/>
                                          </p:val>
                                        </p:tav>
                                        <p:tav tm="100000">
                                          <p:val>
                                            <p:strVal val="#ppt_y"/>
                                          </p:val>
                                        </p:tav>
                                      </p:tavLst>
                                    </p:anim>
                                    <p:animEffect transition="in" filter="wipe(right)" prLst="gradientSize: 0.1">
                                      <p:cBhvr>
                                        <p:cTn id="16"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0" grpId="0" animBg="1"/>
      <p:bldP spid="3105" grpId="0" animBg="1"/>
      <p:bldP spid="3074" grpId="0"/>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showMasterPhAnim="0">
  <p:cSld name="5_Title Slide">
    <p:spTree>
      <p:nvGrpSpPr>
        <p:cNvPr id="1" name=""/>
        <p:cNvGrpSpPr/>
        <p:nvPr/>
      </p:nvGrpSpPr>
      <p:grpSpPr>
        <a:xfrm>
          <a:off x="0" y="0"/>
          <a:ext cx="0" cy="0"/>
          <a:chOff x="0" y="0"/>
          <a:chExt cx="0" cy="0"/>
        </a:xfrm>
      </p:grpSpPr>
      <p:sp>
        <p:nvSpPr>
          <p:cNvPr id="3100" name="Rectangle 28"/>
          <p:cNvSpPr>
            <a:spLocks noChangeArrowheads="1"/>
          </p:cNvSpPr>
          <p:nvPr/>
        </p:nvSpPr>
        <p:spPr bwMode="gray">
          <a:xfrm>
            <a:off x="114301" y="6610352"/>
            <a:ext cx="8931275" cy="1635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b="0">
              <a:solidFill>
                <a:prstClr val="black"/>
              </a:solidFill>
              <a:latin typeface="Arial" panose="020B0604020202020204" pitchFamily="34" charset="0"/>
            </a:endParaRPr>
          </a:p>
        </p:txBody>
      </p:sp>
      <p:sp>
        <p:nvSpPr>
          <p:cNvPr id="3105" name="Rectangle 33"/>
          <p:cNvSpPr>
            <a:spLocks noChangeArrowheads="1"/>
          </p:cNvSpPr>
          <p:nvPr/>
        </p:nvSpPr>
        <p:spPr bwMode="gray">
          <a:xfrm>
            <a:off x="85726" y="609600"/>
            <a:ext cx="8982075" cy="18573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b="0">
              <a:solidFill>
                <a:prstClr val="black"/>
              </a:solidFill>
              <a:latin typeface="Arial" panose="020B0604020202020204" pitchFamily="34" charset="0"/>
            </a:endParaRPr>
          </a:p>
        </p:txBody>
      </p:sp>
      <p:sp>
        <p:nvSpPr>
          <p:cNvPr id="3117" name="Text Box 45"/>
          <p:cNvSpPr txBox="1">
            <a:spLocks noChangeArrowheads="1"/>
          </p:cNvSpPr>
          <p:nvPr/>
        </p:nvSpPr>
        <p:spPr bwMode="gray">
          <a:xfrm>
            <a:off x="161926" y="842964"/>
            <a:ext cx="1032655"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650" b="0">
                <a:solidFill>
                  <a:srgbClr val="FFFFFF"/>
                </a:solidFill>
                <a:latin typeface="Arial Black" panose="020B0A04020102020204" pitchFamily="34" charset="0"/>
              </a:rPr>
              <a:t>L/O/G/O</a:t>
            </a:r>
          </a:p>
        </p:txBody>
      </p:sp>
      <p:sp>
        <p:nvSpPr>
          <p:cNvPr id="3074" name="Rectangle 2"/>
          <p:cNvSpPr>
            <a:spLocks noGrp="1" noChangeArrowheads="1"/>
          </p:cNvSpPr>
          <p:nvPr>
            <p:ph type="ctrTitle"/>
          </p:nvPr>
        </p:nvSpPr>
        <p:spPr>
          <a:xfrm>
            <a:off x="2819400" y="2819402"/>
            <a:ext cx="6019800" cy="1470025"/>
          </a:xfrm>
        </p:spPr>
        <p:txBody>
          <a:bodyPr/>
          <a:lstStyle>
            <a:lvl1pPr algn="r">
              <a:defRPr sz="3600">
                <a:solidFill>
                  <a:srgbClr val="000000"/>
                </a:solidFill>
              </a:defRPr>
            </a:lvl1pPr>
          </a:lstStyle>
          <a:p>
            <a:pPr lvl="0"/>
            <a:r>
              <a:rPr lang="en-US" noProof="0" smtClean="0"/>
              <a:t>Click to edit Master title style</a:t>
            </a:r>
          </a:p>
        </p:txBody>
      </p:sp>
    </p:spTree>
    <p:extLst>
      <p:ext uri="{BB962C8B-B14F-4D97-AF65-F5344CB8AC3E}">
        <p14:creationId xmlns:p14="http://schemas.microsoft.com/office/powerpoint/2010/main" val="23102397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3105"/>
                                        </p:tgtEl>
                                        <p:attrNameLst>
                                          <p:attrName>style.visibility</p:attrName>
                                        </p:attrNameLst>
                                      </p:cBhvr>
                                      <p:to>
                                        <p:strVal val="visible"/>
                                      </p:to>
                                    </p:set>
                                    <p:animEffect transition="in" filter="wipe(right)">
                                      <p:cBhvr>
                                        <p:cTn id="7" dur="500"/>
                                        <p:tgtEl>
                                          <p:spTgt spid="310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100"/>
                                        </p:tgtEl>
                                        <p:attrNameLst>
                                          <p:attrName>style.visibility</p:attrName>
                                        </p:attrNameLst>
                                      </p:cBhvr>
                                      <p:to>
                                        <p:strVal val="visible"/>
                                      </p:to>
                                    </p:set>
                                    <p:animEffect transition="in" filter="wipe(left)">
                                      <p:cBhvr>
                                        <p:cTn id="10" dur="1000"/>
                                        <p:tgtEl>
                                          <p:spTgt spid="3100"/>
                                        </p:tgtEl>
                                      </p:cBhvr>
                                    </p:animEffect>
                                  </p:childTnLst>
                                </p:cTn>
                              </p:par>
                            </p:childTnLst>
                          </p:cTn>
                        </p:par>
                        <p:par>
                          <p:cTn id="11" fill="hold" nodeType="afterGroup">
                            <p:stCondLst>
                              <p:cond delay="1000"/>
                            </p:stCondLst>
                            <p:childTnLst>
                              <p:par>
                                <p:cTn id="12" presetID="29" presetClass="entr" presetSubtype="0" fill="hold" grpId="0" nodeType="afterEffect">
                                  <p:stCondLst>
                                    <p:cond delay="0"/>
                                  </p:stCondLst>
                                  <p:childTnLst>
                                    <p:set>
                                      <p:cBhvr>
                                        <p:cTn id="13" dur="1" fill="hold">
                                          <p:stCondLst>
                                            <p:cond delay="0"/>
                                          </p:stCondLst>
                                        </p:cTn>
                                        <p:tgtEl>
                                          <p:spTgt spid="3074"/>
                                        </p:tgtEl>
                                        <p:attrNameLst>
                                          <p:attrName>style.visibility</p:attrName>
                                        </p:attrNameLst>
                                      </p:cBhvr>
                                      <p:to>
                                        <p:strVal val="visible"/>
                                      </p:to>
                                    </p:set>
                                    <p:anim calcmode="lin" valueType="num">
                                      <p:cBhvr>
                                        <p:cTn id="14" dur="500" fill="hold"/>
                                        <p:tgtEl>
                                          <p:spTgt spid="3074"/>
                                        </p:tgtEl>
                                        <p:attrNameLst>
                                          <p:attrName>ppt_x</p:attrName>
                                        </p:attrNameLst>
                                      </p:cBhvr>
                                      <p:tavLst>
                                        <p:tav tm="0">
                                          <p:val>
                                            <p:strVal val="#ppt_x-.2"/>
                                          </p:val>
                                        </p:tav>
                                        <p:tav tm="100000">
                                          <p:val>
                                            <p:strVal val="#ppt_x"/>
                                          </p:val>
                                        </p:tav>
                                      </p:tavLst>
                                    </p:anim>
                                    <p:anim calcmode="lin" valueType="num">
                                      <p:cBhvr>
                                        <p:cTn id="15" dur="500" fill="hold"/>
                                        <p:tgtEl>
                                          <p:spTgt spid="3074"/>
                                        </p:tgtEl>
                                        <p:attrNameLst>
                                          <p:attrName>ppt_y</p:attrName>
                                        </p:attrNameLst>
                                      </p:cBhvr>
                                      <p:tavLst>
                                        <p:tav tm="0">
                                          <p:val>
                                            <p:strVal val="#ppt_y"/>
                                          </p:val>
                                        </p:tav>
                                        <p:tav tm="100000">
                                          <p:val>
                                            <p:strVal val="#ppt_y"/>
                                          </p:val>
                                        </p:tav>
                                      </p:tavLst>
                                    </p:anim>
                                    <p:animEffect transition="in" filter="wipe(right)" prLst="gradientSize: 0.1">
                                      <p:cBhvr>
                                        <p:cTn id="16"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0" grpId="0" animBg="1"/>
      <p:bldP spid="3105" grpId="0" animBg="1"/>
      <p:bldP spid="3074" grpId="0"/>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showMasterPhAnim="0">
  <p:cSld name="6_Title Slide">
    <p:spTree>
      <p:nvGrpSpPr>
        <p:cNvPr id="1" name=""/>
        <p:cNvGrpSpPr/>
        <p:nvPr/>
      </p:nvGrpSpPr>
      <p:grpSpPr>
        <a:xfrm>
          <a:off x="0" y="0"/>
          <a:ext cx="0" cy="0"/>
          <a:chOff x="0" y="0"/>
          <a:chExt cx="0" cy="0"/>
        </a:xfrm>
      </p:grpSpPr>
      <p:sp>
        <p:nvSpPr>
          <p:cNvPr id="3100" name="Rectangle 28"/>
          <p:cNvSpPr>
            <a:spLocks noChangeArrowheads="1"/>
          </p:cNvSpPr>
          <p:nvPr/>
        </p:nvSpPr>
        <p:spPr bwMode="gray">
          <a:xfrm>
            <a:off x="114301" y="6610352"/>
            <a:ext cx="8931275" cy="1635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b="0">
              <a:solidFill>
                <a:prstClr val="black"/>
              </a:solidFill>
              <a:latin typeface="Arial" panose="020B0604020202020204" pitchFamily="34" charset="0"/>
            </a:endParaRPr>
          </a:p>
        </p:txBody>
      </p:sp>
      <p:sp>
        <p:nvSpPr>
          <p:cNvPr id="3105" name="Rectangle 33"/>
          <p:cNvSpPr>
            <a:spLocks noChangeArrowheads="1"/>
          </p:cNvSpPr>
          <p:nvPr/>
        </p:nvSpPr>
        <p:spPr bwMode="gray">
          <a:xfrm>
            <a:off x="85726" y="609600"/>
            <a:ext cx="8982075" cy="18573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b="0">
              <a:solidFill>
                <a:prstClr val="black"/>
              </a:solidFill>
              <a:latin typeface="Arial" panose="020B0604020202020204" pitchFamily="34" charset="0"/>
            </a:endParaRPr>
          </a:p>
        </p:txBody>
      </p:sp>
      <p:sp>
        <p:nvSpPr>
          <p:cNvPr id="3117" name="Text Box 45"/>
          <p:cNvSpPr txBox="1">
            <a:spLocks noChangeArrowheads="1"/>
          </p:cNvSpPr>
          <p:nvPr/>
        </p:nvSpPr>
        <p:spPr bwMode="gray">
          <a:xfrm>
            <a:off x="161926" y="842964"/>
            <a:ext cx="1032655"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650" b="0">
                <a:solidFill>
                  <a:srgbClr val="FFFFFF"/>
                </a:solidFill>
                <a:latin typeface="Arial Black" panose="020B0A04020102020204" pitchFamily="34" charset="0"/>
              </a:rPr>
              <a:t>L/O/G/O</a:t>
            </a:r>
          </a:p>
        </p:txBody>
      </p:sp>
      <p:sp>
        <p:nvSpPr>
          <p:cNvPr id="3074" name="Rectangle 2"/>
          <p:cNvSpPr>
            <a:spLocks noGrp="1" noChangeArrowheads="1"/>
          </p:cNvSpPr>
          <p:nvPr>
            <p:ph type="ctrTitle"/>
          </p:nvPr>
        </p:nvSpPr>
        <p:spPr>
          <a:xfrm>
            <a:off x="2819400" y="2819402"/>
            <a:ext cx="6019800" cy="1470025"/>
          </a:xfrm>
        </p:spPr>
        <p:txBody>
          <a:bodyPr/>
          <a:lstStyle>
            <a:lvl1pPr algn="r">
              <a:defRPr sz="3600">
                <a:solidFill>
                  <a:srgbClr val="000000"/>
                </a:solidFill>
              </a:defRPr>
            </a:lvl1pPr>
          </a:lstStyle>
          <a:p>
            <a:pPr lvl="0"/>
            <a:r>
              <a:rPr lang="en-US" noProof="0" smtClean="0"/>
              <a:t>Click to edit Master title style</a:t>
            </a:r>
          </a:p>
        </p:txBody>
      </p:sp>
    </p:spTree>
    <p:extLst>
      <p:ext uri="{BB962C8B-B14F-4D97-AF65-F5344CB8AC3E}">
        <p14:creationId xmlns:p14="http://schemas.microsoft.com/office/powerpoint/2010/main" val="17619469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3105"/>
                                        </p:tgtEl>
                                        <p:attrNameLst>
                                          <p:attrName>style.visibility</p:attrName>
                                        </p:attrNameLst>
                                      </p:cBhvr>
                                      <p:to>
                                        <p:strVal val="visible"/>
                                      </p:to>
                                    </p:set>
                                    <p:animEffect transition="in" filter="wipe(right)">
                                      <p:cBhvr>
                                        <p:cTn id="7" dur="500"/>
                                        <p:tgtEl>
                                          <p:spTgt spid="310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100"/>
                                        </p:tgtEl>
                                        <p:attrNameLst>
                                          <p:attrName>style.visibility</p:attrName>
                                        </p:attrNameLst>
                                      </p:cBhvr>
                                      <p:to>
                                        <p:strVal val="visible"/>
                                      </p:to>
                                    </p:set>
                                    <p:animEffect transition="in" filter="wipe(left)">
                                      <p:cBhvr>
                                        <p:cTn id="10" dur="1000"/>
                                        <p:tgtEl>
                                          <p:spTgt spid="3100"/>
                                        </p:tgtEl>
                                      </p:cBhvr>
                                    </p:animEffect>
                                  </p:childTnLst>
                                </p:cTn>
                              </p:par>
                            </p:childTnLst>
                          </p:cTn>
                        </p:par>
                        <p:par>
                          <p:cTn id="11" fill="hold" nodeType="afterGroup">
                            <p:stCondLst>
                              <p:cond delay="1000"/>
                            </p:stCondLst>
                            <p:childTnLst>
                              <p:par>
                                <p:cTn id="12" presetID="29" presetClass="entr" presetSubtype="0" fill="hold" grpId="0" nodeType="afterEffect">
                                  <p:stCondLst>
                                    <p:cond delay="0"/>
                                  </p:stCondLst>
                                  <p:childTnLst>
                                    <p:set>
                                      <p:cBhvr>
                                        <p:cTn id="13" dur="1" fill="hold">
                                          <p:stCondLst>
                                            <p:cond delay="0"/>
                                          </p:stCondLst>
                                        </p:cTn>
                                        <p:tgtEl>
                                          <p:spTgt spid="3074"/>
                                        </p:tgtEl>
                                        <p:attrNameLst>
                                          <p:attrName>style.visibility</p:attrName>
                                        </p:attrNameLst>
                                      </p:cBhvr>
                                      <p:to>
                                        <p:strVal val="visible"/>
                                      </p:to>
                                    </p:set>
                                    <p:anim calcmode="lin" valueType="num">
                                      <p:cBhvr>
                                        <p:cTn id="14" dur="500" fill="hold"/>
                                        <p:tgtEl>
                                          <p:spTgt spid="3074"/>
                                        </p:tgtEl>
                                        <p:attrNameLst>
                                          <p:attrName>ppt_x</p:attrName>
                                        </p:attrNameLst>
                                      </p:cBhvr>
                                      <p:tavLst>
                                        <p:tav tm="0">
                                          <p:val>
                                            <p:strVal val="#ppt_x-.2"/>
                                          </p:val>
                                        </p:tav>
                                        <p:tav tm="100000">
                                          <p:val>
                                            <p:strVal val="#ppt_x"/>
                                          </p:val>
                                        </p:tav>
                                      </p:tavLst>
                                    </p:anim>
                                    <p:anim calcmode="lin" valueType="num">
                                      <p:cBhvr>
                                        <p:cTn id="15" dur="500" fill="hold"/>
                                        <p:tgtEl>
                                          <p:spTgt spid="3074"/>
                                        </p:tgtEl>
                                        <p:attrNameLst>
                                          <p:attrName>ppt_y</p:attrName>
                                        </p:attrNameLst>
                                      </p:cBhvr>
                                      <p:tavLst>
                                        <p:tav tm="0">
                                          <p:val>
                                            <p:strVal val="#ppt_y"/>
                                          </p:val>
                                        </p:tav>
                                        <p:tav tm="100000">
                                          <p:val>
                                            <p:strVal val="#ppt_y"/>
                                          </p:val>
                                        </p:tav>
                                      </p:tavLst>
                                    </p:anim>
                                    <p:animEffect transition="in" filter="wipe(right)" prLst="gradientSize: 0.1">
                                      <p:cBhvr>
                                        <p:cTn id="16"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0" grpId="0" animBg="1"/>
      <p:bldP spid="3105" grpId="0" animBg="1"/>
      <p:bldP spid="3074" grpId="0"/>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showMasterPhAnim="0">
  <p:cSld name="7_Title Slide">
    <p:spTree>
      <p:nvGrpSpPr>
        <p:cNvPr id="1" name=""/>
        <p:cNvGrpSpPr/>
        <p:nvPr/>
      </p:nvGrpSpPr>
      <p:grpSpPr>
        <a:xfrm>
          <a:off x="0" y="0"/>
          <a:ext cx="0" cy="0"/>
          <a:chOff x="0" y="0"/>
          <a:chExt cx="0" cy="0"/>
        </a:xfrm>
      </p:grpSpPr>
      <p:sp>
        <p:nvSpPr>
          <p:cNvPr id="3100" name="Rectangle 28"/>
          <p:cNvSpPr>
            <a:spLocks noChangeArrowheads="1"/>
          </p:cNvSpPr>
          <p:nvPr/>
        </p:nvSpPr>
        <p:spPr bwMode="gray">
          <a:xfrm>
            <a:off x="114301" y="6610352"/>
            <a:ext cx="8931275" cy="1635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b="0">
              <a:solidFill>
                <a:prstClr val="black"/>
              </a:solidFill>
              <a:latin typeface="Arial" panose="020B0604020202020204" pitchFamily="34" charset="0"/>
            </a:endParaRPr>
          </a:p>
        </p:txBody>
      </p:sp>
      <p:sp>
        <p:nvSpPr>
          <p:cNvPr id="3105" name="Rectangle 33"/>
          <p:cNvSpPr>
            <a:spLocks noChangeArrowheads="1"/>
          </p:cNvSpPr>
          <p:nvPr/>
        </p:nvSpPr>
        <p:spPr bwMode="gray">
          <a:xfrm>
            <a:off x="85726" y="609600"/>
            <a:ext cx="8982075" cy="18573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b="0">
              <a:solidFill>
                <a:prstClr val="black"/>
              </a:solidFill>
              <a:latin typeface="Arial" panose="020B0604020202020204" pitchFamily="34" charset="0"/>
            </a:endParaRPr>
          </a:p>
        </p:txBody>
      </p:sp>
      <p:sp>
        <p:nvSpPr>
          <p:cNvPr id="3117" name="Text Box 45"/>
          <p:cNvSpPr txBox="1">
            <a:spLocks noChangeArrowheads="1"/>
          </p:cNvSpPr>
          <p:nvPr/>
        </p:nvSpPr>
        <p:spPr bwMode="gray">
          <a:xfrm>
            <a:off x="161926" y="842964"/>
            <a:ext cx="1032655"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650" b="0">
                <a:solidFill>
                  <a:srgbClr val="FFFFFF"/>
                </a:solidFill>
                <a:latin typeface="Arial Black" panose="020B0A04020102020204" pitchFamily="34" charset="0"/>
              </a:rPr>
              <a:t>L/O/G/O</a:t>
            </a:r>
          </a:p>
        </p:txBody>
      </p:sp>
      <p:sp>
        <p:nvSpPr>
          <p:cNvPr id="3074" name="Rectangle 2"/>
          <p:cNvSpPr>
            <a:spLocks noGrp="1" noChangeArrowheads="1"/>
          </p:cNvSpPr>
          <p:nvPr>
            <p:ph type="ctrTitle"/>
          </p:nvPr>
        </p:nvSpPr>
        <p:spPr>
          <a:xfrm>
            <a:off x="2819400" y="2819402"/>
            <a:ext cx="6019800" cy="1470025"/>
          </a:xfrm>
        </p:spPr>
        <p:txBody>
          <a:bodyPr/>
          <a:lstStyle>
            <a:lvl1pPr algn="r">
              <a:defRPr sz="3600">
                <a:solidFill>
                  <a:srgbClr val="000000"/>
                </a:solidFill>
              </a:defRPr>
            </a:lvl1pPr>
          </a:lstStyle>
          <a:p>
            <a:pPr lvl="0"/>
            <a:r>
              <a:rPr lang="en-US" noProof="0" smtClean="0"/>
              <a:t>Click to edit Master title style</a:t>
            </a:r>
          </a:p>
        </p:txBody>
      </p:sp>
    </p:spTree>
    <p:extLst>
      <p:ext uri="{BB962C8B-B14F-4D97-AF65-F5344CB8AC3E}">
        <p14:creationId xmlns:p14="http://schemas.microsoft.com/office/powerpoint/2010/main" val="33195383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3105"/>
                                        </p:tgtEl>
                                        <p:attrNameLst>
                                          <p:attrName>style.visibility</p:attrName>
                                        </p:attrNameLst>
                                      </p:cBhvr>
                                      <p:to>
                                        <p:strVal val="visible"/>
                                      </p:to>
                                    </p:set>
                                    <p:animEffect transition="in" filter="wipe(right)">
                                      <p:cBhvr>
                                        <p:cTn id="7" dur="500"/>
                                        <p:tgtEl>
                                          <p:spTgt spid="310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100"/>
                                        </p:tgtEl>
                                        <p:attrNameLst>
                                          <p:attrName>style.visibility</p:attrName>
                                        </p:attrNameLst>
                                      </p:cBhvr>
                                      <p:to>
                                        <p:strVal val="visible"/>
                                      </p:to>
                                    </p:set>
                                    <p:animEffect transition="in" filter="wipe(left)">
                                      <p:cBhvr>
                                        <p:cTn id="10" dur="1000"/>
                                        <p:tgtEl>
                                          <p:spTgt spid="3100"/>
                                        </p:tgtEl>
                                      </p:cBhvr>
                                    </p:animEffect>
                                  </p:childTnLst>
                                </p:cTn>
                              </p:par>
                            </p:childTnLst>
                          </p:cTn>
                        </p:par>
                        <p:par>
                          <p:cTn id="11" fill="hold" nodeType="afterGroup">
                            <p:stCondLst>
                              <p:cond delay="1000"/>
                            </p:stCondLst>
                            <p:childTnLst>
                              <p:par>
                                <p:cTn id="12" presetID="29" presetClass="entr" presetSubtype="0" fill="hold" grpId="0" nodeType="afterEffect">
                                  <p:stCondLst>
                                    <p:cond delay="0"/>
                                  </p:stCondLst>
                                  <p:childTnLst>
                                    <p:set>
                                      <p:cBhvr>
                                        <p:cTn id="13" dur="1" fill="hold">
                                          <p:stCondLst>
                                            <p:cond delay="0"/>
                                          </p:stCondLst>
                                        </p:cTn>
                                        <p:tgtEl>
                                          <p:spTgt spid="3074"/>
                                        </p:tgtEl>
                                        <p:attrNameLst>
                                          <p:attrName>style.visibility</p:attrName>
                                        </p:attrNameLst>
                                      </p:cBhvr>
                                      <p:to>
                                        <p:strVal val="visible"/>
                                      </p:to>
                                    </p:set>
                                    <p:anim calcmode="lin" valueType="num">
                                      <p:cBhvr>
                                        <p:cTn id="14" dur="500" fill="hold"/>
                                        <p:tgtEl>
                                          <p:spTgt spid="3074"/>
                                        </p:tgtEl>
                                        <p:attrNameLst>
                                          <p:attrName>ppt_x</p:attrName>
                                        </p:attrNameLst>
                                      </p:cBhvr>
                                      <p:tavLst>
                                        <p:tav tm="0">
                                          <p:val>
                                            <p:strVal val="#ppt_x-.2"/>
                                          </p:val>
                                        </p:tav>
                                        <p:tav tm="100000">
                                          <p:val>
                                            <p:strVal val="#ppt_x"/>
                                          </p:val>
                                        </p:tav>
                                      </p:tavLst>
                                    </p:anim>
                                    <p:anim calcmode="lin" valueType="num">
                                      <p:cBhvr>
                                        <p:cTn id="15" dur="500" fill="hold"/>
                                        <p:tgtEl>
                                          <p:spTgt spid="3074"/>
                                        </p:tgtEl>
                                        <p:attrNameLst>
                                          <p:attrName>ppt_y</p:attrName>
                                        </p:attrNameLst>
                                      </p:cBhvr>
                                      <p:tavLst>
                                        <p:tav tm="0">
                                          <p:val>
                                            <p:strVal val="#ppt_y"/>
                                          </p:val>
                                        </p:tav>
                                        <p:tav tm="100000">
                                          <p:val>
                                            <p:strVal val="#ppt_y"/>
                                          </p:val>
                                        </p:tav>
                                      </p:tavLst>
                                    </p:anim>
                                    <p:animEffect transition="in" filter="wipe(right)" prLst="gradientSize: 0.1">
                                      <p:cBhvr>
                                        <p:cTn id="16"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0" grpId="0" animBg="1"/>
      <p:bldP spid="3105" grpId="0" animBg="1"/>
      <p:bldP spid="3074" grpId="0"/>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showMasterPhAnim="0">
  <p:cSld name="8_Title Slide">
    <p:spTree>
      <p:nvGrpSpPr>
        <p:cNvPr id="1" name=""/>
        <p:cNvGrpSpPr/>
        <p:nvPr/>
      </p:nvGrpSpPr>
      <p:grpSpPr>
        <a:xfrm>
          <a:off x="0" y="0"/>
          <a:ext cx="0" cy="0"/>
          <a:chOff x="0" y="0"/>
          <a:chExt cx="0" cy="0"/>
        </a:xfrm>
      </p:grpSpPr>
      <p:sp>
        <p:nvSpPr>
          <p:cNvPr id="3100" name="Rectangle 28"/>
          <p:cNvSpPr>
            <a:spLocks noChangeArrowheads="1"/>
          </p:cNvSpPr>
          <p:nvPr/>
        </p:nvSpPr>
        <p:spPr bwMode="gray">
          <a:xfrm>
            <a:off x="114301" y="6610352"/>
            <a:ext cx="8931275" cy="1635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b="0">
              <a:solidFill>
                <a:prstClr val="black"/>
              </a:solidFill>
              <a:latin typeface="Arial" panose="020B0604020202020204" pitchFamily="34" charset="0"/>
            </a:endParaRPr>
          </a:p>
        </p:txBody>
      </p:sp>
      <p:sp>
        <p:nvSpPr>
          <p:cNvPr id="3105" name="Rectangle 33"/>
          <p:cNvSpPr>
            <a:spLocks noChangeArrowheads="1"/>
          </p:cNvSpPr>
          <p:nvPr/>
        </p:nvSpPr>
        <p:spPr bwMode="gray">
          <a:xfrm>
            <a:off x="85726" y="609600"/>
            <a:ext cx="8982075" cy="18573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b="0">
              <a:solidFill>
                <a:prstClr val="black"/>
              </a:solidFill>
              <a:latin typeface="Arial" panose="020B0604020202020204" pitchFamily="34" charset="0"/>
            </a:endParaRPr>
          </a:p>
        </p:txBody>
      </p:sp>
      <p:sp>
        <p:nvSpPr>
          <p:cNvPr id="3117" name="Text Box 45"/>
          <p:cNvSpPr txBox="1">
            <a:spLocks noChangeArrowheads="1"/>
          </p:cNvSpPr>
          <p:nvPr/>
        </p:nvSpPr>
        <p:spPr bwMode="gray">
          <a:xfrm>
            <a:off x="161926" y="842964"/>
            <a:ext cx="1032655"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650" b="0">
                <a:solidFill>
                  <a:srgbClr val="FFFFFF"/>
                </a:solidFill>
                <a:latin typeface="Arial Black" panose="020B0A04020102020204" pitchFamily="34" charset="0"/>
              </a:rPr>
              <a:t>L/O/G/O</a:t>
            </a:r>
          </a:p>
        </p:txBody>
      </p:sp>
      <p:sp>
        <p:nvSpPr>
          <p:cNvPr id="3074" name="Rectangle 2"/>
          <p:cNvSpPr>
            <a:spLocks noGrp="1" noChangeArrowheads="1"/>
          </p:cNvSpPr>
          <p:nvPr>
            <p:ph type="ctrTitle"/>
          </p:nvPr>
        </p:nvSpPr>
        <p:spPr>
          <a:xfrm>
            <a:off x="2819400" y="2819402"/>
            <a:ext cx="6019800" cy="1470025"/>
          </a:xfrm>
        </p:spPr>
        <p:txBody>
          <a:bodyPr/>
          <a:lstStyle>
            <a:lvl1pPr algn="r">
              <a:defRPr sz="3600">
                <a:solidFill>
                  <a:srgbClr val="000000"/>
                </a:solidFill>
              </a:defRPr>
            </a:lvl1pPr>
          </a:lstStyle>
          <a:p>
            <a:pPr lvl="0"/>
            <a:r>
              <a:rPr lang="en-US" noProof="0" smtClean="0"/>
              <a:t>Click to edit Master title style</a:t>
            </a:r>
          </a:p>
        </p:txBody>
      </p:sp>
    </p:spTree>
    <p:extLst>
      <p:ext uri="{BB962C8B-B14F-4D97-AF65-F5344CB8AC3E}">
        <p14:creationId xmlns:p14="http://schemas.microsoft.com/office/powerpoint/2010/main" val="8066817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3105"/>
                                        </p:tgtEl>
                                        <p:attrNameLst>
                                          <p:attrName>style.visibility</p:attrName>
                                        </p:attrNameLst>
                                      </p:cBhvr>
                                      <p:to>
                                        <p:strVal val="visible"/>
                                      </p:to>
                                    </p:set>
                                    <p:animEffect transition="in" filter="wipe(right)">
                                      <p:cBhvr>
                                        <p:cTn id="7" dur="500"/>
                                        <p:tgtEl>
                                          <p:spTgt spid="310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100"/>
                                        </p:tgtEl>
                                        <p:attrNameLst>
                                          <p:attrName>style.visibility</p:attrName>
                                        </p:attrNameLst>
                                      </p:cBhvr>
                                      <p:to>
                                        <p:strVal val="visible"/>
                                      </p:to>
                                    </p:set>
                                    <p:animEffect transition="in" filter="wipe(left)">
                                      <p:cBhvr>
                                        <p:cTn id="10" dur="1000"/>
                                        <p:tgtEl>
                                          <p:spTgt spid="3100"/>
                                        </p:tgtEl>
                                      </p:cBhvr>
                                    </p:animEffect>
                                  </p:childTnLst>
                                </p:cTn>
                              </p:par>
                            </p:childTnLst>
                          </p:cTn>
                        </p:par>
                        <p:par>
                          <p:cTn id="11" fill="hold" nodeType="afterGroup">
                            <p:stCondLst>
                              <p:cond delay="1000"/>
                            </p:stCondLst>
                            <p:childTnLst>
                              <p:par>
                                <p:cTn id="12" presetID="29" presetClass="entr" presetSubtype="0" fill="hold" grpId="0" nodeType="afterEffect">
                                  <p:stCondLst>
                                    <p:cond delay="0"/>
                                  </p:stCondLst>
                                  <p:childTnLst>
                                    <p:set>
                                      <p:cBhvr>
                                        <p:cTn id="13" dur="1" fill="hold">
                                          <p:stCondLst>
                                            <p:cond delay="0"/>
                                          </p:stCondLst>
                                        </p:cTn>
                                        <p:tgtEl>
                                          <p:spTgt spid="3074"/>
                                        </p:tgtEl>
                                        <p:attrNameLst>
                                          <p:attrName>style.visibility</p:attrName>
                                        </p:attrNameLst>
                                      </p:cBhvr>
                                      <p:to>
                                        <p:strVal val="visible"/>
                                      </p:to>
                                    </p:set>
                                    <p:anim calcmode="lin" valueType="num">
                                      <p:cBhvr>
                                        <p:cTn id="14" dur="500" fill="hold"/>
                                        <p:tgtEl>
                                          <p:spTgt spid="3074"/>
                                        </p:tgtEl>
                                        <p:attrNameLst>
                                          <p:attrName>ppt_x</p:attrName>
                                        </p:attrNameLst>
                                      </p:cBhvr>
                                      <p:tavLst>
                                        <p:tav tm="0">
                                          <p:val>
                                            <p:strVal val="#ppt_x-.2"/>
                                          </p:val>
                                        </p:tav>
                                        <p:tav tm="100000">
                                          <p:val>
                                            <p:strVal val="#ppt_x"/>
                                          </p:val>
                                        </p:tav>
                                      </p:tavLst>
                                    </p:anim>
                                    <p:anim calcmode="lin" valueType="num">
                                      <p:cBhvr>
                                        <p:cTn id="15" dur="500" fill="hold"/>
                                        <p:tgtEl>
                                          <p:spTgt spid="3074"/>
                                        </p:tgtEl>
                                        <p:attrNameLst>
                                          <p:attrName>ppt_y</p:attrName>
                                        </p:attrNameLst>
                                      </p:cBhvr>
                                      <p:tavLst>
                                        <p:tav tm="0">
                                          <p:val>
                                            <p:strVal val="#ppt_y"/>
                                          </p:val>
                                        </p:tav>
                                        <p:tav tm="100000">
                                          <p:val>
                                            <p:strVal val="#ppt_y"/>
                                          </p:val>
                                        </p:tav>
                                      </p:tavLst>
                                    </p:anim>
                                    <p:animEffect transition="in" filter="wipe(right)" prLst="gradientSize: 0.1">
                                      <p:cBhvr>
                                        <p:cTn id="16"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0" grpId="0" animBg="1"/>
      <p:bldP spid="3105" grpId="0" animBg="1"/>
      <p:bldP spid="3074" grpId="0"/>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showMasterPhAnim="0">
  <p:cSld name="9_Title Slide">
    <p:spTree>
      <p:nvGrpSpPr>
        <p:cNvPr id="1" name=""/>
        <p:cNvGrpSpPr/>
        <p:nvPr/>
      </p:nvGrpSpPr>
      <p:grpSpPr>
        <a:xfrm>
          <a:off x="0" y="0"/>
          <a:ext cx="0" cy="0"/>
          <a:chOff x="0" y="0"/>
          <a:chExt cx="0" cy="0"/>
        </a:xfrm>
      </p:grpSpPr>
      <p:sp>
        <p:nvSpPr>
          <p:cNvPr id="3100" name="Rectangle 28"/>
          <p:cNvSpPr>
            <a:spLocks noChangeArrowheads="1"/>
          </p:cNvSpPr>
          <p:nvPr/>
        </p:nvSpPr>
        <p:spPr bwMode="gray">
          <a:xfrm>
            <a:off x="114301" y="6610352"/>
            <a:ext cx="8931275" cy="1635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b="0">
              <a:solidFill>
                <a:prstClr val="black"/>
              </a:solidFill>
              <a:latin typeface="Arial" panose="020B0604020202020204" pitchFamily="34" charset="0"/>
            </a:endParaRPr>
          </a:p>
        </p:txBody>
      </p:sp>
      <p:sp>
        <p:nvSpPr>
          <p:cNvPr id="3105" name="Rectangle 33"/>
          <p:cNvSpPr>
            <a:spLocks noChangeArrowheads="1"/>
          </p:cNvSpPr>
          <p:nvPr/>
        </p:nvSpPr>
        <p:spPr bwMode="gray">
          <a:xfrm>
            <a:off x="85726" y="609600"/>
            <a:ext cx="8982075" cy="18573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b="0">
              <a:solidFill>
                <a:prstClr val="black"/>
              </a:solidFill>
              <a:latin typeface="Arial" panose="020B0604020202020204" pitchFamily="34" charset="0"/>
            </a:endParaRPr>
          </a:p>
        </p:txBody>
      </p:sp>
      <p:sp>
        <p:nvSpPr>
          <p:cNvPr id="3117" name="Text Box 45"/>
          <p:cNvSpPr txBox="1">
            <a:spLocks noChangeArrowheads="1"/>
          </p:cNvSpPr>
          <p:nvPr/>
        </p:nvSpPr>
        <p:spPr bwMode="gray">
          <a:xfrm>
            <a:off x="161926" y="842964"/>
            <a:ext cx="1032655"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650" b="0">
                <a:solidFill>
                  <a:srgbClr val="FFFFFF"/>
                </a:solidFill>
                <a:latin typeface="Arial Black" panose="020B0A04020102020204" pitchFamily="34" charset="0"/>
              </a:rPr>
              <a:t>L/O/G/O</a:t>
            </a:r>
          </a:p>
        </p:txBody>
      </p:sp>
      <p:sp>
        <p:nvSpPr>
          <p:cNvPr id="3074" name="Rectangle 2"/>
          <p:cNvSpPr>
            <a:spLocks noGrp="1" noChangeArrowheads="1"/>
          </p:cNvSpPr>
          <p:nvPr>
            <p:ph type="ctrTitle"/>
          </p:nvPr>
        </p:nvSpPr>
        <p:spPr>
          <a:xfrm>
            <a:off x="2819400" y="2819402"/>
            <a:ext cx="6019800" cy="1470025"/>
          </a:xfrm>
        </p:spPr>
        <p:txBody>
          <a:bodyPr/>
          <a:lstStyle>
            <a:lvl1pPr algn="r">
              <a:defRPr sz="3600">
                <a:solidFill>
                  <a:srgbClr val="000000"/>
                </a:solidFill>
              </a:defRPr>
            </a:lvl1pPr>
          </a:lstStyle>
          <a:p>
            <a:pPr lvl="0"/>
            <a:r>
              <a:rPr lang="en-US" noProof="0" smtClean="0"/>
              <a:t>Click to edit Master title style</a:t>
            </a:r>
          </a:p>
        </p:txBody>
      </p:sp>
    </p:spTree>
    <p:extLst>
      <p:ext uri="{BB962C8B-B14F-4D97-AF65-F5344CB8AC3E}">
        <p14:creationId xmlns:p14="http://schemas.microsoft.com/office/powerpoint/2010/main" val="15941280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3105"/>
                                        </p:tgtEl>
                                        <p:attrNameLst>
                                          <p:attrName>style.visibility</p:attrName>
                                        </p:attrNameLst>
                                      </p:cBhvr>
                                      <p:to>
                                        <p:strVal val="visible"/>
                                      </p:to>
                                    </p:set>
                                    <p:animEffect transition="in" filter="wipe(right)">
                                      <p:cBhvr>
                                        <p:cTn id="7" dur="500"/>
                                        <p:tgtEl>
                                          <p:spTgt spid="310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100"/>
                                        </p:tgtEl>
                                        <p:attrNameLst>
                                          <p:attrName>style.visibility</p:attrName>
                                        </p:attrNameLst>
                                      </p:cBhvr>
                                      <p:to>
                                        <p:strVal val="visible"/>
                                      </p:to>
                                    </p:set>
                                    <p:animEffect transition="in" filter="wipe(left)">
                                      <p:cBhvr>
                                        <p:cTn id="10" dur="1000"/>
                                        <p:tgtEl>
                                          <p:spTgt spid="3100"/>
                                        </p:tgtEl>
                                      </p:cBhvr>
                                    </p:animEffect>
                                  </p:childTnLst>
                                </p:cTn>
                              </p:par>
                            </p:childTnLst>
                          </p:cTn>
                        </p:par>
                        <p:par>
                          <p:cTn id="11" fill="hold" nodeType="afterGroup">
                            <p:stCondLst>
                              <p:cond delay="1000"/>
                            </p:stCondLst>
                            <p:childTnLst>
                              <p:par>
                                <p:cTn id="12" presetID="29" presetClass="entr" presetSubtype="0" fill="hold" grpId="0" nodeType="afterEffect">
                                  <p:stCondLst>
                                    <p:cond delay="0"/>
                                  </p:stCondLst>
                                  <p:childTnLst>
                                    <p:set>
                                      <p:cBhvr>
                                        <p:cTn id="13" dur="1" fill="hold">
                                          <p:stCondLst>
                                            <p:cond delay="0"/>
                                          </p:stCondLst>
                                        </p:cTn>
                                        <p:tgtEl>
                                          <p:spTgt spid="3074"/>
                                        </p:tgtEl>
                                        <p:attrNameLst>
                                          <p:attrName>style.visibility</p:attrName>
                                        </p:attrNameLst>
                                      </p:cBhvr>
                                      <p:to>
                                        <p:strVal val="visible"/>
                                      </p:to>
                                    </p:set>
                                    <p:anim calcmode="lin" valueType="num">
                                      <p:cBhvr>
                                        <p:cTn id="14" dur="500" fill="hold"/>
                                        <p:tgtEl>
                                          <p:spTgt spid="3074"/>
                                        </p:tgtEl>
                                        <p:attrNameLst>
                                          <p:attrName>ppt_x</p:attrName>
                                        </p:attrNameLst>
                                      </p:cBhvr>
                                      <p:tavLst>
                                        <p:tav tm="0">
                                          <p:val>
                                            <p:strVal val="#ppt_x-.2"/>
                                          </p:val>
                                        </p:tav>
                                        <p:tav tm="100000">
                                          <p:val>
                                            <p:strVal val="#ppt_x"/>
                                          </p:val>
                                        </p:tav>
                                      </p:tavLst>
                                    </p:anim>
                                    <p:anim calcmode="lin" valueType="num">
                                      <p:cBhvr>
                                        <p:cTn id="15" dur="500" fill="hold"/>
                                        <p:tgtEl>
                                          <p:spTgt spid="3074"/>
                                        </p:tgtEl>
                                        <p:attrNameLst>
                                          <p:attrName>ppt_y</p:attrName>
                                        </p:attrNameLst>
                                      </p:cBhvr>
                                      <p:tavLst>
                                        <p:tav tm="0">
                                          <p:val>
                                            <p:strVal val="#ppt_y"/>
                                          </p:val>
                                        </p:tav>
                                        <p:tav tm="100000">
                                          <p:val>
                                            <p:strVal val="#ppt_y"/>
                                          </p:val>
                                        </p:tav>
                                      </p:tavLst>
                                    </p:anim>
                                    <p:animEffect transition="in" filter="wipe(right)" prLst="gradientSize: 0.1">
                                      <p:cBhvr>
                                        <p:cTn id="16"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0" grpId="0" animBg="1"/>
      <p:bldP spid="3105" grpId="0" animBg="1"/>
      <p:bldP spid="3074" grpId="0"/>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showMasterPhAnim="0">
  <p:cSld name="10_Title Slide">
    <p:spTree>
      <p:nvGrpSpPr>
        <p:cNvPr id="1" name=""/>
        <p:cNvGrpSpPr/>
        <p:nvPr/>
      </p:nvGrpSpPr>
      <p:grpSpPr>
        <a:xfrm>
          <a:off x="0" y="0"/>
          <a:ext cx="0" cy="0"/>
          <a:chOff x="0" y="0"/>
          <a:chExt cx="0" cy="0"/>
        </a:xfrm>
      </p:grpSpPr>
      <p:sp>
        <p:nvSpPr>
          <p:cNvPr id="3100" name="Rectangle 28"/>
          <p:cNvSpPr>
            <a:spLocks noChangeArrowheads="1"/>
          </p:cNvSpPr>
          <p:nvPr/>
        </p:nvSpPr>
        <p:spPr bwMode="gray">
          <a:xfrm>
            <a:off x="114301" y="6610352"/>
            <a:ext cx="8931275" cy="1635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b="0">
              <a:solidFill>
                <a:prstClr val="black"/>
              </a:solidFill>
              <a:latin typeface="Arial" panose="020B0604020202020204" pitchFamily="34" charset="0"/>
            </a:endParaRPr>
          </a:p>
        </p:txBody>
      </p:sp>
      <p:sp>
        <p:nvSpPr>
          <p:cNvPr id="3105" name="Rectangle 33"/>
          <p:cNvSpPr>
            <a:spLocks noChangeArrowheads="1"/>
          </p:cNvSpPr>
          <p:nvPr/>
        </p:nvSpPr>
        <p:spPr bwMode="gray">
          <a:xfrm>
            <a:off x="85726" y="609600"/>
            <a:ext cx="8982075" cy="18573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b="0">
              <a:solidFill>
                <a:prstClr val="black"/>
              </a:solidFill>
              <a:latin typeface="Arial" panose="020B0604020202020204" pitchFamily="34" charset="0"/>
            </a:endParaRPr>
          </a:p>
        </p:txBody>
      </p:sp>
      <p:sp>
        <p:nvSpPr>
          <p:cNvPr id="3117" name="Text Box 45"/>
          <p:cNvSpPr txBox="1">
            <a:spLocks noChangeArrowheads="1"/>
          </p:cNvSpPr>
          <p:nvPr/>
        </p:nvSpPr>
        <p:spPr bwMode="gray">
          <a:xfrm>
            <a:off x="161926" y="842964"/>
            <a:ext cx="1032655"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650" b="0">
                <a:solidFill>
                  <a:srgbClr val="FFFFFF"/>
                </a:solidFill>
                <a:latin typeface="Arial Black" panose="020B0A04020102020204" pitchFamily="34" charset="0"/>
              </a:rPr>
              <a:t>L/O/G/O</a:t>
            </a:r>
          </a:p>
        </p:txBody>
      </p:sp>
      <p:sp>
        <p:nvSpPr>
          <p:cNvPr id="3074" name="Rectangle 2"/>
          <p:cNvSpPr>
            <a:spLocks noGrp="1" noChangeArrowheads="1"/>
          </p:cNvSpPr>
          <p:nvPr>
            <p:ph type="ctrTitle"/>
          </p:nvPr>
        </p:nvSpPr>
        <p:spPr>
          <a:xfrm>
            <a:off x="2819400" y="2819402"/>
            <a:ext cx="6019800" cy="1470025"/>
          </a:xfrm>
        </p:spPr>
        <p:txBody>
          <a:bodyPr/>
          <a:lstStyle>
            <a:lvl1pPr algn="r">
              <a:defRPr sz="3600">
                <a:solidFill>
                  <a:srgbClr val="000000"/>
                </a:solidFill>
              </a:defRPr>
            </a:lvl1pPr>
          </a:lstStyle>
          <a:p>
            <a:pPr lvl="0"/>
            <a:r>
              <a:rPr lang="en-US" noProof="0" smtClean="0"/>
              <a:t>Click to edit Master title style</a:t>
            </a:r>
          </a:p>
        </p:txBody>
      </p:sp>
    </p:spTree>
    <p:extLst>
      <p:ext uri="{BB962C8B-B14F-4D97-AF65-F5344CB8AC3E}">
        <p14:creationId xmlns:p14="http://schemas.microsoft.com/office/powerpoint/2010/main" val="25048371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3105"/>
                                        </p:tgtEl>
                                        <p:attrNameLst>
                                          <p:attrName>style.visibility</p:attrName>
                                        </p:attrNameLst>
                                      </p:cBhvr>
                                      <p:to>
                                        <p:strVal val="visible"/>
                                      </p:to>
                                    </p:set>
                                    <p:animEffect transition="in" filter="wipe(right)">
                                      <p:cBhvr>
                                        <p:cTn id="7" dur="500"/>
                                        <p:tgtEl>
                                          <p:spTgt spid="310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100"/>
                                        </p:tgtEl>
                                        <p:attrNameLst>
                                          <p:attrName>style.visibility</p:attrName>
                                        </p:attrNameLst>
                                      </p:cBhvr>
                                      <p:to>
                                        <p:strVal val="visible"/>
                                      </p:to>
                                    </p:set>
                                    <p:animEffect transition="in" filter="wipe(left)">
                                      <p:cBhvr>
                                        <p:cTn id="10" dur="1000"/>
                                        <p:tgtEl>
                                          <p:spTgt spid="3100"/>
                                        </p:tgtEl>
                                      </p:cBhvr>
                                    </p:animEffect>
                                  </p:childTnLst>
                                </p:cTn>
                              </p:par>
                            </p:childTnLst>
                          </p:cTn>
                        </p:par>
                        <p:par>
                          <p:cTn id="11" fill="hold" nodeType="afterGroup">
                            <p:stCondLst>
                              <p:cond delay="1000"/>
                            </p:stCondLst>
                            <p:childTnLst>
                              <p:par>
                                <p:cTn id="12" presetID="29" presetClass="entr" presetSubtype="0" fill="hold" grpId="0" nodeType="afterEffect">
                                  <p:stCondLst>
                                    <p:cond delay="0"/>
                                  </p:stCondLst>
                                  <p:childTnLst>
                                    <p:set>
                                      <p:cBhvr>
                                        <p:cTn id="13" dur="1" fill="hold">
                                          <p:stCondLst>
                                            <p:cond delay="0"/>
                                          </p:stCondLst>
                                        </p:cTn>
                                        <p:tgtEl>
                                          <p:spTgt spid="3074"/>
                                        </p:tgtEl>
                                        <p:attrNameLst>
                                          <p:attrName>style.visibility</p:attrName>
                                        </p:attrNameLst>
                                      </p:cBhvr>
                                      <p:to>
                                        <p:strVal val="visible"/>
                                      </p:to>
                                    </p:set>
                                    <p:anim calcmode="lin" valueType="num">
                                      <p:cBhvr>
                                        <p:cTn id="14" dur="500" fill="hold"/>
                                        <p:tgtEl>
                                          <p:spTgt spid="3074"/>
                                        </p:tgtEl>
                                        <p:attrNameLst>
                                          <p:attrName>ppt_x</p:attrName>
                                        </p:attrNameLst>
                                      </p:cBhvr>
                                      <p:tavLst>
                                        <p:tav tm="0">
                                          <p:val>
                                            <p:strVal val="#ppt_x-.2"/>
                                          </p:val>
                                        </p:tav>
                                        <p:tav tm="100000">
                                          <p:val>
                                            <p:strVal val="#ppt_x"/>
                                          </p:val>
                                        </p:tav>
                                      </p:tavLst>
                                    </p:anim>
                                    <p:anim calcmode="lin" valueType="num">
                                      <p:cBhvr>
                                        <p:cTn id="15" dur="500" fill="hold"/>
                                        <p:tgtEl>
                                          <p:spTgt spid="3074"/>
                                        </p:tgtEl>
                                        <p:attrNameLst>
                                          <p:attrName>ppt_y</p:attrName>
                                        </p:attrNameLst>
                                      </p:cBhvr>
                                      <p:tavLst>
                                        <p:tav tm="0">
                                          <p:val>
                                            <p:strVal val="#ppt_y"/>
                                          </p:val>
                                        </p:tav>
                                        <p:tav tm="100000">
                                          <p:val>
                                            <p:strVal val="#ppt_y"/>
                                          </p:val>
                                        </p:tav>
                                      </p:tavLst>
                                    </p:anim>
                                    <p:animEffect transition="in" filter="wipe(right)" prLst="gradientSize: 0.1">
                                      <p:cBhvr>
                                        <p:cTn id="16"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0" grpId="0" animBg="1"/>
      <p:bldP spid="3105" grpId="0" animBg="1"/>
      <p:bldP spid="3074" grpId="0"/>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showMasterPhAnim="0">
  <p:cSld name="11_Title Slide">
    <p:spTree>
      <p:nvGrpSpPr>
        <p:cNvPr id="1" name=""/>
        <p:cNvGrpSpPr/>
        <p:nvPr/>
      </p:nvGrpSpPr>
      <p:grpSpPr>
        <a:xfrm>
          <a:off x="0" y="0"/>
          <a:ext cx="0" cy="0"/>
          <a:chOff x="0" y="0"/>
          <a:chExt cx="0" cy="0"/>
        </a:xfrm>
      </p:grpSpPr>
      <p:sp>
        <p:nvSpPr>
          <p:cNvPr id="3100" name="Rectangle 28"/>
          <p:cNvSpPr>
            <a:spLocks noChangeArrowheads="1"/>
          </p:cNvSpPr>
          <p:nvPr/>
        </p:nvSpPr>
        <p:spPr bwMode="gray">
          <a:xfrm>
            <a:off x="114301" y="6610352"/>
            <a:ext cx="8931275" cy="1635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b="0">
              <a:solidFill>
                <a:prstClr val="black"/>
              </a:solidFill>
              <a:latin typeface="Arial" panose="020B0604020202020204" pitchFamily="34" charset="0"/>
            </a:endParaRPr>
          </a:p>
        </p:txBody>
      </p:sp>
      <p:sp>
        <p:nvSpPr>
          <p:cNvPr id="3105" name="Rectangle 33"/>
          <p:cNvSpPr>
            <a:spLocks noChangeArrowheads="1"/>
          </p:cNvSpPr>
          <p:nvPr/>
        </p:nvSpPr>
        <p:spPr bwMode="gray">
          <a:xfrm>
            <a:off x="85726" y="609600"/>
            <a:ext cx="8982075" cy="18573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b="0">
              <a:solidFill>
                <a:prstClr val="black"/>
              </a:solidFill>
              <a:latin typeface="Arial" panose="020B0604020202020204" pitchFamily="34" charset="0"/>
            </a:endParaRPr>
          </a:p>
        </p:txBody>
      </p:sp>
      <p:sp>
        <p:nvSpPr>
          <p:cNvPr id="3117" name="Text Box 45"/>
          <p:cNvSpPr txBox="1">
            <a:spLocks noChangeArrowheads="1"/>
          </p:cNvSpPr>
          <p:nvPr/>
        </p:nvSpPr>
        <p:spPr bwMode="gray">
          <a:xfrm>
            <a:off x="161926" y="842964"/>
            <a:ext cx="1032655"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650" b="0">
                <a:solidFill>
                  <a:srgbClr val="FFFFFF"/>
                </a:solidFill>
                <a:latin typeface="Arial Black" panose="020B0A04020102020204" pitchFamily="34" charset="0"/>
              </a:rPr>
              <a:t>L/O/G/O</a:t>
            </a:r>
          </a:p>
        </p:txBody>
      </p:sp>
      <p:sp>
        <p:nvSpPr>
          <p:cNvPr id="3074" name="Rectangle 2"/>
          <p:cNvSpPr>
            <a:spLocks noGrp="1" noChangeArrowheads="1"/>
          </p:cNvSpPr>
          <p:nvPr>
            <p:ph type="ctrTitle"/>
          </p:nvPr>
        </p:nvSpPr>
        <p:spPr>
          <a:xfrm>
            <a:off x="2819400" y="2819402"/>
            <a:ext cx="6019800" cy="1470025"/>
          </a:xfrm>
        </p:spPr>
        <p:txBody>
          <a:bodyPr/>
          <a:lstStyle>
            <a:lvl1pPr algn="r">
              <a:defRPr sz="3600">
                <a:solidFill>
                  <a:srgbClr val="000000"/>
                </a:solidFill>
              </a:defRPr>
            </a:lvl1pPr>
          </a:lstStyle>
          <a:p>
            <a:pPr lvl="0"/>
            <a:r>
              <a:rPr lang="en-US" noProof="0" smtClean="0"/>
              <a:t>Click to edit Master title style</a:t>
            </a:r>
          </a:p>
        </p:txBody>
      </p:sp>
    </p:spTree>
    <p:extLst>
      <p:ext uri="{BB962C8B-B14F-4D97-AF65-F5344CB8AC3E}">
        <p14:creationId xmlns:p14="http://schemas.microsoft.com/office/powerpoint/2010/main" val="35324102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3105"/>
                                        </p:tgtEl>
                                        <p:attrNameLst>
                                          <p:attrName>style.visibility</p:attrName>
                                        </p:attrNameLst>
                                      </p:cBhvr>
                                      <p:to>
                                        <p:strVal val="visible"/>
                                      </p:to>
                                    </p:set>
                                    <p:animEffect transition="in" filter="wipe(right)">
                                      <p:cBhvr>
                                        <p:cTn id="7" dur="500"/>
                                        <p:tgtEl>
                                          <p:spTgt spid="310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100"/>
                                        </p:tgtEl>
                                        <p:attrNameLst>
                                          <p:attrName>style.visibility</p:attrName>
                                        </p:attrNameLst>
                                      </p:cBhvr>
                                      <p:to>
                                        <p:strVal val="visible"/>
                                      </p:to>
                                    </p:set>
                                    <p:animEffect transition="in" filter="wipe(left)">
                                      <p:cBhvr>
                                        <p:cTn id="10" dur="1000"/>
                                        <p:tgtEl>
                                          <p:spTgt spid="3100"/>
                                        </p:tgtEl>
                                      </p:cBhvr>
                                    </p:animEffect>
                                  </p:childTnLst>
                                </p:cTn>
                              </p:par>
                            </p:childTnLst>
                          </p:cTn>
                        </p:par>
                        <p:par>
                          <p:cTn id="11" fill="hold" nodeType="afterGroup">
                            <p:stCondLst>
                              <p:cond delay="1000"/>
                            </p:stCondLst>
                            <p:childTnLst>
                              <p:par>
                                <p:cTn id="12" presetID="29" presetClass="entr" presetSubtype="0" fill="hold" grpId="0" nodeType="afterEffect">
                                  <p:stCondLst>
                                    <p:cond delay="0"/>
                                  </p:stCondLst>
                                  <p:childTnLst>
                                    <p:set>
                                      <p:cBhvr>
                                        <p:cTn id="13" dur="1" fill="hold">
                                          <p:stCondLst>
                                            <p:cond delay="0"/>
                                          </p:stCondLst>
                                        </p:cTn>
                                        <p:tgtEl>
                                          <p:spTgt spid="3074"/>
                                        </p:tgtEl>
                                        <p:attrNameLst>
                                          <p:attrName>style.visibility</p:attrName>
                                        </p:attrNameLst>
                                      </p:cBhvr>
                                      <p:to>
                                        <p:strVal val="visible"/>
                                      </p:to>
                                    </p:set>
                                    <p:anim calcmode="lin" valueType="num">
                                      <p:cBhvr>
                                        <p:cTn id="14" dur="500" fill="hold"/>
                                        <p:tgtEl>
                                          <p:spTgt spid="3074"/>
                                        </p:tgtEl>
                                        <p:attrNameLst>
                                          <p:attrName>ppt_x</p:attrName>
                                        </p:attrNameLst>
                                      </p:cBhvr>
                                      <p:tavLst>
                                        <p:tav tm="0">
                                          <p:val>
                                            <p:strVal val="#ppt_x-.2"/>
                                          </p:val>
                                        </p:tav>
                                        <p:tav tm="100000">
                                          <p:val>
                                            <p:strVal val="#ppt_x"/>
                                          </p:val>
                                        </p:tav>
                                      </p:tavLst>
                                    </p:anim>
                                    <p:anim calcmode="lin" valueType="num">
                                      <p:cBhvr>
                                        <p:cTn id="15" dur="500" fill="hold"/>
                                        <p:tgtEl>
                                          <p:spTgt spid="3074"/>
                                        </p:tgtEl>
                                        <p:attrNameLst>
                                          <p:attrName>ppt_y</p:attrName>
                                        </p:attrNameLst>
                                      </p:cBhvr>
                                      <p:tavLst>
                                        <p:tav tm="0">
                                          <p:val>
                                            <p:strVal val="#ppt_y"/>
                                          </p:val>
                                        </p:tav>
                                        <p:tav tm="100000">
                                          <p:val>
                                            <p:strVal val="#ppt_y"/>
                                          </p:val>
                                        </p:tav>
                                      </p:tavLst>
                                    </p:anim>
                                    <p:animEffect transition="in" filter="wipe(right)" prLst="gradientSize: 0.1">
                                      <p:cBhvr>
                                        <p:cTn id="16"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0" grpId="0" animBg="1"/>
      <p:bldP spid="3105" grpId="0" animBg="1"/>
      <p:bldP spid="3074" grpId="0"/>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showMasterPhAnim="0">
  <p:cSld name="12_Title Slide">
    <p:spTree>
      <p:nvGrpSpPr>
        <p:cNvPr id="1" name=""/>
        <p:cNvGrpSpPr/>
        <p:nvPr/>
      </p:nvGrpSpPr>
      <p:grpSpPr>
        <a:xfrm>
          <a:off x="0" y="0"/>
          <a:ext cx="0" cy="0"/>
          <a:chOff x="0" y="0"/>
          <a:chExt cx="0" cy="0"/>
        </a:xfrm>
      </p:grpSpPr>
      <p:sp>
        <p:nvSpPr>
          <p:cNvPr id="3100" name="Rectangle 28"/>
          <p:cNvSpPr>
            <a:spLocks noChangeArrowheads="1"/>
          </p:cNvSpPr>
          <p:nvPr/>
        </p:nvSpPr>
        <p:spPr bwMode="gray">
          <a:xfrm>
            <a:off x="114301" y="6610352"/>
            <a:ext cx="8931275" cy="1635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b="0">
              <a:solidFill>
                <a:prstClr val="black"/>
              </a:solidFill>
              <a:latin typeface="Arial" panose="020B0604020202020204" pitchFamily="34" charset="0"/>
            </a:endParaRPr>
          </a:p>
        </p:txBody>
      </p:sp>
      <p:sp>
        <p:nvSpPr>
          <p:cNvPr id="3105" name="Rectangle 33"/>
          <p:cNvSpPr>
            <a:spLocks noChangeArrowheads="1"/>
          </p:cNvSpPr>
          <p:nvPr/>
        </p:nvSpPr>
        <p:spPr bwMode="gray">
          <a:xfrm>
            <a:off x="85726" y="609600"/>
            <a:ext cx="8982075" cy="18573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b="0">
              <a:solidFill>
                <a:prstClr val="black"/>
              </a:solidFill>
              <a:latin typeface="Arial" panose="020B0604020202020204" pitchFamily="34" charset="0"/>
            </a:endParaRPr>
          </a:p>
        </p:txBody>
      </p:sp>
      <p:sp>
        <p:nvSpPr>
          <p:cNvPr id="3117" name="Text Box 45"/>
          <p:cNvSpPr txBox="1">
            <a:spLocks noChangeArrowheads="1"/>
          </p:cNvSpPr>
          <p:nvPr/>
        </p:nvSpPr>
        <p:spPr bwMode="gray">
          <a:xfrm>
            <a:off x="161926" y="842964"/>
            <a:ext cx="1032655"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650" b="0">
                <a:solidFill>
                  <a:srgbClr val="FFFFFF"/>
                </a:solidFill>
                <a:latin typeface="Arial Black" panose="020B0A04020102020204" pitchFamily="34" charset="0"/>
              </a:rPr>
              <a:t>L/O/G/O</a:t>
            </a:r>
          </a:p>
        </p:txBody>
      </p:sp>
      <p:sp>
        <p:nvSpPr>
          <p:cNvPr id="3074" name="Rectangle 2"/>
          <p:cNvSpPr>
            <a:spLocks noGrp="1" noChangeArrowheads="1"/>
          </p:cNvSpPr>
          <p:nvPr>
            <p:ph type="ctrTitle"/>
          </p:nvPr>
        </p:nvSpPr>
        <p:spPr>
          <a:xfrm>
            <a:off x="2819400" y="2819402"/>
            <a:ext cx="6019800" cy="1470025"/>
          </a:xfrm>
        </p:spPr>
        <p:txBody>
          <a:bodyPr/>
          <a:lstStyle>
            <a:lvl1pPr algn="r">
              <a:defRPr sz="3600">
                <a:solidFill>
                  <a:srgbClr val="000000"/>
                </a:solidFill>
              </a:defRPr>
            </a:lvl1pPr>
          </a:lstStyle>
          <a:p>
            <a:pPr lvl="0"/>
            <a:r>
              <a:rPr lang="en-US" noProof="0" smtClean="0"/>
              <a:t>Click to edit Master title style</a:t>
            </a:r>
          </a:p>
        </p:txBody>
      </p:sp>
    </p:spTree>
    <p:extLst>
      <p:ext uri="{BB962C8B-B14F-4D97-AF65-F5344CB8AC3E}">
        <p14:creationId xmlns:p14="http://schemas.microsoft.com/office/powerpoint/2010/main" val="25172301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3105"/>
                                        </p:tgtEl>
                                        <p:attrNameLst>
                                          <p:attrName>style.visibility</p:attrName>
                                        </p:attrNameLst>
                                      </p:cBhvr>
                                      <p:to>
                                        <p:strVal val="visible"/>
                                      </p:to>
                                    </p:set>
                                    <p:animEffect transition="in" filter="wipe(right)">
                                      <p:cBhvr>
                                        <p:cTn id="7" dur="500"/>
                                        <p:tgtEl>
                                          <p:spTgt spid="310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100"/>
                                        </p:tgtEl>
                                        <p:attrNameLst>
                                          <p:attrName>style.visibility</p:attrName>
                                        </p:attrNameLst>
                                      </p:cBhvr>
                                      <p:to>
                                        <p:strVal val="visible"/>
                                      </p:to>
                                    </p:set>
                                    <p:animEffect transition="in" filter="wipe(left)">
                                      <p:cBhvr>
                                        <p:cTn id="10" dur="1000"/>
                                        <p:tgtEl>
                                          <p:spTgt spid="3100"/>
                                        </p:tgtEl>
                                      </p:cBhvr>
                                    </p:animEffect>
                                  </p:childTnLst>
                                </p:cTn>
                              </p:par>
                            </p:childTnLst>
                          </p:cTn>
                        </p:par>
                        <p:par>
                          <p:cTn id="11" fill="hold" nodeType="afterGroup">
                            <p:stCondLst>
                              <p:cond delay="1000"/>
                            </p:stCondLst>
                            <p:childTnLst>
                              <p:par>
                                <p:cTn id="12" presetID="29" presetClass="entr" presetSubtype="0" fill="hold" grpId="0" nodeType="afterEffect">
                                  <p:stCondLst>
                                    <p:cond delay="0"/>
                                  </p:stCondLst>
                                  <p:childTnLst>
                                    <p:set>
                                      <p:cBhvr>
                                        <p:cTn id="13" dur="1" fill="hold">
                                          <p:stCondLst>
                                            <p:cond delay="0"/>
                                          </p:stCondLst>
                                        </p:cTn>
                                        <p:tgtEl>
                                          <p:spTgt spid="3074"/>
                                        </p:tgtEl>
                                        <p:attrNameLst>
                                          <p:attrName>style.visibility</p:attrName>
                                        </p:attrNameLst>
                                      </p:cBhvr>
                                      <p:to>
                                        <p:strVal val="visible"/>
                                      </p:to>
                                    </p:set>
                                    <p:anim calcmode="lin" valueType="num">
                                      <p:cBhvr>
                                        <p:cTn id="14" dur="500" fill="hold"/>
                                        <p:tgtEl>
                                          <p:spTgt spid="3074"/>
                                        </p:tgtEl>
                                        <p:attrNameLst>
                                          <p:attrName>ppt_x</p:attrName>
                                        </p:attrNameLst>
                                      </p:cBhvr>
                                      <p:tavLst>
                                        <p:tav tm="0">
                                          <p:val>
                                            <p:strVal val="#ppt_x-.2"/>
                                          </p:val>
                                        </p:tav>
                                        <p:tav tm="100000">
                                          <p:val>
                                            <p:strVal val="#ppt_x"/>
                                          </p:val>
                                        </p:tav>
                                      </p:tavLst>
                                    </p:anim>
                                    <p:anim calcmode="lin" valueType="num">
                                      <p:cBhvr>
                                        <p:cTn id="15" dur="500" fill="hold"/>
                                        <p:tgtEl>
                                          <p:spTgt spid="3074"/>
                                        </p:tgtEl>
                                        <p:attrNameLst>
                                          <p:attrName>ppt_y</p:attrName>
                                        </p:attrNameLst>
                                      </p:cBhvr>
                                      <p:tavLst>
                                        <p:tav tm="0">
                                          <p:val>
                                            <p:strVal val="#ppt_y"/>
                                          </p:val>
                                        </p:tav>
                                        <p:tav tm="100000">
                                          <p:val>
                                            <p:strVal val="#ppt_y"/>
                                          </p:val>
                                        </p:tav>
                                      </p:tavLst>
                                    </p:anim>
                                    <p:animEffect transition="in" filter="wipe(right)" prLst="gradientSize: 0.1">
                                      <p:cBhvr>
                                        <p:cTn id="16"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0" grpId="0" animBg="1"/>
      <p:bldP spid="3105" grpId="0" animBg="1"/>
      <p:bldP spid="3074"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90171" y="214313"/>
            <a:ext cx="7753804" cy="1004887"/>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182688" y="1451429"/>
            <a:ext cx="7772400" cy="468108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11"/>
          <p:cNvSpPr>
            <a:spLocks noGrp="1" noChangeArrowheads="1"/>
          </p:cNvSpPr>
          <p:nvPr>
            <p:ph type="dt" sz="half" idx="10"/>
          </p:nvPr>
        </p:nvSpPr>
        <p:spPr>
          <a:ln/>
        </p:spPr>
        <p:txBody>
          <a:bodyPr/>
          <a:lstStyle>
            <a:lvl1pPr>
              <a:defRPr/>
            </a:lvl1pPr>
          </a:lstStyle>
          <a:p>
            <a:fld id="{3A082A2A-4106-4565-876A-987F958D43AA}" type="datetime1">
              <a:rPr lang="en-US" smtClean="0"/>
              <a:t>12/19/2018</a:t>
            </a:fld>
            <a:endParaRPr lang="en-US"/>
          </a:p>
        </p:txBody>
      </p:sp>
      <p:sp>
        <p:nvSpPr>
          <p:cNvPr id="5" name="Rectangle 12"/>
          <p:cNvSpPr>
            <a:spLocks noGrp="1" noChangeArrowheads="1"/>
          </p:cNvSpPr>
          <p:nvPr>
            <p:ph type="ftr" sz="quarter" idx="11"/>
          </p:nvPr>
        </p:nvSpPr>
        <p:spPr>
          <a:ln/>
        </p:spPr>
        <p:txBody>
          <a:bodyPr/>
          <a:lstStyle>
            <a:lvl1pPr>
              <a:defRPr/>
            </a:lvl1pPr>
          </a:lstStyle>
          <a:p>
            <a:endParaRPr lang="en-US"/>
          </a:p>
        </p:txBody>
      </p:sp>
      <p:sp>
        <p:nvSpPr>
          <p:cNvPr id="6" name="Rectangle 13"/>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580095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showMasterPhAnim="0">
  <p:cSld name="13_Title Slide">
    <p:spTree>
      <p:nvGrpSpPr>
        <p:cNvPr id="1" name=""/>
        <p:cNvGrpSpPr/>
        <p:nvPr/>
      </p:nvGrpSpPr>
      <p:grpSpPr>
        <a:xfrm>
          <a:off x="0" y="0"/>
          <a:ext cx="0" cy="0"/>
          <a:chOff x="0" y="0"/>
          <a:chExt cx="0" cy="0"/>
        </a:xfrm>
      </p:grpSpPr>
      <p:sp>
        <p:nvSpPr>
          <p:cNvPr id="3100" name="Rectangle 28"/>
          <p:cNvSpPr>
            <a:spLocks noChangeArrowheads="1"/>
          </p:cNvSpPr>
          <p:nvPr/>
        </p:nvSpPr>
        <p:spPr bwMode="gray">
          <a:xfrm>
            <a:off x="114301" y="6610352"/>
            <a:ext cx="8931275" cy="1635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b="0">
              <a:solidFill>
                <a:prstClr val="black"/>
              </a:solidFill>
              <a:latin typeface="Arial" panose="020B0604020202020204" pitchFamily="34" charset="0"/>
            </a:endParaRPr>
          </a:p>
        </p:txBody>
      </p:sp>
      <p:sp>
        <p:nvSpPr>
          <p:cNvPr id="3105" name="Rectangle 33"/>
          <p:cNvSpPr>
            <a:spLocks noChangeArrowheads="1"/>
          </p:cNvSpPr>
          <p:nvPr/>
        </p:nvSpPr>
        <p:spPr bwMode="gray">
          <a:xfrm>
            <a:off x="85726" y="609600"/>
            <a:ext cx="8982075" cy="18573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b="0">
              <a:solidFill>
                <a:prstClr val="black"/>
              </a:solidFill>
              <a:latin typeface="Arial" panose="020B0604020202020204" pitchFamily="34" charset="0"/>
            </a:endParaRPr>
          </a:p>
        </p:txBody>
      </p:sp>
      <p:sp>
        <p:nvSpPr>
          <p:cNvPr id="3117" name="Text Box 45"/>
          <p:cNvSpPr txBox="1">
            <a:spLocks noChangeArrowheads="1"/>
          </p:cNvSpPr>
          <p:nvPr/>
        </p:nvSpPr>
        <p:spPr bwMode="gray">
          <a:xfrm>
            <a:off x="161926" y="842964"/>
            <a:ext cx="1032655"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650" b="0">
                <a:solidFill>
                  <a:srgbClr val="FFFFFF"/>
                </a:solidFill>
                <a:latin typeface="Arial Black" panose="020B0A04020102020204" pitchFamily="34" charset="0"/>
              </a:rPr>
              <a:t>L/O/G/O</a:t>
            </a:r>
          </a:p>
        </p:txBody>
      </p:sp>
      <p:sp>
        <p:nvSpPr>
          <p:cNvPr id="3074" name="Rectangle 2"/>
          <p:cNvSpPr>
            <a:spLocks noGrp="1" noChangeArrowheads="1"/>
          </p:cNvSpPr>
          <p:nvPr>
            <p:ph type="ctrTitle"/>
          </p:nvPr>
        </p:nvSpPr>
        <p:spPr>
          <a:xfrm>
            <a:off x="2819400" y="2819402"/>
            <a:ext cx="6019800" cy="1470025"/>
          </a:xfrm>
        </p:spPr>
        <p:txBody>
          <a:bodyPr/>
          <a:lstStyle>
            <a:lvl1pPr algn="r">
              <a:defRPr sz="3600">
                <a:solidFill>
                  <a:srgbClr val="000000"/>
                </a:solidFill>
              </a:defRPr>
            </a:lvl1pPr>
          </a:lstStyle>
          <a:p>
            <a:pPr lvl="0"/>
            <a:r>
              <a:rPr lang="en-US" noProof="0" smtClean="0"/>
              <a:t>Click to edit Master title style</a:t>
            </a:r>
          </a:p>
        </p:txBody>
      </p:sp>
    </p:spTree>
    <p:extLst>
      <p:ext uri="{BB962C8B-B14F-4D97-AF65-F5344CB8AC3E}">
        <p14:creationId xmlns:p14="http://schemas.microsoft.com/office/powerpoint/2010/main" val="32329125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3105"/>
                                        </p:tgtEl>
                                        <p:attrNameLst>
                                          <p:attrName>style.visibility</p:attrName>
                                        </p:attrNameLst>
                                      </p:cBhvr>
                                      <p:to>
                                        <p:strVal val="visible"/>
                                      </p:to>
                                    </p:set>
                                    <p:animEffect transition="in" filter="wipe(right)">
                                      <p:cBhvr>
                                        <p:cTn id="7" dur="500"/>
                                        <p:tgtEl>
                                          <p:spTgt spid="310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100"/>
                                        </p:tgtEl>
                                        <p:attrNameLst>
                                          <p:attrName>style.visibility</p:attrName>
                                        </p:attrNameLst>
                                      </p:cBhvr>
                                      <p:to>
                                        <p:strVal val="visible"/>
                                      </p:to>
                                    </p:set>
                                    <p:animEffect transition="in" filter="wipe(left)">
                                      <p:cBhvr>
                                        <p:cTn id="10" dur="1000"/>
                                        <p:tgtEl>
                                          <p:spTgt spid="3100"/>
                                        </p:tgtEl>
                                      </p:cBhvr>
                                    </p:animEffect>
                                  </p:childTnLst>
                                </p:cTn>
                              </p:par>
                            </p:childTnLst>
                          </p:cTn>
                        </p:par>
                        <p:par>
                          <p:cTn id="11" fill="hold" nodeType="afterGroup">
                            <p:stCondLst>
                              <p:cond delay="1000"/>
                            </p:stCondLst>
                            <p:childTnLst>
                              <p:par>
                                <p:cTn id="12" presetID="29" presetClass="entr" presetSubtype="0" fill="hold" grpId="0" nodeType="afterEffect">
                                  <p:stCondLst>
                                    <p:cond delay="0"/>
                                  </p:stCondLst>
                                  <p:childTnLst>
                                    <p:set>
                                      <p:cBhvr>
                                        <p:cTn id="13" dur="1" fill="hold">
                                          <p:stCondLst>
                                            <p:cond delay="0"/>
                                          </p:stCondLst>
                                        </p:cTn>
                                        <p:tgtEl>
                                          <p:spTgt spid="3074"/>
                                        </p:tgtEl>
                                        <p:attrNameLst>
                                          <p:attrName>style.visibility</p:attrName>
                                        </p:attrNameLst>
                                      </p:cBhvr>
                                      <p:to>
                                        <p:strVal val="visible"/>
                                      </p:to>
                                    </p:set>
                                    <p:anim calcmode="lin" valueType="num">
                                      <p:cBhvr>
                                        <p:cTn id="14" dur="500" fill="hold"/>
                                        <p:tgtEl>
                                          <p:spTgt spid="3074"/>
                                        </p:tgtEl>
                                        <p:attrNameLst>
                                          <p:attrName>ppt_x</p:attrName>
                                        </p:attrNameLst>
                                      </p:cBhvr>
                                      <p:tavLst>
                                        <p:tav tm="0">
                                          <p:val>
                                            <p:strVal val="#ppt_x-.2"/>
                                          </p:val>
                                        </p:tav>
                                        <p:tav tm="100000">
                                          <p:val>
                                            <p:strVal val="#ppt_x"/>
                                          </p:val>
                                        </p:tav>
                                      </p:tavLst>
                                    </p:anim>
                                    <p:anim calcmode="lin" valueType="num">
                                      <p:cBhvr>
                                        <p:cTn id="15" dur="500" fill="hold"/>
                                        <p:tgtEl>
                                          <p:spTgt spid="3074"/>
                                        </p:tgtEl>
                                        <p:attrNameLst>
                                          <p:attrName>ppt_y</p:attrName>
                                        </p:attrNameLst>
                                      </p:cBhvr>
                                      <p:tavLst>
                                        <p:tav tm="0">
                                          <p:val>
                                            <p:strVal val="#ppt_y"/>
                                          </p:val>
                                        </p:tav>
                                        <p:tav tm="100000">
                                          <p:val>
                                            <p:strVal val="#ppt_y"/>
                                          </p:val>
                                        </p:tav>
                                      </p:tavLst>
                                    </p:anim>
                                    <p:animEffect transition="in" filter="wipe(right)" prLst="gradientSize: 0.1">
                                      <p:cBhvr>
                                        <p:cTn id="16"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0" grpId="0" animBg="1"/>
      <p:bldP spid="3105" grpId="0" animBg="1"/>
      <p:bldP spid="3074" grpId="0"/>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showMasterPhAnim="0">
  <p:cSld name="14_Title Slide">
    <p:spTree>
      <p:nvGrpSpPr>
        <p:cNvPr id="1" name=""/>
        <p:cNvGrpSpPr/>
        <p:nvPr/>
      </p:nvGrpSpPr>
      <p:grpSpPr>
        <a:xfrm>
          <a:off x="0" y="0"/>
          <a:ext cx="0" cy="0"/>
          <a:chOff x="0" y="0"/>
          <a:chExt cx="0" cy="0"/>
        </a:xfrm>
      </p:grpSpPr>
      <p:sp>
        <p:nvSpPr>
          <p:cNvPr id="3100" name="Rectangle 28"/>
          <p:cNvSpPr>
            <a:spLocks noChangeArrowheads="1"/>
          </p:cNvSpPr>
          <p:nvPr/>
        </p:nvSpPr>
        <p:spPr bwMode="gray">
          <a:xfrm>
            <a:off x="114301" y="6610352"/>
            <a:ext cx="8931275" cy="1635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b="0">
              <a:solidFill>
                <a:prstClr val="black"/>
              </a:solidFill>
              <a:latin typeface="Arial" panose="020B0604020202020204" pitchFamily="34" charset="0"/>
            </a:endParaRPr>
          </a:p>
        </p:txBody>
      </p:sp>
      <p:sp>
        <p:nvSpPr>
          <p:cNvPr id="3105" name="Rectangle 33"/>
          <p:cNvSpPr>
            <a:spLocks noChangeArrowheads="1"/>
          </p:cNvSpPr>
          <p:nvPr/>
        </p:nvSpPr>
        <p:spPr bwMode="gray">
          <a:xfrm>
            <a:off x="85726" y="609600"/>
            <a:ext cx="8982075" cy="18573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b="0">
              <a:solidFill>
                <a:prstClr val="black"/>
              </a:solidFill>
              <a:latin typeface="Arial" panose="020B0604020202020204" pitchFamily="34" charset="0"/>
            </a:endParaRPr>
          </a:p>
        </p:txBody>
      </p:sp>
      <p:sp>
        <p:nvSpPr>
          <p:cNvPr id="3117" name="Text Box 45"/>
          <p:cNvSpPr txBox="1">
            <a:spLocks noChangeArrowheads="1"/>
          </p:cNvSpPr>
          <p:nvPr/>
        </p:nvSpPr>
        <p:spPr bwMode="gray">
          <a:xfrm>
            <a:off x="161926" y="842964"/>
            <a:ext cx="1032655"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650" b="0">
                <a:solidFill>
                  <a:srgbClr val="FFFFFF"/>
                </a:solidFill>
                <a:latin typeface="Arial Black" panose="020B0A04020102020204" pitchFamily="34" charset="0"/>
              </a:rPr>
              <a:t>L/O/G/O</a:t>
            </a:r>
          </a:p>
        </p:txBody>
      </p:sp>
      <p:sp>
        <p:nvSpPr>
          <p:cNvPr id="3074" name="Rectangle 2"/>
          <p:cNvSpPr>
            <a:spLocks noGrp="1" noChangeArrowheads="1"/>
          </p:cNvSpPr>
          <p:nvPr>
            <p:ph type="ctrTitle"/>
          </p:nvPr>
        </p:nvSpPr>
        <p:spPr>
          <a:xfrm>
            <a:off x="2819400" y="2819402"/>
            <a:ext cx="6019800" cy="1470025"/>
          </a:xfrm>
        </p:spPr>
        <p:txBody>
          <a:bodyPr/>
          <a:lstStyle>
            <a:lvl1pPr algn="r">
              <a:defRPr sz="3600">
                <a:solidFill>
                  <a:srgbClr val="000000"/>
                </a:solidFill>
              </a:defRPr>
            </a:lvl1pPr>
          </a:lstStyle>
          <a:p>
            <a:pPr lvl="0"/>
            <a:r>
              <a:rPr lang="en-US" noProof="0" smtClean="0"/>
              <a:t>Click to edit Master title style</a:t>
            </a:r>
          </a:p>
        </p:txBody>
      </p:sp>
    </p:spTree>
    <p:extLst>
      <p:ext uri="{BB962C8B-B14F-4D97-AF65-F5344CB8AC3E}">
        <p14:creationId xmlns:p14="http://schemas.microsoft.com/office/powerpoint/2010/main" val="10080661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3105"/>
                                        </p:tgtEl>
                                        <p:attrNameLst>
                                          <p:attrName>style.visibility</p:attrName>
                                        </p:attrNameLst>
                                      </p:cBhvr>
                                      <p:to>
                                        <p:strVal val="visible"/>
                                      </p:to>
                                    </p:set>
                                    <p:animEffect transition="in" filter="wipe(right)">
                                      <p:cBhvr>
                                        <p:cTn id="7" dur="500"/>
                                        <p:tgtEl>
                                          <p:spTgt spid="310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100"/>
                                        </p:tgtEl>
                                        <p:attrNameLst>
                                          <p:attrName>style.visibility</p:attrName>
                                        </p:attrNameLst>
                                      </p:cBhvr>
                                      <p:to>
                                        <p:strVal val="visible"/>
                                      </p:to>
                                    </p:set>
                                    <p:animEffect transition="in" filter="wipe(left)">
                                      <p:cBhvr>
                                        <p:cTn id="10" dur="1000"/>
                                        <p:tgtEl>
                                          <p:spTgt spid="3100"/>
                                        </p:tgtEl>
                                      </p:cBhvr>
                                    </p:animEffect>
                                  </p:childTnLst>
                                </p:cTn>
                              </p:par>
                            </p:childTnLst>
                          </p:cTn>
                        </p:par>
                        <p:par>
                          <p:cTn id="11" fill="hold" nodeType="afterGroup">
                            <p:stCondLst>
                              <p:cond delay="1000"/>
                            </p:stCondLst>
                            <p:childTnLst>
                              <p:par>
                                <p:cTn id="12" presetID="29" presetClass="entr" presetSubtype="0" fill="hold" grpId="0" nodeType="afterEffect">
                                  <p:stCondLst>
                                    <p:cond delay="0"/>
                                  </p:stCondLst>
                                  <p:childTnLst>
                                    <p:set>
                                      <p:cBhvr>
                                        <p:cTn id="13" dur="1" fill="hold">
                                          <p:stCondLst>
                                            <p:cond delay="0"/>
                                          </p:stCondLst>
                                        </p:cTn>
                                        <p:tgtEl>
                                          <p:spTgt spid="3074"/>
                                        </p:tgtEl>
                                        <p:attrNameLst>
                                          <p:attrName>style.visibility</p:attrName>
                                        </p:attrNameLst>
                                      </p:cBhvr>
                                      <p:to>
                                        <p:strVal val="visible"/>
                                      </p:to>
                                    </p:set>
                                    <p:anim calcmode="lin" valueType="num">
                                      <p:cBhvr>
                                        <p:cTn id="14" dur="500" fill="hold"/>
                                        <p:tgtEl>
                                          <p:spTgt spid="3074"/>
                                        </p:tgtEl>
                                        <p:attrNameLst>
                                          <p:attrName>ppt_x</p:attrName>
                                        </p:attrNameLst>
                                      </p:cBhvr>
                                      <p:tavLst>
                                        <p:tav tm="0">
                                          <p:val>
                                            <p:strVal val="#ppt_x-.2"/>
                                          </p:val>
                                        </p:tav>
                                        <p:tav tm="100000">
                                          <p:val>
                                            <p:strVal val="#ppt_x"/>
                                          </p:val>
                                        </p:tav>
                                      </p:tavLst>
                                    </p:anim>
                                    <p:anim calcmode="lin" valueType="num">
                                      <p:cBhvr>
                                        <p:cTn id="15" dur="500" fill="hold"/>
                                        <p:tgtEl>
                                          <p:spTgt spid="3074"/>
                                        </p:tgtEl>
                                        <p:attrNameLst>
                                          <p:attrName>ppt_y</p:attrName>
                                        </p:attrNameLst>
                                      </p:cBhvr>
                                      <p:tavLst>
                                        <p:tav tm="0">
                                          <p:val>
                                            <p:strVal val="#ppt_y"/>
                                          </p:val>
                                        </p:tav>
                                        <p:tav tm="100000">
                                          <p:val>
                                            <p:strVal val="#ppt_y"/>
                                          </p:val>
                                        </p:tav>
                                      </p:tavLst>
                                    </p:anim>
                                    <p:animEffect transition="in" filter="wipe(right)" prLst="gradientSize: 0.1">
                                      <p:cBhvr>
                                        <p:cTn id="16"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0" grpId="0" animBg="1"/>
      <p:bldP spid="3105" grpId="0" animBg="1"/>
      <p:bldP spid="3074" grpId="0"/>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showMasterPhAnim="0">
  <p:cSld name="15_Title Slide">
    <p:spTree>
      <p:nvGrpSpPr>
        <p:cNvPr id="1" name=""/>
        <p:cNvGrpSpPr/>
        <p:nvPr/>
      </p:nvGrpSpPr>
      <p:grpSpPr>
        <a:xfrm>
          <a:off x="0" y="0"/>
          <a:ext cx="0" cy="0"/>
          <a:chOff x="0" y="0"/>
          <a:chExt cx="0" cy="0"/>
        </a:xfrm>
      </p:grpSpPr>
      <p:sp>
        <p:nvSpPr>
          <p:cNvPr id="3100" name="Rectangle 28"/>
          <p:cNvSpPr>
            <a:spLocks noChangeArrowheads="1"/>
          </p:cNvSpPr>
          <p:nvPr/>
        </p:nvSpPr>
        <p:spPr bwMode="gray">
          <a:xfrm>
            <a:off x="114301" y="6610352"/>
            <a:ext cx="8931275" cy="1635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b="0">
              <a:solidFill>
                <a:prstClr val="black"/>
              </a:solidFill>
              <a:latin typeface="Arial" panose="020B0604020202020204" pitchFamily="34" charset="0"/>
            </a:endParaRPr>
          </a:p>
        </p:txBody>
      </p:sp>
      <p:sp>
        <p:nvSpPr>
          <p:cNvPr id="3105" name="Rectangle 33"/>
          <p:cNvSpPr>
            <a:spLocks noChangeArrowheads="1"/>
          </p:cNvSpPr>
          <p:nvPr/>
        </p:nvSpPr>
        <p:spPr bwMode="gray">
          <a:xfrm>
            <a:off x="85726" y="609600"/>
            <a:ext cx="8982075" cy="18573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b="0">
              <a:solidFill>
                <a:prstClr val="black"/>
              </a:solidFill>
              <a:latin typeface="Arial" panose="020B0604020202020204" pitchFamily="34" charset="0"/>
            </a:endParaRPr>
          </a:p>
        </p:txBody>
      </p:sp>
      <p:sp>
        <p:nvSpPr>
          <p:cNvPr id="3117" name="Text Box 45"/>
          <p:cNvSpPr txBox="1">
            <a:spLocks noChangeArrowheads="1"/>
          </p:cNvSpPr>
          <p:nvPr/>
        </p:nvSpPr>
        <p:spPr bwMode="gray">
          <a:xfrm>
            <a:off x="161926" y="842964"/>
            <a:ext cx="1032655"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650" b="0">
                <a:solidFill>
                  <a:srgbClr val="FFFFFF"/>
                </a:solidFill>
                <a:latin typeface="Arial Black" panose="020B0A04020102020204" pitchFamily="34" charset="0"/>
              </a:rPr>
              <a:t>L/O/G/O</a:t>
            </a:r>
          </a:p>
        </p:txBody>
      </p:sp>
      <p:sp>
        <p:nvSpPr>
          <p:cNvPr id="3074" name="Rectangle 2"/>
          <p:cNvSpPr>
            <a:spLocks noGrp="1" noChangeArrowheads="1"/>
          </p:cNvSpPr>
          <p:nvPr>
            <p:ph type="ctrTitle"/>
          </p:nvPr>
        </p:nvSpPr>
        <p:spPr>
          <a:xfrm>
            <a:off x="2819400" y="2819402"/>
            <a:ext cx="6019800" cy="1470025"/>
          </a:xfrm>
        </p:spPr>
        <p:txBody>
          <a:bodyPr/>
          <a:lstStyle>
            <a:lvl1pPr algn="r">
              <a:defRPr sz="3600">
                <a:solidFill>
                  <a:srgbClr val="000000"/>
                </a:solidFill>
              </a:defRPr>
            </a:lvl1pPr>
          </a:lstStyle>
          <a:p>
            <a:pPr lvl="0"/>
            <a:r>
              <a:rPr lang="en-US" noProof="0" smtClean="0"/>
              <a:t>Click to edit Master title style</a:t>
            </a:r>
          </a:p>
        </p:txBody>
      </p:sp>
    </p:spTree>
    <p:extLst>
      <p:ext uri="{BB962C8B-B14F-4D97-AF65-F5344CB8AC3E}">
        <p14:creationId xmlns:p14="http://schemas.microsoft.com/office/powerpoint/2010/main" val="17449471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3105"/>
                                        </p:tgtEl>
                                        <p:attrNameLst>
                                          <p:attrName>style.visibility</p:attrName>
                                        </p:attrNameLst>
                                      </p:cBhvr>
                                      <p:to>
                                        <p:strVal val="visible"/>
                                      </p:to>
                                    </p:set>
                                    <p:animEffect transition="in" filter="wipe(right)">
                                      <p:cBhvr>
                                        <p:cTn id="7" dur="500"/>
                                        <p:tgtEl>
                                          <p:spTgt spid="310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100"/>
                                        </p:tgtEl>
                                        <p:attrNameLst>
                                          <p:attrName>style.visibility</p:attrName>
                                        </p:attrNameLst>
                                      </p:cBhvr>
                                      <p:to>
                                        <p:strVal val="visible"/>
                                      </p:to>
                                    </p:set>
                                    <p:animEffect transition="in" filter="wipe(left)">
                                      <p:cBhvr>
                                        <p:cTn id="10" dur="1000"/>
                                        <p:tgtEl>
                                          <p:spTgt spid="3100"/>
                                        </p:tgtEl>
                                      </p:cBhvr>
                                    </p:animEffect>
                                  </p:childTnLst>
                                </p:cTn>
                              </p:par>
                            </p:childTnLst>
                          </p:cTn>
                        </p:par>
                        <p:par>
                          <p:cTn id="11" fill="hold" nodeType="afterGroup">
                            <p:stCondLst>
                              <p:cond delay="1000"/>
                            </p:stCondLst>
                            <p:childTnLst>
                              <p:par>
                                <p:cTn id="12" presetID="29" presetClass="entr" presetSubtype="0" fill="hold" grpId="0" nodeType="afterEffect">
                                  <p:stCondLst>
                                    <p:cond delay="0"/>
                                  </p:stCondLst>
                                  <p:childTnLst>
                                    <p:set>
                                      <p:cBhvr>
                                        <p:cTn id="13" dur="1" fill="hold">
                                          <p:stCondLst>
                                            <p:cond delay="0"/>
                                          </p:stCondLst>
                                        </p:cTn>
                                        <p:tgtEl>
                                          <p:spTgt spid="3074"/>
                                        </p:tgtEl>
                                        <p:attrNameLst>
                                          <p:attrName>style.visibility</p:attrName>
                                        </p:attrNameLst>
                                      </p:cBhvr>
                                      <p:to>
                                        <p:strVal val="visible"/>
                                      </p:to>
                                    </p:set>
                                    <p:anim calcmode="lin" valueType="num">
                                      <p:cBhvr>
                                        <p:cTn id="14" dur="500" fill="hold"/>
                                        <p:tgtEl>
                                          <p:spTgt spid="3074"/>
                                        </p:tgtEl>
                                        <p:attrNameLst>
                                          <p:attrName>ppt_x</p:attrName>
                                        </p:attrNameLst>
                                      </p:cBhvr>
                                      <p:tavLst>
                                        <p:tav tm="0">
                                          <p:val>
                                            <p:strVal val="#ppt_x-.2"/>
                                          </p:val>
                                        </p:tav>
                                        <p:tav tm="100000">
                                          <p:val>
                                            <p:strVal val="#ppt_x"/>
                                          </p:val>
                                        </p:tav>
                                      </p:tavLst>
                                    </p:anim>
                                    <p:anim calcmode="lin" valueType="num">
                                      <p:cBhvr>
                                        <p:cTn id="15" dur="500" fill="hold"/>
                                        <p:tgtEl>
                                          <p:spTgt spid="3074"/>
                                        </p:tgtEl>
                                        <p:attrNameLst>
                                          <p:attrName>ppt_y</p:attrName>
                                        </p:attrNameLst>
                                      </p:cBhvr>
                                      <p:tavLst>
                                        <p:tav tm="0">
                                          <p:val>
                                            <p:strVal val="#ppt_y"/>
                                          </p:val>
                                        </p:tav>
                                        <p:tav tm="100000">
                                          <p:val>
                                            <p:strVal val="#ppt_y"/>
                                          </p:val>
                                        </p:tav>
                                      </p:tavLst>
                                    </p:anim>
                                    <p:animEffect transition="in" filter="wipe(right)" prLst="gradientSize: 0.1">
                                      <p:cBhvr>
                                        <p:cTn id="16"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0" grpId="0" animBg="1"/>
      <p:bldP spid="3105" grpId="0" animBg="1"/>
      <p:bldP spid="3074" grpId="0"/>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showMasterPhAnim="0">
  <p:cSld name="16_Title Slide">
    <p:spTree>
      <p:nvGrpSpPr>
        <p:cNvPr id="1" name=""/>
        <p:cNvGrpSpPr/>
        <p:nvPr/>
      </p:nvGrpSpPr>
      <p:grpSpPr>
        <a:xfrm>
          <a:off x="0" y="0"/>
          <a:ext cx="0" cy="0"/>
          <a:chOff x="0" y="0"/>
          <a:chExt cx="0" cy="0"/>
        </a:xfrm>
      </p:grpSpPr>
      <p:sp>
        <p:nvSpPr>
          <p:cNvPr id="3100" name="Rectangle 28"/>
          <p:cNvSpPr>
            <a:spLocks noChangeArrowheads="1"/>
          </p:cNvSpPr>
          <p:nvPr/>
        </p:nvSpPr>
        <p:spPr bwMode="gray">
          <a:xfrm>
            <a:off x="114301" y="6610352"/>
            <a:ext cx="8931275" cy="1635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b="0">
              <a:solidFill>
                <a:prstClr val="black"/>
              </a:solidFill>
              <a:latin typeface="Arial" panose="020B0604020202020204" pitchFamily="34" charset="0"/>
            </a:endParaRPr>
          </a:p>
        </p:txBody>
      </p:sp>
      <p:sp>
        <p:nvSpPr>
          <p:cNvPr id="3105" name="Rectangle 33"/>
          <p:cNvSpPr>
            <a:spLocks noChangeArrowheads="1"/>
          </p:cNvSpPr>
          <p:nvPr/>
        </p:nvSpPr>
        <p:spPr bwMode="gray">
          <a:xfrm>
            <a:off x="85726" y="609600"/>
            <a:ext cx="8982075" cy="18573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b="0">
              <a:solidFill>
                <a:prstClr val="black"/>
              </a:solidFill>
              <a:latin typeface="Arial" panose="020B0604020202020204" pitchFamily="34" charset="0"/>
            </a:endParaRPr>
          </a:p>
        </p:txBody>
      </p:sp>
      <p:sp>
        <p:nvSpPr>
          <p:cNvPr id="3117" name="Text Box 45"/>
          <p:cNvSpPr txBox="1">
            <a:spLocks noChangeArrowheads="1"/>
          </p:cNvSpPr>
          <p:nvPr/>
        </p:nvSpPr>
        <p:spPr bwMode="gray">
          <a:xfrm>
            <a:off x="161926" y="842964"/>
            <a:ext cx="1032655"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650" b="0">
                <a:solidFill>
                  <a:srgbClr val="FFFFFF"/>
                </a:solidFill>
                <a:latin typeface="Arial Black" panose="020B0A04020102020204" pitchFamily="34" charset="0"/>
              </a:rPr>
              <a:t>L/O/G/O</a:t>
            </a:r>
          </a:p>
        </p:txBody>
      </p:sp>
      <p:sp>
        <p:nvSpPr>
          <p:cNvPr id="3074" name="Rectangle 2"/>
          <p:cNvSpPr>
            <a:spLocks noGrp="1" noChangeArrowheads="1"/>
          </p:cNvSpPr>
          <p:nvPr>
            <p:ph type="ctrTitle"/>
          </p:nvPr>
        </p:nvSpPr>
        <p:spPr>
          <a:xfrm>
            <a:off x="2819400" y="2819402"/>
            <a:ext cx="6019800" cy="1470025"/>
          </a:xfrm>
        </p:spPr>
        <p:txBody>
          <a:bodyPr/>
          <a:lstStyle>
            <a:lvl1pPr algn="r">
              <a:defRPr sz="3600">
                <a:solidFill>
                  <a:srgbClr val="000000"/>
                </a:solidFill>
              </a:defRPr>
            </a:lvl1pPr>
          </a:lstStyle>
          <a:p>
            <a:pPr lvl="0"/>
            <a:r>
              <a:rPr lang="en-US" noProof="0" smtClean="0"/>
              <a:t>Click to edit Master title style</a:t>
            </a:r>
          </a:p>
        </p:txBody>
      </p:sp>
    </p:spTree>
    <p:extLst>
      <p:ext uri="{BB962C8B-B14F-4D97-AF65-F5344CB8AC3E}">
        <p14:creationId xmlns:p14="http://schemas.microsoft.com/office/powerpoint/2010/main" val="2251513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3105"/>
                                        </p:tgtEl>
                                        <p:attrNameLst>
                                          <p:attrName>style.visibility</p:attrName>
                                        </p:attrNameLst>
                                      </p:cBhvr>
                                      <p:to>
                                        <p:strVal val="visible"/>
                                      </p:to>
                                    </p:set>
                                    <p:animEffect transition="in" filter="wipe(right)">
                                      <p:cBhvr>
                                        <p:cTn id="7" dur="500"/>
                                        <p:tgtEl>
                                          <p:spTgt spid="310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100"/>
                                        </p:tgtEl>
                                        <p:attrNameLst>
                                          <p:attrName>style.visibility</p:attrName>
                                        </p:attrNameLst>
                                      </p:cBhvr>
                                      <p:to>
                                        <p:strVal val="visible"/>
                                      </p:to>
                                    </p:set>
                                    <p:animEffect transition="in" filter="wipe(left)">
                                      <p:cBhvr>
                                        <p:cTn id="10" dur="1000"/>
                                        <p:tgtEl>
                                          <p:spTgt spid="3100"/>
                                        </p:tgtEl>
                                      </p:cBhvr>
                                    </p:animEffect>
                                  </p:childTnLst>
                                </p:cTn>
                              </p:par>
                            </p:childTnLst>
                          </p:cTn>
                        </p:par>
                        <p:par>
                          <p:cTn id="11" fill="hold" nodeType="afterGroup">
                            <p:stCondLst>
                              <p:cond delay="1000"/>
                            </p:stCondLst>
                            <p:childTnLst>
                              <p:par>
                                <p:cTn id="12" presetID="29" presetClass="entr" presetSubtype="0" fill="hold" grpId="0" nodeType="afterEffect">
                                  <p:stCondLst>
                                    <p:cond delay="0"/>
                                  </p:stCondLst>
                                  <p:childTnLst>
                                    <p:set>
                                      <p:cBhvr>
                                        <p:cTn id="13" dur="1" fill="hold">
                                          <p:stCondLst>
                                            <p:cond delay="0"/>
                                          </p:stCondLst>
                                        </p:cTn>
                                        <p:tgtEl>
                                          <p:spTgt spid="3074"/>
                                        </p:tgtEl>
                                        <p:attrNameLst>
                                          <p:attrName>style.visibility</p:attrName>
                                        </p:attrNameLst>
                                      </p:cBhvr>
                                      <p:to>
                                        <p:strVal val="visible"/>
                                      </p:to>
                                    </p:set>
                                    <p:anim calcmode="lin" valueType="num">
                                      <p:cBhvr>
                                        <p:cTn id="14" dur="500" fill="hold"/>
                                        <p:tgtEl>
                                          <p:spTgt spid="3074"/>
                                        </p:tgtEl>
                                        <p:attrNameLst>
                                          <p:attrName>ppt_x</p:attrName>
                                        </p:attrNameLst>
                                      </p:cBhvr>
                                      <p:tavLst>
                                        <p:tav tm="0">
                                          <p:val>
                                            <p:strVal val="#ppt_x-.2"/>
                                          </p:val>
                                        </p:tav>
                                        <p:tav tm="100000">
                                          <p:val>
                                            <p:strVal val="#ppt_x"/>
                                          </p:val>
                                        </p:tav>
                                      </p:tavLst>
                                    </p:anim>
                                    <p:anim calcmode="lin" valueType="num">
                                      <p:cBhvr>
                                        <p:cTn id="15" dur="500" fill="hold"/>
                                        <p:tgtEl>
                                          <p:spTgt spid="3074"/>
                                        </p:tgtEl>
                                        <p:attrNameLst>
                                          <p:attrName>ppt_y</p:attrName>
                                        </p:attrNameLst>
                                      </p:cBhvr>
                                      <p:tavLst>
                                        <p:tav tm="0">
                                          <p:val>
                                            <p:strVal val="#ppt_y"/>
                                          </p:val>
                                        </p:tav>
                                        <p:tav tm="100000">
                                          <p:val>
                                            <p:strVal val="#ppt_y"/>
                                          </p:val>
                                        </p:tav>
                                      </p:tavLst>
                                    </p:anim>
                                    <p:animEffect transition="in" filter="wipe(right)" prLst="gradientSize: 0.1">
                                      <p:cBhvr>
                                        <p:cTn id="16"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0" grpId="0" animBg="1"/>
      <p:bldP spid="3105" grpId="0" animBg="1"/>
      <p:bldP spid="3074" grpId="0"/>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showMasterPhAnim="0">
  <p:cSld name="17_Title Slide">
    <p:spTree>
      <p:nvGrpSpPr>
        <p:cNvPr id="1" name=""/>
        <p:cNvGrpSpPr/>
        <p:nvPr/>
      </p:nvGrpSpPr>
      <p:grpSpPr>
        <a:xfrm>
          <a:off x="0" y="0"/>
          <a:ext cx="0" cy="0"/>
          <a:chOff x="0" y="0"/>
          <a:chExt cx="0" cy="0"/>
        </a:xfrm>
      </p:grpSpPr>
      <p:sp>
        <p:nvSpPr>
          <p:cNvPr id="3100" name="Rectangle 28"/>
          <p:cNvSpPr>
            <a:spLocks noChangeArrowheads="1"/>
          </p:cNvSpPr>
          <p:nvPr/>
        </p:nvSpPr>
        <p:spPr bwMode="gray">
          <a:xfrm>
            <a:off x="114301" y="6610352"/>
            <a:ext cx="8931275" cy="1635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b="0">
              <a:solidFill>
                <a:prstClr val="black"/>
              </a:solidFill>
              <a:latin typeface="Arial" panose="020B0604020202020204" pitchFamily="34" charset="0"/>
            </a:endParaRPr>
          </a:p>
        </p:txBody>
      </p:sp>
      <p:sp>
        <p:nvSpPr>
          <p:cNvPr id="3105" name="Rectangle 33"/>
          <p:cNvSpPr>
            <a:spLocks noChangeArrowheads="1"/>
          </p:cNvSpPr>
          <p:nvPr/>
        </p:nvSpPr>
        <p:spPr bwMode="gray">
          <a:xfrm>
            <a:off x="85726" y="609600"/>
            <a:ext cx="8982075" cy="18573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b="0">
              <a:solidFill>
                <a:prstClr val="black"/>
              </a:solidFill>
              <a:latin typeface="Arial" panose="020B0604020202020204" pitchFamily="34" charset="0"/>
            </a:endParaRPr>
          </a:p>
        </p:txBody>
      </p:sp>
      <p:sp>
        <p:nvSpPr>
          <p:cNvPr id="3117" name="Text Box 45"/>
          <p:cNvSpPr txBox="1">
            <a:spLocks noChangeArrowheads="1"/>
          </p:cNvSpPr>
          <p:nvPr/>
        </p:nvSpPr>
        <p:spPr bwMode="gray">
          <a:xfrm>
            <a:off x="161926" y="842964"/>
            <a:ext cx="1032655"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650" b="0">
                <a:solidFill>
                  <a:srgbClr val="FFFFFF"/>
                </a:solidFill>
                <a:latin typeface="Arial Black" panose="020B0A04020102020204" pitchFamily="34" charset="0"/>
              </a:rPr>
              <a:t>L/O/G/O</a:t>
            </a:r>
          </a:p>
        </p:txBody>
      </p:sp>
      <p:sp>
        <p:nvSpPr>
          <p:cNvPr id="3074" name="Rectangle 2"/>
          <p:cNvSpPr>
            <a:spLocks noGrp="1" noChangeArrowheads="1"/>
          </p:cNvSpPr>
          <p:nvPr>
            <p:ph type="ctrTitle"/>
          </p:nvPr>
        </p:nvSpPr>
        <p:spPr>
          <a:xfrm>
            <a:off x="2819400" y="2819402"/>
            <a:ext cx="6019800" cy="1470025"/>
          </a:xfrm>
        </p:spPr>
        <p:txBody>
          <a:bodyPr/>
          <a:lstStyle>
            <a:lvl1pPr algn="r">
              <a:defRPr sz="3600">
                <a:solidFill>
                  <a:srgbClr val="000000"/>
                </a:solidFill>
              </a:defRPr>
            </a:lvl1pPr>
          </a:lstStyle>
          <a:p>
            <a:pPr lvl="0"/>
            <a:r>
              <a:rPr lang="en-US" noProof="0" smtClean="0"/>
              <a:t>Click to edit Master title style</a:t>
            </a:r>
          </a:p>
        </p:txBody>
      </p:sp>
    </p:spTree>
    <p:extLst>
      <p:ext uri="{BB962C8B-B14F-4D97-AF65-F5344CB8AC3E}">
        <p14:creationId xmlns:p14="http://schemas.microsoft.com/office/powerpoint/2010/main" val="34392079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3105"/>
                                        </p:tgtEl>
                                        <p:attrNameLst>
                                          <p:attrName>style.visibility</p:attrName>
                                        </p:attrNameLst>
                                      </p:cBhvr>
                                      <p:to>
                                        <p:strVal val="visible"/>
                                      </p:to>
                                    </p:set>
                                    <p:animEffect transition="in" filter="wipe(right)">
                                      <p:cBhvr>
                                        <p:cTn id="7" dur="500"/>
                                        <p:tgtEl>
                                          <p:spTgt spid="310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100"/>
                                        </p:tgtEl>
                                        <p:attrNameLst>
                                          <p:attrName>style.visibility</p:attrName>
                                        </p:attrNameLst>
                                      </p:cBhvr>
                                      <p:to>
                                        <p:strVal val="visible"/>
                                      </p:to>
                                    </p:set>
                                    <p:animEffect transition="in" filter="wipe(left)">
                                      <p:cBhvr>
                                        <p:cTn id="10" dur="1000"/>
                                        <p:tgtEl>
                                          <p:spTgt spid="3100"/>
                                        </p:tgtEl>
                                      </p:cBhvr>
                                    </p:animEffect>
                                  </p:childTnLst>
                                </p:cTn>
                              </p:par>
                            </p:childTnLst>
                          </p:cTn>
                        </p:par>
                        <p:par>
                          <p:cTn id="11" fill="hold" nodeType="afterGroup">
                            <p:stCondLst>
                              <p:cond delay="1000"/>
                            </p:stCondLst>
                            <p:childTnLst>
                              <p:par>
                                <p:cTn id="12" presetID="29" presetClass="entr" presetSubtype="0" fill="hold" grpId="0" nodeType="afterEffect">
                                  <p:stCondLst>
                                    <p:cond delay="0"/>
                                  </p:stCondLst>
                                  <p:childTnLst>
                                    <p:set>
                                      <p:cBhvr>
                                        <p:cTn id="13" dur="1" fill="hold">
                                          <p:stCondLst>
                                            <p:cond delay="0"/>
                                          </p:stCondLst>
                                        </p:cTn>
                                        <p:tgtEl>
                                          <p:spTgt spid="3074"/>
                                        </p:tgtEl>
                                        <p:attrNameLst>
                                          <p:attrName>style.visibility</p:attrName>
                                        </p:attrNameLst>
                                      </p:cBhvr>
                                      <p:to>
                                        <p:strVal val="visible"/>
                                      </p:to>
                                    </p:set>
                                    <p:anim calcmode="lin" valueType="num">
                                      <p:cBhvr>
                                        <p:cTn id="14" dur="500" fill="hold"/>
                                        <p:tgtEl>
                                          <p:spTgt spid="3074"/>
                                        </p:tgtEl>
                                        <p:attrNameLst>
                                          <p:attrName>ppt_x</p:attrName>
                                        </p:attrNameLst>
                                      </p:cBhvr>
                                      <p:tavLst>
                                        <p:tav tm="0">
                                          <p:val>
                                            <p:strVal val="#ppt_x-.2"/>
                                          </p:val>
                                        </p:tav>
                                        <p:tav tm="100000">
                                          <p:val>
                                            <p:strVal val="#ppt_x"/>
                                          </p:val>
                                        </p:tav>
                                      </p:tavLst>
                                    </p:anim>
                                    <p:anim calcmode="lin" valueType="num">
                                      <p:cBhvr>
                                        <p:cTn id="15" dur="500" fill="hold"/>
                                        <p:tgtEl>
                                          <p:spTgt spid="3074"/>
                                        </p:tgtEl>
                                        <p:attrNameLst>
                                          <p:attrName>ppt_y</p:attrName>
                                        </p:attrNameLst>
                                      </p:cBhvr>
                                      <p:tavLst>
                                        <p:tav tm="0">
                                          <p:val>
                                            <p:strVal val="#ppt_y"/>
                                          </p:val>
                                        </p:tav>
                                        <p:tav tm="100000">
                                          <p:val>
                                            <p:strVal val="#ppt_y"/>
                                          </p:val>
                                        </p:tav>
                                      </p:tavLst>
                                    </p:anim>
                                    <p:animEffect transition="in" filter="wipe(right)" prLst="gradientSize: 0.1">
                                      <p:cBhvr>
                                        <p:cTn id="16"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0" grpId="0" animBg="1"/>
      <p:bldP spid="3105" grpId="0" animBg="1"/>
      <p:bldP spid="3074" grpId="0"/>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showMasterPhAnim="0">
  <p:cSld name="18_Title Slide">
    <p:spTree>
      <p:nvGrpSpPr>
        <p:cNvPr id="1" name=""/>
        <p:cNvGrpSpPr/>
        <p:nvPr/>
      </p:nvGrpSpPr>
      <p:grpSpPr>
        <a:xfrm>
          <a:off x="0" y="0"/>
          <a:ext cx="0" cy="0"/>
          <a:chOff x="0" y="0"/>
          <a:chExt cx="0" cy="0"/>
        </a:xfrm>
      </p:grpSpPr>
      <p:sp>
        <p:nvSpPr>
          <p:cNvPr id="3100" name="Rectangle 28"/>
          <p:cNvSpPr>
            <a:spLocks noChangeArrowheads="1"/>
          </p:cNvSpPr>
          <p:nvPr/>
        </p:nvSpPr>
        <p:spPr bwMode="gray">
          <a:xfrm>
            <a:off x="114301" y="6610352"/>
            <a:ext cx="8931275" cy="1635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b="0">
              <a:solidFill>
                <a:prstClr val="black"/>
              </a:solidFill>
              <a:latin typeface="Arial" panose="020B0604020202020204" pitchFamily="34" charset="0"/>
            </a:endParaRPr>
          </a:p>
        </p:txBody>
      </p:sp>
      <p:sp>
        <p:nvSpPr>
          <p:cNvPr id="3105" name="Rectangle 33"/>
          <p:cNvSpPr>
            <a:spLocks noChangeArrowheads="1"/>
          </p:cNvSpPr>
          <p:nvPr/>
        </p:nvSpPr>
        <p:spPr bwMode="gray">
          <a:xfrm>
            <a:off x="85726" y="609600"/>
            <a:ext cx="8982075" cy="18573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b="0">
              <a:solidFill>
                <a:prstClr val="black"/>
              </a:solidFill>
              <a:latin typeface="Arial" panose="020B0604020202020204" pitchFamily="34" charset="0"/>
            </a:endParaRPr>
          </a:p>
        </p:txBody>
      </p:sp>
      <p:sp>
        <p:nvSpPr>
          <p:cNvPr id="3117" name="Text Box 45"/>
          <p:cNvSpPr txBox="1">
            <a:spLocks noChangeArrowheads="1"/>
          </p:cNvSpPr>
          <p:nvPr/>
        </p:nvSpPr>
        <p:spPr bwMode="gray">
          <a:xfrm>
            <a:off x="161926" y="842964"/>
            <a:ext cx="1032655"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650" b="0">
                <a:solidFill>
                  <a:srgbClr val="FFFFFF"/>
                </a:solidFill>
                <a:latin typeface="Arial Black" panose="020B0A04020102020204" pitchFamily="34" charset="0"/>
              </a:rPr>
              <a:t>L/O/G/O</a:t>
            </a:r>
          </a:p>
        </p:txBody>
      </p:sp>
      <p:sp>
        <p:nvSpPr>
          <p:cNvPr id="3074" name="Rectangle 2"/>
          <p:cNvSpPr>
            <a:spLocks noGrp="1" noChangeArrowheads="1"/>
          </p:cNvSpPr>
          <p:nvPr>
            <p:ph type="ctrTitle"/>
          </p:nvPr>
        </p:nvSpPr>
        <p:spPr>
          <a:xfrm>
            <a:off x="2819400" y="2819402"/>
            <a:ext cx="6019800" cy="1470025"/>
          </a:xfrm>
        </p:spPr>
        <p:txBody>
          <a:bodyPr/>
          <a:lstStyle>
            <a:lvl1pPr algn="r">
              <a:defRPr sz="3600">
                <a:solidFill>
                  <a:srgbClr val="000000"/>
                </a:solidFill>
              </a:defRPr>
            </a:lvl1pPr>
          </a:lstStyle>
          <a:p>
            <a:pPr lvl="0"/>
            <a:r>
              <a:rPr lang="en-US" noProof="0" smtClean="0"/>
              <a:t>Click to edit Master title style</a:t>
            </a:r>
          </a:p>
        </p:txBody>
      </p:sp>
    </p:spTree>
    <p:extLst>
      <p:ext uri="{BB962C8B-B14F-4D97-AF65-F5344CB8AC3E}">
        <p14:creationId xmlns:p14="http://schemas.microsoft.com/office/powerpoint/2010/main" val="28046301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3105"/>
                                        </p:tgtEl>
                                        <p:attrNameLst>
                                          <p:attrName>style.visibility</p:attrName>
                                        </p:attrNameLst>
                                      </p:cBhvr>
                                      <p:to>
                                        <p:strVal val="visible"/>
                                      </p:to>
                                    </p:set>
                                    <p:animEffect transition="in" filter="wipe(right)">
                                      <p:cBhvr>
                                        <p:cTn id="7" dur="500"/>
                                        <p:tgtEl>
                                          <p:spTgt spid="310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100"/>
                                        </p:tgtEl>
                                        <p:attrNameLst>
                                          <p:attrName>style.visibility</p:attrName>
                                        </p:attrNameLst>
                                      </p:cBhvr>
                                      <p:to>
                                        <p:strVal val="visible"/>
                                      </p:to>
                                    </p:set>
                                    <p:animEffect transition="in" filter="wipe(left)">
                                      <p:cBhvr>
                                        <p:cTn id="10" dur="1000"/>
                                        <p:tgtEl>
                                          <p:spTgt spid="3100"/>
                                        </p:tgtEl>
                                      </p:cBhvr>
                                    </p:animEffect>
                                  </p:childTnLst>
                                </p:cTn>
                              </p:par>
                            </p:childTnLst>
                          </p:cTn>
                        </p:par>
                        <p:par>
                          <p:cTn id="11" fill="hold" nodeType="afterGroup">
                            <p:stCondLst>
                              <p:cond delay="1000"/>
                            </p:stCondLst>
                            <p:childTnLst>
                              <p:par>
                                <p:cTn id="12" presetID="29" presetClass="entr" presetSubtype="0" fill="hold" grpId="0" nodeType="afterEffect">
                                  <p:stCondLst>
                                    <p:cond delay="0"/>
                                  </p:stCondLst>
                                  <p:childTnLst>
                                    <p:set>
                                      <p:cBhvr>
                                        <p:cTn id="13" dur="1" fill="hold">
                                          <p:stCondLst>
                                            <p:cond delay="0"/>
                                          </p:stCondLst>
                                        </p:cTn>
                                        <p:tgtEl>
                                          <p:spTgt spid="3074"/>
                                        </p:tgtEl>
                                        <p:attrNameLst>
                                          <p:attrName>style.visibility</p:attrName>
                                        </p:attrNameLst>
                                      </p:cBhvr>
                                      <p:to>
                                        <p:strVal val="visible"/>
                                      </p:to>
                                    </p:set>
                                    <p:anim calcmode="lin" valueType="num">
                                      <p:cBhvr>
                                        <p:cTn id="14" dur="500" fill="hold"/>
                                        <p:tgtEl>
                                          <p:spTgt spid="3074"/>
                                        </p:tgtEl>
                                        <p:attrNameLst>
                                          <p:attrName>ppt_x</p:attrName>
                                        </p:attrNameLst>
                                      </p:cBhvr>
                                      <p:tavLst>
                                        <p:tav tm="0">
                                          <p:val>
                                            <p:strVal val="#ppt_x-.2"/>
                                          </p:val>
                                        </p:tav>
                                        <p:tav tm="100000">
                                          <p:val>
                                            <p:strVal val="#ppt_x"/>
                                          </p:val>
                                        </p:tav>
                                      </p:tavLst>
                                    </p:anim>
                                    <p:anim calcmode="lin" valueType="num">
                                      <p:cBhvr>
                                        <p:cTn id="15" dur="500" fill="hold"/>
                                        <p:tgtEl>
                                          <p:spTgt spid="3074"/>
                                        </p:tgtEl>
                                        <p:attrNameLst>
                                          <p:attrName>ppt_y</p:attrName>
                                        </p:attrNameLst>
                                      </p:cBhvr>
                                      <p:tavLst>
                                        <p:tav tm="0">
                                          <p:val>
                                            <p:strVal val="#ppt_y"/>
                                          </p:val>
                                        </p:tav>
                                        <p:tav tm="100000">
                                          <p:val>
                                            <p:strVal val="#ppt_y"/>
                                          </p:val>
                                        </p:tav>
                                      </p:tavLst>
                                    </p:anim>
                                    <p:animEffect transition="in" filter="wipe(right)" prLst="gradientSize: 0.1">
                                      <p:cBhvr>
                                        <p:cTn id="16"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0" grpId="0" animBg="1"/>
      <p:bldP spid="3105" grpId="0" animBg="1"/>
      <p:bldP spid="3074" grpId="0"/>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showMasterPhAnim="0">
  <p:cSld name="19_Title Slide">
    <p:spTree>
      <p:nvGrpSpPr>
        <p:cNvPr id="1" name=""/>
        <p:cNvGrpSpPr/>
        <p:nvPr/>
      </p:nvGrpSpPr>
      <p:grpSpPr>
        <a:xfrm>
          <a:off x="0" y="0"/>
          <a:ext cx="0" cy="0"/>
          <a:chOff x="0" y="0"/>
          <a:chExt cx="0" cy="0"/>
        </a:xfrm>
      </p:grpSpPr>
      <p:sp>
        <p:nvSpPr>
          <p:cNvPr id="3100" name="Rectangle 28"/>
          <p:cNvSpPr>
            <a:spLocks noChangeArrowheads="1"/>
          </p:cNvSpPr>
          <p:nvPr/>
        </p:nvSpPr>
        <p:spPr bwMode="gray">
          <a:xfrm>
            <a:off x="114301" y="6610352"/>
            <a:ext cx="8931275" cy="1635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b="0">
              <a:solidFill>
                <a:prstClr val="black"/>
              </a:solidFill>
              <a:latin typeface="Arial" panose="020B0604020202020204" pitchFamily="34" charset="0"/>
            </a:endParaRPr>
          </a:p>
        </p:txBody>
      </p:sp>
      <p:sp>
        <p:nvSpPr>
          <p:cNvPr id="3105" name="Rectangle 33"/>
          <p:cNvSpPr>
            <a:spLocks noChangeArrowheads="1"/>
          </p:cNvSpPr>
          <p:nvPr/>
        </p:nvSpPr>
        <p:spPr bwMode="gray">
          <a:xfrm>
            <a:off x="85726" y="609600"/>
            <a:ext cx="8982075" cy="18573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b="0">
              <a:solidFill>
                <a:prstClr val="black"/>
              </a:solidFill>
              <a:latin typeface="Arial" panose="020B0604020202020204" pitchFamily="34" charset="0"/>
            </a:endParaRPr>
          </a:p>
        </p:txBody>
      </p:sp>
      <p:sp>
        <p:nvSpPr>
          <p:cNvPr id="3117" name="Text Box 45"/>
          <p:cNvSpPr txBox="1">
            <a:spLocks noChangeArrowheads="1"/>
          </p:cNvSpPr>
          <p:nvPr/>
        </p:nvSpPr>
        <p:spPr bwMode="gray">
          <a:xfrm>
            <a:off x="161926" y="842964"/>
            <a:ext cx="1032655"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650" b="0">
                <a:solidFill>
                  <a:srgbClr val="FFFFFF"/>
                </a:solidFill>
                <a:latin typeface="Arial Black" panose="020B0A04020102020204" pitchFamily="34" charset="0"/>
              </a:rPr>
              <a:t>L/O/G/O</a:t>
            </a:r>
          </a:p>
        </p:txBody>
      </p:sp>
      <p:sp>
        <p:nvSpPr>
          <p:cNvPr id="3074" name="Rectangle 2"/>
          <p:cNvSpPr>
            <a:spLocks noGrp="1" noChangeArrowheads="1"/>
          </p:cNvSpPr>
          <p:nvPr>
            <p:ph type="ctrTitle"/>
          </p:nvPr>
        </p:nvSpPr>
        <p:spPr>
          <a:xfrm>
            <a:off x="2819400" y="2819402"/>
            <a:ext cx="6019800" cy="1470025"/>
          </a:xfrm>
        </p:spPr>
        <p:txBody>
          <a:bodyPr/>
          <a:lstStyle>
            <a:lvl1pPr algn="r">
              <a:defRPr sz="3600">
                <a:solidFill>
                  <a:srgbClr val="000000"/>
                </a:solidFill>
              </a:defRPr>
            </a:lvl1pPr>
          </a:lstStyle>
          <a:p>
            <a:pPr lvl="0"/>
            <a:r>
              <a:rPr lang="en-US" noProof="0" smtClean="0"/>
              <a:t>Click to edit Master title style</a:t>
            </a:r>
          </a:p>
        </p:txBody>
      </p:sp>
    </p:spTree>
    <p:extLst>
      <p:ext uri="{BB962C8B-B14F-4D97-AF65-F5344CB8AC3E}">
        <p14:creationId xmlns:p14="http://schemas.microsoft.com/office/powerpoint/2010/main" val="9157196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3105"/>
                                        </p:tgtEl>
                                        <p:attrNameLst>
                                          <p:attrName>style.visibility</p:attrName>
                                        </p:attrNameLst>
                                      </p:cBhvr>
                                      <p:to>
                                        <p:strVal val="visible"/>
                                      </p:to>
                                    </p:set>
                                    <p:animEffect transition="in" filter="wipe(right)">
                                      <p:cBhvr>
                                        <p:cTn id="7" dur="500"/>
                                        <p:tgtEl>
                                          <p:spTgt spid="310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100"/>
                                        </p:tgtEl>
                                        <p:attrNameLst>
                                          <p:attrName>style.visibility</p:attrName>
                                        </p:attrNameLst>
                                      </p:cBhvr>
                                      <p:to>
                                        <p:strVal val="visible"/>
                                      </p:to>
                                    </p:set>
                                    <p:animEffect transition="in" filter="wipe(left)">
                                      <p:cBhvr>
                                        <p:cTn id="10" dur="1000"/>
                                        <p:tgtEl>
                                          <p:spTgt spid="3100"/>
                                        </p:tgtEl>
                                      </p:cBhvr>
                                    </p:animEffect>
                                  </p:childTnLst>
                                </p:cTn>
                              </p:par>
                            </p:childTnLst>
                          </p:cTn>
                        </p:par>
                        <p:par>
                          <p:cTn id="11" fill="hold" nodeType="afterGroup">
                            <p:stCondLst>
                              <p:cond delay="1000"/>
                            </p:stCondLst>
                            <p:childTnLst>
                              <p:par>
                                <p:cTn id="12" presetID="29" presetClass="entr" presetSubtype="0" fill="hold" grpId="0" nodeType="afterEffect">
                                  <p:stCondLst>
                                    <p:cond delay="0"/>
                                  </p:stCondLst>
                                  <p:childTnLst>
                                    <p:set>
                                      <p:cBhvr>
                                        <p:cTn id="13" dur="1" fill="hold">
                                          <p:stCondLst>
                                            <p:cond delay="0"/>
                                          </p:stCondLst>
                                        </p:cTn>
                                        <p:tgtEl>
                                          <p:spTgt spid="3074"/>
                                        </p:tgtEl>
                                        <p:attrNameLst>
                                          <p:attrName>style.visibility</p:attrName>
                                        </p:attrNameLst>
                                      </p:cBhvr>
                                      <p:to>
                                        <p:strVal val="visible"/>
                                      </p:to>
                                    </p:set>
                                    <p:anim calcmode="lin" valueType="num">
                                      <p:cBhvr>
                                        <p:cTn id="14" dur="500" fill="hold"/>
                                        <p:tgtEl>
                                          <p:spTgt spid="3074"/>
                                        </p:tgtEl>
                                        <p:attrNameLst>
                                          <p:attrName>ppt_x</p:attrName>
                                        </p:attrNameLst>
                                      </p:cBhvr>
                                      <p:tavLst>
                                        <p:tav tm="0">
                                          <p:val>
                                            <p:strVal val="#ppt_x-.2"/>
                                          </p:val>
                                        </p:tav>
                                        <p:tav tm="100000">
                                          <p:val>
                                            <p:strVal val="#ppt_x"/>
                                          </p:val>
                                        </p:tav>
                                      </p:tavLst>
                                    </p:anim>
                                    <p:anim calcmode="lin" valueType="num">
                                      <p:cBhvr>
                                        <p:cTn id="15" dur="500" fill="hold"/>
                                        <p:tgtEl>
                                          <p:spTgt spid="3074"/>
                                        </p:tgtEl>
                                        <p:attrNameLst>
                                          <p:attrName>ppt_y</p:attrName>
                                        </p:attrNameLst>
                                      </p:cBhvr>
                                      <p:tavLst>
                                        <p:tav tm="0">
                                          <p:val>
                                            <p:strVal val="#ppt_y"/>
                                          </p:val>
                                        </p:tav>
                                        <p:tav tm="100000">
                                          <p:val>
                                            <p:strVal val="#ppt_y"/>
                                          </p:val>
                                        </p:tav>
                                      </p:tavLst>
                                    </p:anim>
                                    <p:animEffect transition="in" filter="wipe(right)" prLst="gradientSize: 0.1">
                                      <p:cBhvr>
                                        <p:cTn id="16"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0" grpId="0" animBg="1"/>
      <p:bldP spid="3105" grpId="0" animBg="1"/>
      <p:bldP spid="3074" grpId="0"/>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showMasterPhAnim="0">
  <p:cSld name="20_Title Slide">
    <p:spTree>
      <p:nvGrpSpPr>
        <p:cNvPr id="1" name=""/>
        <p:cNvGrpSpPr/>
        <p:nvPr/>
      </p:nvGrpSpPr>
      <p:grpSpPr>
        <a:xfrm>
          <a:off x="0" y="0"/>
          <a:ext cx="0" cy="0"/>
          <a:chOff x="0" y="0"/>
          <a:chExt cx="0" cy="0"/>
        </a:xfrm>
      </p:grpSpPr>
      <p:sp>
        <p:nvSpPr>
          <p:cNvPr id="3100" name="Rectangle 28"/>
          <p:cNvSpPr>
            <a:spLocks noChangeArrowheads="1"/>
          </p:cNvSpPr>
          <p:nvPr/>
        </p:nvSpPr>
        <p:spPr bwMode="gray">
          <a:xfrm>
            <a:off x="114301" y="6610352"/>
            <a:ext cx="8931275" cy="1635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b="0">
              <a:solidFill>
                <a:prstClr val="black"/>
              </a:solidFill>
              <a:latin typeface="Arial" panose="020B0604020202020204" pitchFamily="34" charset="0"/>
            </a:endParaRPr>
          </a:p>
        </p:txBody>
      </p:sp>
      <p:sp>
        <p:nvSpPr>
          <p:cNvPr id="3105" name="Rectangle 33"/>
          <p:cNvSpPr>
            <a:spLocks noChangeArrowheads="1"/>
          </p:cNvSpPr>
          <p:nvPr/>
        </p:nvSpPr>
        <p:spPr bwMode="gray">
          <a:xfrm>
            <a:off x="85726" y="609600"/>
            <a:ext cx="8982075" cy="18573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b="0">
              <a:solidFill>
                <a:prstClr val="black"/>
              </a:solidFill>
              <a:latin typeface="Arial" panose="020B0604020202020204" pitchFamily="34" charset="0"/>
            </a:endParaRPr>
          </a:p>
        </p:txBody>
      </p:sp>
      <p:sp>
        <p:nvSpPr>
          <p:cNvPr id="3117" name="Text Box 45"/>
          <p:cNvSpPr txBox="1">
            <a:spLocks noChangeArrowheads="1"/>
          </p:cNvSpPr>
          <p:nvPr/>
        </p:nvSpPr>
        <p:spPr bwMode="gray">
          <a:xfrm>
            <a:off x="161926" y="842964"/>
            <a:ext cx="1032655"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650" b="0">
                <a:solidFill>
                  <a:srgbClr val="FFFFFF"/>
                </a:solidFill>
                <a:latin typeface="Arial Black" panose="020B0A04020102020204" pitchFamily="34" charset="0"/>
              </a:rPr>
              <a:t>L/O/G/O</a:t>
            </a:r>
          </a:p>
        </p:txBody>
      </p:sp>
      <p:sp>
        <p:nvSpPr>
          <p:cNvPr id="3074" name="Rectangle 2"/>
          <p:cNvSpPr>
            <a:spLocks noGrp="1" noChangeArrowheads="1"/>
          </p:cNvSpPr>
          <p:nvPr>
            <p:ph type="ctrTitle"/>
          </p:nvPr>
        </p:nvSpPr>
        <p:spPr>
          <a:xfrm>
            <a:off x="2819400" y="2819402"/>
            <a:ext cx="6019800" cy="1470025"/>
          </a:xfrm>
        </p:spPr>
        <p:txBody>
          <a:bodyPr/>
          <a:lstStyle>
            <a:lvl1pPr algn="r">
              <a:defRPr sz="3600">
                <a:solidFill>
                  <a:srgbClr val="000000"/>
                </a:solidFill>
              </a:defRPr>
            </a:lvl1pPr>
          </a:lstStyle>
          <a:p>
            <a:pPr lvl="0"/>
            <a:r>
              <a:rPr lang="en-US" noProof="0" smtClean="0"/>
              <a:t>Click to edit Master title style</a:t>
            </a:r>
          </a:p>
        </p:txBody>
      </p:sp>
    </p:spTree>
    <p:extLst>
      <p:ext uri="{BB962C8B-B14F-4D97-AF65-F5344CB8AC3E}">
        <p14:creationId xmlns:p14="http://schemas.microsoft.com/office/powerpoint/2010/main" val="11064814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3105"/>
                                        </p:tgtEl>
                                        <p:attrNameLst>
                                          <p:attrName>style.visibility</p:attrName>
                                        </p:attrNameLst>
                                      </p:cBhvr>
                                      <p:to>
                                        <p:strVal val="visible"/>
                                      </p:to>
                                    </p:set>
                                    <p:animEffect transition="in" filter="wipe(right)">
                                      <p:cBhvr>
                                        <p:cTn id="7" dur="500"/>
                                        <p:tgtEl>
                                          <p:spTgt spid="310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100"/>
                                        </p:tgtEl>
                                        <p:attrNameLst>
                                          <p:attrName>style.visibility</p:attrName>
                                        </p:attrNameLst>
                                      </p:cBhvr>
                                      <p:to>
                                        <p:strVal val="visible"/>
                                      </p:to>
                                    </p:set>
                                    <p:animEffect transition="in" filter="wipe(left)">
                                      <p:cBhvr>
                                        <p:cTn id="10" dur="1000"/>
                                        <p:tgtEl>
                                          <p:spTgt spid="3100"/>
                                        </p:tgtEl>
                                      </p:cBhvr>
                                    </p:animEffect>
                                  </p:childTnLst>
                                </p:cTn>
                              </p:par>
                            </p:childTnLst>
                          </p:cTn>
                        </p:par>
                        <p:par>
                          <p:cTn id="11" fill="hold" nodeType="afterGroup">
                            <p:stCondLst>
                              <p:cond delay="1000"/>
                            </p:stCondLst>
                            <p:childTnLst>
                              <p:par>
                                <p:cTn id="12" presetID="29" presetClass="entr" presetSubtype="0" fill="hold" grpId="0" nodeType="afterEffect">
                                  <p:stCondLst>
                                    <p:cond delay="0"/>
                                  </p:stCondLst>
                                  <p:childTnLst>
                                    <p:set>
                                      <p:cBhvr>
                                        <p:cTn id="13" dur="1" fill="hold">
                                          <p:stCondLst>
                                            <p:cond delay="0"/>
                                          </p:stCondLst>
                                        </p:cTn>
                                        <p:tgtEl>
                                          <p:spTgt spid="3074"/>
                                        </p:tgtEl>
                                        <p:attrNameLst>
                                          <p:attrName>style.visibility</p:attrName>
                                        </p:attrNameLst>
                                      </p:cBhvr>
                                      <p:to>
                                        <p:strVal val="visible"/>
                                      </p:to>
                                    </p:set>
                                    <p:anim calcmode="lin" valueType="num">
                                      <p:cBhvr>
                                        <p:cTn id="14" dur="500" fill="hold"/>
                                        <p:tgtEl>
                                          <p:spTgt spid="3074"/>
                                        </p:tgtEl>
                                        <p:attrNameLst>
                                          <p:attrName>ppt_x</p:attrName>
                                        </p:attrNameLst>
                                      </p:cBhvr>
                                      <p:tavLst>
                                        <p:tav tm="0">
                                          <p:val>
                                            <p:strVal val="#ppt_x-.2"/>
                                          </p:val>
                                        </p:tav>
                                        <p:tav tm="100000">
                                          <p:val>
                                            <p:strVal val="#ppt_x"/>
                                          </p:val>
                                        </p:tav>
                                      </p:tavLst>
                                    </p:anim>
                                    <p:anim calcmode="lin" valueType="num">
                                      <p:cBhvr>
                                        <p:cTn id="15" dur="500" fill="hold"/>
                                        <p:tgtEl>
                                          <p:spTgt spid="3074"/>
                                        </p:tgtEl>
                                        <p:attrNameLst>
                                          <p:attrName>ppt_y</p:attrName>
                                        </p:attrNameLst>
                                      </p:cBhvr>
                                      <p:tavLst>
                                        <p:tav tm="0">
                                          <p:val>
                                            <p:strVal val="#ppt_y"/>
                                          </p:val>
                                        </p:tav>
                                        <p:tav tm="100000">
                                          <p:val>
                                            <p:strVal val="#ppt_y"/>
                                          </p:val>
                                        </p:tav>
                                      </p:tavLst>
                                    </p:anim>
                                    <p:animEffect transition="in" filter="wipe(right)" prLst="gradientSize: 0.1">
                                      <p:cBhvr>
                                        <p:cTn id="16"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0" grpId="0" animBg="1"/>
      <p:bldP spid="3105" grpId="0" animBg="1"/>
      <p:bldP spid="3074" grpId="0"/>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showMasterPhAnim="0">
  <p:cSld name="21_Title Slide">
    <p:spTree>
      <p:nvGrpSpPr>
        <p:cNvPr id="1" name=""/>
        <p:cNvGrpSpPr/>
        <p:nvPr/>
      </p:nvGrpSpPr>
      <p:grpSpPr>
        <a:xfrm>
          <a:off x="0" y="0"/>
          <a:ext cx="0" cy="0"/>
          <a:chOff x="0" y="0"/>
          <a:chExt cx="0" cy="0"/>
        </a:xfrm>
      </p:grpSpPr>
      <p:sp>
        <p:nvSpPr>
          <p:cNvPr id="3100" name="Rectangle 28"/>
          <p:cNvSpPr>
            <a:spLocks noChangeArrowheads="1"/>
          </p:cNvSpPr>
          <p:nvPr/>
        </p:nvSpPr>
        <p:spPr bwMode="gray">
          <a:xfrm>
            <a:off x="114301" y="6610352"/>
            <a:ext cx="8931275" cy="1635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b="0">
              <a:solidFill>
                <a:prstClr val="black"/>
              </a:solidFill>
              <a:latin typeface="Arial" panose="020B0604020202020204" pitchFamily="34" charset="0"/>
            </a:endParaRPr>
          </a:p>
        </p:txBody>
      </p:sp>
      <p:sp>
        <p:nvSpPr>
          <p:cNvPr id="3105" name="Rectangle 33"/>
          <p:cNvSpPr>
            <a:spLocks noChangeArrowheads="1"/>
          </p:cNvSpPr>
          <p:nvPr/>
        </p:nvSpPr>
        <p:spPr bwMode="gray">
          <a:xfrm>
            <a:off x="85726" y="609600"/>
            <a:ext cx="8982075" cy="18573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b="0">
              <a:solidFill>
                <a:prstClr val="black"/>
              </a:solidFill>
              <a:latin typeface="Arial" panose="020B0604020202020204" pitchFamily="34" charset="0"/>
            </a:endParaRPr>
          </a:p>
        </p:txBody>
      </p:sp>
      <p:sp>
        <p:nvSpPr>
          <p:cNvPr id="3117" name="Text Box 45"/>
          <p:cNvSpPr txBox="1">
            <a:spLocks noChangeArrowheads="1"/>
          </p:cNvSpPr>
          <p:nvPr/>
        </p:nvSpPr>
        <p:spPr bwMode="gray">
          <a:xfrm>
            <a:off x="161926" y="842964"/>
            <a:ext cx="1032655"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650" b="0">
                <a:solidFill>
                  <a:srgbClr val="FFFFFF"/>
                </a:solidFill>
                <a:latin typeface="Arial Black" panose="020B0A04020102020204" pitchFamily="34" charset="0"/>
              </a:rPr>
              <a:t>L/O/G/O</a:t>
            </a:r>
          </a:p>
        </p:txBody>
      </p:sp>
      <p:sp>
        <p:nvSpPr>
          <p:cNvPr id="3074" name="Rectangle 2"/>
          <p:cNvSpPr>
            <a:spLocks noGrp="1" noChangeArrowheads="1"/>
          </p:cNvSpPr>
          <p:nvPr>
            <p:ph type="ctrTitle"/>
          </p:nvPr>
        </p:nvSpPr>
        <p:spPr>
          <a:xfrm>
            <a:off x="2819400" y="2819402"/>
            <a:ext cx="6019800" cy="1470025"/>
          </a:xfrm>
        </p:spPr>
        <p:txBody>
          <a:bodyPr/>
          <a:lstStyle>
            <a:lvl1pPr algn="r">
              <a:defRPr sz="3600">
                <a:solidFill>
                  <a:srgbClr val="000000"/>
                </a:solidFill>
              </a:defRPr>
            </a:lvl1pPr>
          </a:lstStyle>
          <a:p>
            <a:pPr lvl="0"/>
            <a:r>
              <a:rPr lang="en-US" noProof="0" smtClean="0"/>
              <a:t>Click to edit Master title style</a:t>
            </a:r>
          </a:p>
        </p:txBody>
      </p:sp>
    </p:spTree>
    <p:extLst>
      <p:ext uri="{BB962C8B-B14F-4D97-AF65-F5344CB8AC3E}">
        <p14:creationId xmlns:p14="http://schemas.microsoft.com/office/powerpoint/2010/main" val="40416335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3105"/>
                                        </p:tgtEl>
                                        <p:attrNameLst>
                                          <p:attrName>style.visibility</p:attrName>
                                        </p:attrNameLst>
                                      </p:cBhvr>
                                      <p:to>
                                        <p:strVal val="visible"/>
                                      </p:to>
                                    </p:set>
                                    <p:animEffect transition="in" filter="wipe(right)">
                                      <p:cBhvr>
                                        <p:cTn id="7" dur="500"/>
                                        <p:tgtEl>
                                          <p:spTgt spid="310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100"/>
                                        </p:tgtEl>
                                        <p:attrNameLst>
                                          <p:attrName>style.visibility</p:attrName>
                                        </p:attrNameLst>
                                      </p:cBhvr>
                                      <p:to>
                                        <p:strVal val="visible"/>
                                      </p:to>
                                    </p:set>
                                    <p:animEffect transition="in" filter="wipe(left)">
                                      <p:cBhvr>
                                        <p:cTn id="10" dur="1000"/>
                                        <p:tgtEl>
                                          <p:spTgt spid="3100"/>
                                        </p:tgtEl>
                                      </p:cBhvr>
                                    </p:animEffect>
                                  </p:childTnLst>
                                </p:cTn>
                              </p:par>
                            </p:childTnLst>
                          </p:cTn>
                        </p:par>
                        <p:par>
                          <p:cTn id="11" fill="hold" nodeType="afterGroup">
                            <p:stCondLst>
                              <p:cond delay="1000"/>
                            </p:stCondLst>
                            <p:childTnLst>
                              <p:par>
                                <p:cTn id="12" presetID="29" presetClass="entr" presetSubtype="0" fill="hold" grpId="0" nodeType="afterEffect">
                                  <p:stCondLst>
                                    <p:cond delay="0"/>
                                  </p:stCondLst>
                                  <p:childTnLst>
                                    <p:set>
                                      <p:cBhvr>
                                        <p:cTn id="13" dur="1" fill="hold">
                                          <p:stCondLst>
                                            <p:cond delay="0"/>
                                          </p:stCondLst>
                                        </p:cTn>
                                        <p:tgtEl>
                                          <p:spTgt spid="3074"/>
                                        </p:tgtEl>
                                        <p:attrNameLst>
                                          <p:attrName>style.visibility</p:attrName>
                                        </p:attrNameLst>
                                      </p:cBhvr>
                                      <p:to>
                                        <p:strVal val="visible"/>
                                      </p:to>
                                    </p:set>
                                    <p:anim calcmode="lin" valueType="num">
                                      <p:cBhvr>
                                        <p:cTn id="14" dur="500" fill="hold"/>
                                        <p:tgtEl>
                                          <p:spTgt spid="3074"/>
                                        </p:tgtEl>
                                        <p:attrNameLst>
                                          <p:attrName>ppt_x</p:attrName>
                                        </p:attrNameLst>
                                      </p:cBhvr>
                                      <p:tavLst>
                                        <p:tav tm="0">
                                          <p:val>
                                            <p:strVal val="#ppt_x-.2"/>
                                          </p:val>
                                        </p:tav>
                                        <p:tav tm="100000">
                                          <p:val>
                                            <p:strVal val="#ppt_x"/>
                                          </p:val>
                                        </p:tav>
                                      </p:tavLst>
                                    </p:anim>
                                    <p:anim calcmode="lin" valueType="num">
                                      <p:cBhvr>
                                        <p:cTn id="15" dur="500" fill="hold"/>
                                        <p:tgtEl>
                                          <p:spTgt spid="3074"/>
                                        </p:tgtEl>
                                        <p:attrNameLst>
                                          <p:attrName>ppt_y</p:attrName>
                                        </p:attrNameLst>
                                      </p:cBhvr>
                                      <p:tavLst>
                                        <p:tav tm="0">
                                          <p:val>
                                            <p:strVal val="#ppt_y"/>
                                          </p:val>
                                        </p:tav>
                                        <p:tav tm="100000">
                                          <p:val>
                                            <p:strVal val="#ppt_y"/>
                                          </p:val>
                                        </p:tav>
                                      </p:tavLst>
                                    </p:anim>
                                    <p:animEffect transition="in" filter="wipe(right)" prLst="gradientSize: 0.1">
                                      <p:cBhvr>
                                        <p:cTn id="16"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0" grpId="0" animBg="1"/>
      <p:bldP spid="3105" grpId="0" animBg="1"/>
      <p:bldP spid="3074" grpId="0"/>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showMasterPhAnim="0">
  <p:cSld name="22_Title Slide">
    <p:spTree>
      <p:nvGrpSpPr>
        <p:cNvPr id="1" name=""/>
        <p:cNvGrpSpPr/>
        <p:nvPr/>
      </p:nvGrpSpPr>
      <p:grpSpPr>
        <a:xfrm>
          <a:off x="0" y="0"/>
          <a:ext cx="0" cy="0"/>
          <a:chOff x="0" y="0"/>
          <a:chExt cx="0" cy="0"/>
        </a:xfrm>
      </p:grpSpPr>
      <p:sp>
        <p:nvSpPr>
          <p:cNvPr id="3100" name="Rectangle 28"/>
          <p:cNvSpPr>
            <a:spLocks noChangeArrowheads="1"/>
          </p:cNvSpPr>
          <p:nvPr/>
        </p:nvSpPr>
        <p:spPr bwMode="gray">
          <a:xfrm>
            <a:off x="114301" y="6610352"/>
            <a:ext cx="8931275" cy="1635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b="0">
              <a:solidFill>
                <a:prstClr val="black"/>
              </a:solidFill>
              <a:latin typeface="Arial" panose="020B0604020202020204" pitchFamily="34" charset="0"/>
            </a:endParaRPr>
          </a:p>
        </p:txBody>
      </p:sp>
      <p:sp>
        <p:nvSpPr>
          <p:cNvPr id="3105" name="Rectangle 33"/>
          <p:cNvSpPr>
            <a:spLocks noChangeArrowheads="1"/>
          </p:cNvSpPr>
          <p:nvPr/>
        </p:nvSpPr>
        <p:spPr bwMode="gray">
          <a:xfrm>
            <a:off x="85726" y="609600"/>
            <a:ext cx="8982075" cy="18573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b="0">
              <a:solidFill>
                <a:prstClr val="black"/>
              </a:solidFill>
              <a:latin typeface="Arial" panose="020B0604020202020204" pitchFamily="34" charset="0"/>
            </a:endParaRPr>
          </a:p>
        </p:txBody>
      </p:sp>
      <p:sp>
        <p:nvSpPr>
          <p:cNvPr id="3117" name="Text Box 45"/>
          <p:cNvSpPr txBox="1">
            <a:spLocks noChangeArrowheads="1"/>
          </p:cNvSpPr>
          <p:nvPr/>
        </p:nvSpPr>
        <p:spPr bwMode="gray">
          <a:xfrm>
            <a:off x="161926" y="842964"/>
            <a:ext cx="1032655"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650" b="0">
                <a:solidFill>
                  <a:srgbClr val="FFFFFF"/>
                </a:solidFill>
                <a:latin typeface="Arial Black" panose="020B0A04020102020204" pitchFamily="34" charset="0"/>
              </a:rPr>
              <a:t>L/O/G/O</a:t>
            </a:r>
          </a:p>
        </p:txBody>
      </p:sp>
      <p:sp>
        <p:nvSpPr>
          <p:cNvPr id="3074" name="Rectangle 2"/>
          <p:cNvSpPr>
            <a:spLocks noGrp="1" noChangeArrowheads="1"/>
          </p:cNvSpPr>
          <p:nvPr>
            <p:ph type="ctrTitle"/>
          </p:nvPr>
        </p:nvSpPr>
        <p:spPr>
          <a:xfrm>
            <a:off x="2819400" y="2819402"/>
            <a:ext cx="6019800" cy="1470025"/>
          </a:xfrm>
        </p:spPr>
        <p:txBody>
          <a:bodyPr/>
          <a:lstStyle>
            <a:lvl1pPr algn="r">
              <a:defRPr sz="3600">
                <a:solidFill>
                  <a:srgbClr val="000000"/>
                </a:solidFill>
              </a:defRPr>
            </a:lvl1pPr>
          </a:lstStyle>
          <a:p>
            <a:pPr lvl="0"/>
            <a:r>
              <a:rPr lang="en-US" noProof="0" smtClean="0"/>
              <a:t>Click to edit Master title style</a:t>
            </a:r>
          </a:p>
        </p:txBody>
      </p:sp>
    </p:spTree>
    <p:extLst>
      <p:ext uri="{BB962C8B-B14F-4D97-AF65-F5344CB8AC3E}">
        <p14:creationId xmlns:p14="http://schemas.microsoft.com/office/powerpoint/2010/main" val="27447829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3105"/>
                                        </p:tgtEl>
                                        <p:attrNameLst>
                                          <p:attrName>style.visibility</p:attrName>
                                        </p:attrNameLst>
                                      </p:cBhvr>
                                      <p:to>
                                        <p:strVal val="visible"/>
                                      </p:to>
                                    </p:set>
                                    <p:animEffect transition="in" filter="wipe(right)">
                                      <p:cBhvr>
                                        <p:cTn id="7" dur="500"/>
                                        <p:tgtEl>
                                          <p:spTgt spid="310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100"/>
                                        </p:tgtEl>
                                        <p:attrNameLst>
                                          <p:attrName>style.visibility</p:attrName>
                                        </p:attrNameLst>
                                      </p:cBhvr>
                                      <p:to>
                                        <p:strVal val="visible"/>
                                      </p:to>
                                    </p:set>
                                    <p:animEffect transition="in" filter="wipe(left)">
                                      <p:cBhvr>
                                        <p:cTn id="10" dur="1000"/>
                                        <p:tgtEl>
                                          <p:spTgt spid="3100"/>
                                        </p:tgtEl>
                                      </p:cBhvr>
                                    </p:animEffect>
                                  </p:childTnLst>
                                </p:cTn>
                              </p:par>
                            </p:childTnLst>
                          </p:cTn>
                        </p:par>
                        <p:par>
                          <p:cTn id="11" fill="hold" nodeType="afterGroup">
                            <p:stCondLst>
                              <p:cond delay="1000"/>
                            </p:stCondLst>
                            <p:childTnLst>
                              <p:par>
                                <p:cTn id="12" presetID="29" presetClass="entr" presetSubtype="0" fill="hold" grpId="0" nodeType="afterEffect">
                                  <p:stCondLst>
                                    <p:cond delay="0"/>
                                  </p:stCondLst>
                                  <p:childTnLst>
                                    <p:set>
                                      <p:cBhvr>
                                        <p:cTn id="13" dur="1" fill="hold">
                                          <p:stCondLst>
                                            <p:cond delay="0"/>
                                          </p:stCondLst>
                                        </p:cTn>
                                        <p:tgtEl>
                                          <p:spTgt spid="3074"/>
                                        </p:tgtEl>
                                        <p:attrNameLst>
                                          <p:attrName>style.visibility</p:attrName>
                                        </p:attrNameLst>
                                      </p:cBhvr>
                                      <p:to>
                                        <p:strVal val="visible"/>
                                      </p:to>
                                    </p:set>
                                    <p:anim calcmode="lin" valueType="num">
                                      <p:cBhvr>
                                        <p:cTn id="14" dur="500" fill="hold"/>
                                        <p:tgtEl>
                                          <p:spTgt spid="3074"/>
                                        </p:tgtEl>
                                        <p:attrNameLst>
                                          <p:attrName>ppt_x</p:attrName>
                                        </p:attrNameLst>
                                      </p:cBhvr>
                                      <p:tavLst>
                                        <p:tav tm="0">
                                          <p:val>
                                            <p:strVal val="#ppt_x-.2"/>
                                          </p:val>
                                        </p:tav>
                                        <p:tav tm="100000">
                                          <p:val>
                                            <p:strVal val="#ppt_x"/>
                                          </p:val>
                                        </p:tav>
                                      </p:tavLst>
                                    </p:anim>
                                    <p:anim calcmode="lin" valueType="num">
                                      <p:cBhvr>
                                        <p:cTn id="15" dur="500" fill="hold"/>
                                        <p:tgtEl>
                                          <p:spTgt spid="3074"/>
                                        </p:tgtEl>
                                        <p:attrNameLst>
                                          <p:attrName>ppt_y</p:attrName>
                                        </p:attrNameLst>
                                      </p:cBhvr>
                                      <p:tavLst>
                                        <p:tav tm="0">
                                          <p:val>
                                            <p:strVal val="#ppt_y"/>
                                          </p:val>
                                        </p:tav>
                                        <p:tav tm="100000">
                                          <p:val>
                                            <p:strVal val="#ppt_y"/>
                                          </p:val>
                                        </p:tav>
                                      </p:tavLst>
                                    </p:anim>
                                    <p:animEffect transition="in" filter="wipe(right)" prLst="gradientSize: 0.1">
                                      <p:cBhvr>
                                        <p:cTn id="16"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0" grpId="0" animBg="1"/>
      <p:bldP spid="3105" grpId="0" animBg="1"/>
      <p:bldP spid="3074"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100488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182688" y="1451429"/>
            <a:ext cx="3810000" cy="468108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145088" y="1451429"/>
            <a:ext cx="3810000" cy="468108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11"/>
          <p:cNvSpPr>
            <a:spLocks noGrp="1" noChangeArrowheads="1"/>
          </p:cNvSpPr>
          <p:nvPr>
            <p:ph type="dt" sz="half" idx="10"/>
          </p:nvPr>
        </p:nvSpPr>
        <p:spPr>
          <a:ln/>
        </p:spPr>
        <p:txBody>
          <a:bodyPr/>
          <a:lstStyle>
            <a:lvl1pPr>
              <a:defRPr/>
            </a:lvl1pPr>
          </a:lstStyle>
          <a:p>
            <a:fld id="{1D8804E1-9E0D-492D-848B-5022897DD18F}" type="datetime1">
              <a:rPr lang="en-US" smtClean="0"/>
              <a:t>12/19/2018</a:t>
            </a:fld>
            <a:endParaRPr lang="en-US"/>
          </a:p>
        </p:txBody>
      </p:sp>
      <p:sp>
        <p:nvSpPr>
          <p:cNvPr id="6" name="Rectangle 12"/>
          <p:cNvSpPr>
            <a:spLocks noGrp="1" noChangeArrowheads="1"/>
          </p:cNvSpPr>
          <p:nvPr>
            <p:ph type="ftr" sz="quarter" idx="11"/>
          </p:nvPr>
        </p:nvSpPr>
        <p:spPr>
          <a:ln/>
        </p:spPr>
        <p:txBody>
          <a:bodyPr/>
          <a:lstStyle>
            <a:lvl1pPr>
              <a:defRPr/>
            </a:lvl1pPr>
          </a:lstStyle>
          <a:p>
            <a:endParaRPr lang="en-US"/>
          </a:p>
        </p:txBody>
      </p:sp>
      <p:sp>
        <p:nvSpPr>
          <p:cNvPr id="7" name="Rectangle 13"/>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90762901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showMasterPhAnim="0">
  <p:cSld name="23_Title Slide">
    <p:spTree>
      <p:nvGrpSpPr>
        <p:cNvPr id="1" name=""/>
        <p:cNvGrpSpPr/>
        <p:nvPr/>
      </p:nvGrpSpPr>
      <p:grpSpPr>
        <a:xfrm>
          <a:off x="0" y="0"/>
          <a:ext cx="0" cy="0"/>
          <a:chOff x="0" y="0"/>
          <a:chExt cx="0" cy="0"/>
        </a:xfrm>
      </p:grpSpPr>
      <p:sp>
        <p:nvSpPr>
          <p:cNvPr id="3100" name="Rectangle 28"/>
          <p:cNvSpPr>
            <a:spLocks noChangeArrowheads="1"/>
          </p:cNvSpPr>
          <p:nvPr/>
        </p:nvSpPr>
        <p:spPr bwMode="gray">
          <a:xfrm>
            <a:off x="114301" y="6610352"/>
            <a:ext cx="8931275" cy="1635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b="0">
              <a:solidFill>
                <a:prstClr val="black"/>
              </a:solidFill>
              <a:latin typeface="Arial" panose="020B0604020202020204" pitchFamily="34" charset="0"/>
            </a:endParaRPr>
          </a:p>
        </p:txBody>
      </p:sp>
      <p:sp>
        <p:nvSpPr>
          <p:cNvPr id="3105" name="Rectangle 33"/>
          <p:cNvSpPr>
            <a:spLocks noChangeArrowheads="1"/>
          </p:cNvSpPr>
          <p:nvPr/>
        </p:nvSpPr>
        <p:spPr bwMode="gray">
          <a:xfrm>
            <a:off x="85726" y="609600"/>
            <a:ext cx="8982075" cy="18573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b="0">
              <a:solidFill>
                <a:prstClr val="black"/>
              </a:solidFill>
              <a:latin typeface="Arial" panose="020B0604020202020204" pitchFamily="34" charset="0"/>
            </a:endParaRPr>
          </a:p>
        </p:txBody>
      </p:sp>
      <p:sp>
        <p:nvSpPr>
          <p:cNvPr id="3117" name="Text Box 45"/>
          <p:cNvSpPr txBox="1">
            <a:spLocks noChangeArrowheads="1"/>
          </p:cNvSpPr>
          <p:nvPr/>
        </p:nvSpPr>
        <p:spPr bwMode="gray">
          <a:xfrm>
            <a:off x="161926" y="842964"/>
            <a:ext cx="1032655"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650" b="0">
                <a:solidFill>
                  <a:srgbClr val="FFFFFF"/>
                </a:solidFill>
                <a:latin typeface="Arial Black" panose="020B0A04020102020204" pitchFamily="34" charset="0"/>
              </a:rPr>
              <a:t>L/O/G/O</a:t>
            </a:r>
          </a:p>
        </p:txBody>
      </p:sp>
      <p:sp>
        <p:nvSpPr>
          <p:cNvPr id="3074" name="Rectangle 2"/>
          <p:cNvSpPr>
            <a:spLocks noGrp="1" noChangeArrowheads="1"/>
          </p:cNvSpPr>
          <p:nvPr>
            <p:ph type="ctrTitle"/>
          </p:nvPr>
        </p:nvSpPr>
        <p:spPr>
          <a:xfrm>
            <a:off x="2819400" y="2819402"/>
            <a:ext cx="6019800" cy="1470025"/>
          </a:xfrm>
        </p:spPr>
        <p:txBody>
          <a:bodyPr/>
          <a:lstStyle>
            <a:lvl1pPr algn="r">
              <a:defRPr sz="3600">
                <a:solidFill>
                  <a:srgbClr val="000000"/>
                </a:solidFill>
              </a:defRPr>
            </a:lvl1pPr>
          </a:lstStyle>
          <a:p>
            <a:pPr lvl="0"/>
            <a:r>
              <a:rPr lang="en-US" noProof="0" smtClean="0"/>
              <a:t>Click to edit Master title style</a:t>
            </a:r>
          </a:p>
        </p:txBody>
      </p:sp>
    </p:spTree>
    <p:extLst>
      <p:ext uri="{BB962C8B-B14F-4D97-AF65-F5344CB8AC3E}">
        <p14:creationId xmlns:p14="http://schemas.microsoft.com/office/powerpoint/2010/main" val="4331105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3105"/>
                                        </p:tgtEl>
                                        <p:attrNameLst>
                                          <p:attrName>style.visibility</p:attrName>
                                        </p:attrNameLst>
                                      </p:cBhvr>
                                      <p:to>
                                        <p:strVal val="visible"/>
                                      </p:to>
                                    </p:set>
                                    <p:animEffect transition="in" filter="wipe(right)">
                                      <p:cBhvr>
                                        <p:cTn id="7" dur="500"/>
                                        <p:tgtEl>
                                          <p:spTgt spid="310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100"/>
                                        </p:tgtEl>
                                        <p:attrNameLst>
                                          <p:attrName>style.visibility</p:attrName>
                                        </p:attrNameLst>
                                      </p:cBhvr>
                                      <p:to>
                                        <p:strVal val="visible"/>
                                      </p:to>
                                    </p:set>
                                    <p:animEffect transition="in" filter="wipe(left)">
                                      <p:cBhvr>
                                        <p:cTn id="10" dur="1000"/>
                                        <p:tgtEl>
                                          <p:spTgt spid="3100"/>
                                        </p:tgtEl>
                                      </p:cBhvr>
                                    </p:animEffect>
                                  </p:childTnLst>
                                </p:cTn>
                              </p:par>
                            </p:childTnLst>
                          </p:cTn>
                        </p:par>
                        <p:par>
                          <p:cTn id="11" fill="hold" nodeType="afterGroup">
                            <p:stCondLst>
                              <p:cond delay="1000"/>
                            </p:stCondLst>
                            <p:childTnLst>
                              <p:par>
                                <p:cTn id="12" presetID="29" presetClass="entr" presetSubtype="0" fill="hold" grpId="0" nodeType="afterEffect">
                                  <p:stCondLst>
                                    <p:cond delay="0"/>
                                  </p:stCondLst>
                                  <p:childTnLst>
                                    <p:set>
                                      <p:cBhvr>
                                        <p:cTn id="13" dur="1" fill="hold">
                                          <p:stCondLst>
                                            <p:cond delay="0"/>
                                          </p:stCondLst>
                                        </p:cTn>
                                        <p:tgtEl>
                                          <p:spTgt spid="3074"/>
                                        </p:tgtEl>
                                        <p:attrNameLst>
                                          <p:attrName>style.visibility</p:attrName>
                                        </p:attrNameLst>
                                      </p:cBhvr>
                                      <p:to>
                                        <p:strVal val="visible"/>
                                      </p:to>
                                    </p:set>
                                    <p:anim calcmode="lin" valueType="num">
                                      <p:cBhvr>
                                        <p:cTn id="14" dur="500" fill="hold"/>
                                        <p:tgtEl>
                                          <p:spTgt spid="3074"/>
                                        </p:tgtEl>
                                        <p:attrNameLst>
                                          <p:attrName>ppt_x</p:attrName>
                                        </p:attrNameLst>
                                      </p:cBhvr>
                                      <p:tavLst>
                                        <p:tav tm="0">
                                          <p:val>
                                            <p:strVal val="#ppt_x-.2"/>
                                          </p:val>
                                        </p:tav>
                                        <p:tav tm="100000">
                                          <p:val>
                                            <p:strVal val="#ppt_x"/>
                                          </p:val>
                                        </p:tav>
                                      </p:tavLst>
                                    </p:anim>
                                    <p:anim calcmode="lin" valueType="num">
                                      <p:cBhvr>
                                        <p:cTn id="15" dur="500" fill="hold"/>
                                        <p:tgtEl>
                                          <p:spTgt spid="3074"/>
                                        </p:tgtEl>
                                        <p:attrNameLst>
                                          <p:attrName>ppt_y</p:attrName>
                                        </p:attrNameLst>
                                      </p:cBhvr>
                                      <p:tavLst>
                                        <p:tav tm="0">
                                          <p:val>
                                            <p:strVal val="#ppt_y"/>
                                          </p:val>
                                        </p:tav>
                                        <p:tav tm="100000">
                                          <p:val>
                                            <p:strVal val="#ppt_y"/>
                                          </p:val>
                                        </p:tav>
                                      </p:tavLst>
                                    </p:anim>
                                    <p:animEffect transition="in" filter="wipe(right)" prLst="gradientSize: 0.1">
                                      <p:cBhvr>
                                        <p:cTn id="16"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0" grpId="0" animBg="1"/>
      <p:bldP spid="3105" grpId="0" animBg="1"/>
      <p:bldP spid="3074" grpId="0"/>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showMasterPhAnim="0">
  <p:cSld name="24_Title Slide">
    <p:spTree>
      <p:nvGrpSpPr>
        <p:cNvPr id="1" name=""/>
        <p:cNvGrpSpPr/>
        <p:nvPr/>
      </p:nvGrpSpPr>
      <p:grpSpPr>
        <a:xfrm>
          <a:off x="0" y="0"/>
          <a:ext cx="0" cy="0"/>
          <a:chOff x="0" y="0"/>
          <a:chExt cx="0" cy="0"/>
        </a:xfrm>
      </p:grpSpPr>
      <p:sp>
        <p:nvSpPr>
          <p:cNvPr id="3100" name="Rectangle 28"/>
          <p:cNvSpPr>
            <a:spLocks noChangeArrowheads="1"/>
          </p:cNvSpPr>
          <p:nvPr/>
        </p:nvSpPr>
        <p:spPr bwMode="gray">
          <a:xfrm>
            <a:off x="114301" y="6610352"/>
            <a:ext cx="8931275" cy="1635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b="0">
              <a:solidFill>
                <a:prstClr val="black"/>
              </a:solidFill>
              <a:latin typeface="Arial" panose="020B0604020202020204" pitchFamily="34" charset="0"/>
            </a:endParaRPr>
          </a:p>
        </p:txBody>
      </p:sp>
      <p:sp>
        <p:nvSpPr>
          <p:cNvPr id="3105" name="Rectangle 33"/>
          <p:cNvSpPr>
            <a:spLocks noChangeArrowheads="1"/>
          </p:cNvSpPr>
          <p:nvPr/>
        </p:nvSpPr>
        <p:spPr bwMode="gray">
          <a:xfrm>
            <a:off x="85726" y="609600"/>
            <a:ext cx="8982075" cy="18573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b="0">
              <a:solidFill>
                <a:prstClr val="black"/>
              </a:solidFill>
              <a:latin typeface="Arial" panose="020B0604020202020204" pitchFamily="34" charset="0"/>
            </a:endParaRPr>
          </a:p>
        </p:txBody>
      </p:sp>
      <p:sp>
        <p:nvSpPr>
          <p:cNvPr id="3117" name="Text Box 45"/>
          <p:cNvSpPr txBox="1">
            <a:spLocks noChangeArrowheads="1"/>
          </p:cNvSpPr>
          <p:nvPr/>
        </p:nvSpPr>
        <p:spPr bwMode="gray">
          <a:xfrm>
            <a:off x="161926" y="842964"/>
            <a:ext cx="1032655"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650" b="0">
                <a:solidFill>
                  <a:srgbClr val="FFFFFF"/>
                </a:solidFill>
                <a:latin typeface="Arial Black" panose="020B0A04020102020204" pitchFamily="34" charset="0"/>
              </a:rPr>
              <a:t>L/O/G/O</a:t>
            </a:r>
          </a:p>
        </p:txBody>
      </p:sp>
      <p:sp>
        <p:nvSpPr>
          <p:cNvPr id="3074" name="Rectangle 2"/>
          <p:cNvSpPr>
            <a:spLocks noGrp="1" noChangeArrowheads="1"/>
          </p:cNvSpPr>
          <p:nvPr>
            <p:ph type="ctrTitle"/>
          </p:nvPr>
        </p:nvSpPr>
        <p:spPr>
          <a:xfrm>
            <a:off x="2819400" y="2819402"/>
            <a:ext cx="6019800" cy="1470025"/>
          </a:xfrm>
        </p:spPr>
        <p:txBody>
          <a:bodyPr/>
          <a:lstStyle>
            <a:lvl1pPr algn="r">
              <a:defRPr sz="3600">
                <a:solidFill>
                  <a:srgbClr val="000000"/>
                </a:solidFill>
              </a:defRPr>
            </a:lvl1pPr>
          </a:lstStyle>
          <a:p>
            <a:pPr lvl="0"/>
            <a:r>
              <a:rPr lang="en-US" noProof="0" smtClean="0"/>
              <a:t>Click to edit Master title style</a:t>
            </a:r>
          </a:p>
        </p:txBody>
      </p:sp>
    </p:spTree>
    <p:extLst>
      <p:ext uri="{BB962C8B-B14F-4D97-AF65-F5344CB8AC3E}">
        <p14:creationId xmlns:p14="http://schemas.microsoft.com/office/powerpoint/2010/main" val="31965272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3105"/>
                                        </p:tgtEl>
                                        <p:attrNameLst>
                                          <p:attrName>style.visibility</p:attrName>
                                        </p:attrNameLst>
                                      </p:cBhvr>
                                      <p:to>
                                        <p:strVal val="visible"/>
                                      </p:to>
                                    </p:set>
                                    <p:animEffect transition="in" filter="wipe(right)">
                                      <p:cBhvr>
                                        <p:cTn id="7" dur="500"/>
                                        <p:tgtEl>
                                          <p:spTgt spid="310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100"/>
                                        </p:tgtEl>
                                        <p:attrNameLst>
                                          <p:attrName>style.visibility</p:attrName>
                                        </p:attrNameLst>
                                      </p:cBhvr>
                                      <p:to>
                                        <p:strVal val="visible"/>
                                      </p:to>
                                    </p:set>
                                    <p:animEffect transition="in" filter="wipe(left)">
                                      <p:cBhvr>
                                        <p:cTn id="10" dur="1000"/>
                                        <p:tgtEl>
                                          <p:spTgt spid="3100"/>
                                        </p:tgtEl>
                                      </p:cBhvr>
                                    </p:animEffect>
                                  </p:childTnLst>
                                </p:cTn>
                              </p:par>
                            </p:childTnLst>
                          </p:cTn>
                        </p:par>
                        <p:par>
                          <p:cTn id="11" fill="hold" nodeType="afterGroup">
                            <p:stCondLst>
                              <p:cond delay="1000"/>
                            </p:stCondLst>
                            <p:childTnLst>
                              <p:par>
                                <p:cTn id="12" presetID="29" presetClass="entr" presetSubtype="0" fill="hold" grpId="0" nodeType="afterEffect">
                                  <p:stCondLst>
                                    <p:cond delay="0"/>
                                  </p:stCondLst>
                                  <p:childTnLst>
                                    <p:set>
                                      <p:cBhvr>
                                        <p:cTn id="13" dur="1" fill="hold">
                                          <p:stCondLst>
                                            <p:cond delay="0"/>
                                          </p:stCondLst>
                                        </p:cTn>
                                        <p:tgtEl>
                                          <p:spTgt spid="3074"/>
                                        </p:tgtEl>
                                        <p:attrNameLst>
                                          <p:attrName>style.visibility</p:attrName>
                                        </p:attrNameLst>
                                      </p:cBhvr>
                                      <p:to>
                                        <p:strVal val="visible"/>
                                      </p:to>
                                    </p:set>
                                    <p:anim calcmode="lin" valueType="num">
                                      <p:cBhvr>
                                        <p:cTn id="14" dur="500" fill="hold"/>
                                        <p:tgtEl>
                                          <p:spTgt spid="3074"/>
                                        </p:tgtEl>
                                        <p:attrNameLst>
                                          <p:attrName>ppt_x</p:attrName>
                                        </p:attrNameLst>
                                      </p:cBhvr>
                                      <p:tavLst>
                                        <p:tav tm="0">
                                          <p:val>
                                            <p:strVal val="#ppt_x-.2"/>
                                          </p:val>
                                        </p:tav>
                                        <p:tav tm="100000">
                                          <p:val>
                                            <p:strVal val="#ppt_x"/>
                                          </p:val>
                                        </p:tav>
                                      </p:tavLst>
                                    </p:anim>
                                    <p:anim calcmode="lin" valueType="num">
                                      <p:cBhvr>
                                        <p:cTn id="15" dur="500" fill="hold"/>
                                        <p:tgtEl>
                                          <p:spTgt spid="3074"/>
                                        </p:tgtEl>
                                        <p:attrNameLst>
                                          <p:attrName>ppt_y</p:attrName>
                                        </p:attrNameLst>
                                      </p:cBhvr>
                                      <p:tavLst>
                                        <p:tav tm="0">
                                          <p:val>
                                            <p:strVal val="#ppt_y"/>
                                          </p:val>
                                        </p:tav>
                                        <p:tav tm="100000">
                                          <p:val>
                                            <p:strVal val="#ppt_y"/>
                                          </p:val>
                                        </p:tav>
                                      </p:tavLst>
                                    </p:anim>
                                    <p:animEffect transition="in" filter="wipe(right)" prLst="gradientSize: 0.1">
                                      <p:cBhvr>
                                        <p:cTn id="16"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0" grpId="0" animBg="1"/>
      <p:bldP spid="3105" grpId="0" animBg="1"/>
      <p:bldP spid="3074" grpId="0"/>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showMasterPhAnim="0">
  <p:cSld name="25_Title Slide">
    <p:spTree>
      <p:nvGrpSpPr>
        <p:cNvPr id="1" name=""/>
        <p:cNvGrpSpPr/>
        <p:nvPr/>
      </p:nvGrpSpPr>
      <p:grpSpPr>
        <a:xfrm>
          <a:off x="0" y="0"/>
          <a:ext cx="0" cy="0"/>
          <a:chOff x="0" y="0"/>
          <a:chExt cx="0" cy="0"/>
        </a:xfrm>
      </p:grpSpPr>
      <p:sp>
        <p:nvSpPr>
          <p:cNvPr id="3100" name="Rectangle 28"/>
          <p:cNvSpPr>
            <a:spLocks noChangeArrowheads="1"/>
          </p:cNvSpPr>
          <p:nvPr/>
        </p:nvSpPr>
        <p:spPr bwMode="gray">
          <a:xfrm>
            <a:off x="114301" y="6610352"/>
            <a:ext cx="8931275" cy="1635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b="0">
              <a:solidFill>
                <a:prstClr val="black"/>
              </a:solidFill>
              <a:latin typeface="Arial" panose="020B0604020202020204" pitchFamily="34" charset="0"/>
            </a:endParaRPr>
          </a:p>
        </p:txBody>
      </p:sp>
      <p:sp>
        <p:nvSpPr>
          <p:cNvPr id="3105" name="Rectangle 33"/>
          <p:cNvSpPr>
            <a:spLocks noChangeArrowheads="1"/>
          </p:cNvSpPr>
          <p:nvPr/>
        </p:nvSpPr>
        <p:spPr bwMode="gray">
          <a:xfrm>
            <a:off x="85726" y="609600"/>
            <a:ext cx="8982075" cy="18573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b="0">
              <a:solidFill>
                <a:prstClr val="black"/>
              </a:solidFill>
              <a:latin typeface="Arial" panose="020B0604020202020204" pitchFamily="34" charset="0"/>
            </a:endParaRPr>
          </a:p>
        </p:txBody>
      </p:sp>
      <p:sp>
        <p:nvSpPr>
          <p:cNvPr id="3117" name="Text Box 45"/>
          <p:cNvSpPr txBox="1">
            <a:spLocks noChangeArrowheads="1"/>
          </p:cNvSpPr>
          <p:nvPr/>
        </p:nvSpPr>
        <p:spPr bwMode="gray">
          <a:xfrm>
            <a:off x="161926" y="842964"/>
            <a:ext cx="1032655"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650" b="0">
                <a:solidFill>
                  <a:srgbClr val="FFFFFF"/>
                </a:solidFill>
                <a:latin typeface="Arial Black" panose="020B0A04020102020204" pitchFamily="34" charset="0"/>
              </a:rPr>
              <a:t>L/O/G/O</a:t>
            </a:r>
          </a:p>
        </p:txBody>
      </p:sp>
      <p:sp>
        <p:nvSpPr>
          <p:cNvPr id="3074" name="Rectangle 2"/>
          <p:cNvSpPr>
            <a:spLocks noGrp="1" noChangeArrowheads="1"/>
          </p:cNvSpPr>
          <p:nvPr>
            <p:ph type="ctrTitle"/>
          </p:nvPr>
        </p:nvSpPr>
        <p:spPr>
          <a:xfrm>
            <a:off x="2819400" y="2819402"/>
            <a:ext cx="6019800" cy="1470025"/>
          </a:xfrm>
        </p:spPr>
        <p:txBody>
          <a:bodyPr/>
          <a:lstStyle>
            <a:lvl1pPr algn="r">
              <a:defRPr sz="3600">
                <a:solidFill>
                  <a:srgbClr val="000000"/>
                </a:solidFill>
              </a:defRPr>
            </a:lvl1pPr>
          </a:lstStyle>
          <a:p>
            <a:pPr lvl="0"/>
            <a:r>
              <a:rPr lang="en-US" noProof="0" smtClean="0"/>
              <a:t>Click to edit Master title style</a:t>
            </a:r>
          </a:p>
        </p:txBody>
      </p:sp>
    </p:spTree>
    <p:extLst>
      <p:ext uri="{BB962C8B-B14F-4D97-AF65-F5344CB8AC3E}">
        <p14:creationId xmlns:p14="http://schemas.microsoft.com/office/powerpoint/2010/main" val="28663543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3105"/>
                                        </p:tgtEl>
                                        <p:attrNameLst>
                                          <p:attrName>style.visibility</p:attrName>
                                        </p:attrNameLst>
                                      </p:cBhvr>
                                      <p:to>
                                        <p:strVal val="visible"/>
                                      </p:to>
                                    </p:set>
                                    <p:animEffect transition="in" filter="wipe(right)">
                                      <p:cBhvr>
                                        <p:cTn id="7" dur="500"/>
                                        <p:tgtEl>
                                          <p:spTgt spid="310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100"/>
                                        </p:tgtEl>
                                        <p:attrNameLst>
                                          <p:attrName>style.visibility</p:attrName>
                                        </p:attrNameLst>
                                      </p:cBhvr>
                                      <p:to>
                                        <p:strVal val="visible"/>
                                      </p:to>
                                    </p:set>
                                    <p:animEffect transition="in" filter="wipe(left)">
                                      <p:cBhvr>
                                        <p:cTn id="10" dur="1000"/>
                                        <p:tgtEl>
                                          <p:spTgt spid="3100"/>
                                        </p:tgtEl>
                                      </p:cBhvr>
                                    </p:animEffect>
                                  </p:childTnLst>
                                </p:cTn>
                              </p:par>
                            </p:childTnLst>
                          </p:cTn>
                        </p:par>
                        <p:par>
                          <p:cTn id="11" fill="hold" nodeType="afterGroup">
                            <p:stCondLst>
                              <p:cond delay="1000"/>
                            </p:stCondLst>
                            <p:childTnLst>
                              <p:par>
                                <p:cTn id="12" presetID="29" presetClass="entr" presetSubtype="0" fill="hold" grpId="0" nodeType="afterEffect">
                                  <p:stCondLst>
                                    <p:cond delay="0"/>
                                  </p:stCondLst>
                                  <p:childTnLst>
                                    <p:set>
                                      <p:cBhvr>
                                        <p:cTn id="13" dur="1" fill="hold">
                                          <p:stCondLst>
                                            <p:cond delay="0"/>
                                          </p:stCondLst>
                                        </p:cTn>
                                        <p:tgtEl>
                                          <p:spTgt spid="3074"/>
                                        </p:tgtEl>
                                        <p:attrNameLst>
                                          <p:attrName>style.visibility</p:attrName>
                                        </p:attrNameLst>
                                      </p:cBhvr>
                                      <p:to>
                                        <p:strVal val="visible"/>
                                      </p:to>
                                    </p:set>
                                    <p:anim calcmode="lin" valueType="num">
                                      <p:cBhvr>
                                        <p:cTn id="14" dur="500" fill="hold"/>
                                        <p:tgtEl>
                                          <p:spTgt spid="3074"/>
                                        </p:tgtEl>
                                        <p:attrNameLst>
                                          <p:attrName>ppt_x</p:attrName>
                                        </p:attrNameLst>
                                      </p:cBhvr>
                                      <p:tavLst>
                                        <p:tav tm="0">
                                          <p:val>
                                            <p:strVal val="#ppt_x-.2"/>
                                          </p:val>
                                        </p:tav>
                                        <p:tav tm="100000">
                                          <p:val>
                                            <p:strVal val="#ppt_x"/>
                                          </p:val>
                                        </p:tav>
                                      </p:tavLst>
                                    </p:anim>
                                    <p:anim calcmode="lin" valueType="num">
                                      <p:cBhvr>
                                        <p:cTn id="15" dur="500" fill="hold"/>
                                        <p:tgtEl>
                                          <p:spTgt spid="3074"/>
                                        </p:tgtEl>
                                        <p:attrNameLst>
                                          <p:attrName>ppt_y</p:attrName>
                                        </p:attrNameLst>
                                      </p:cBhvr>
                                      <p:tavLst>
                                        <p:tav tm="0">
                                          <p:val>
                                            <p:strVal val="#ppt_y"/>
                                          </p:val>
                                        </p:tav>
                                        <p:tav tm="100000">
                                          <p:val>
                                            <p:strVal val="#ppt_y"/>
                                          </p:val>
                                        </p:tav>
                                      </p:tavLst>
                                    </p:anim>
                                    <p:animEffect transition="in" filter="wipe(right)" prLst="gradientSize: 0.1">
                                      <p:cBhvr>
                                        <p:cTn id="16"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0" grpId="0" animBg="1"/>
      <p:bldP spid="3105" grpId="0" animBg="1"/>
      <p:bldP spid="3074" grpId="0"/>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showMasterPhAnim="0">
  <p:cSld name="26_Title Slide">
    <p:spTree>
      <p:nvGrpSpPr>
        <p:cNvPr id="1" name=""/>
        <p:cNvGrpSpPr/>
        <p:nvPr/>
      </p:nvGrpSpPr>
      <p:grpSpPr>
        <a:xfrm>
          <a:off x="0" y="0"/>
          <a:ext cx="0" cy="0"/>
          <a:chOff x="0" y="0"/>
          <a:chExt cx="0" cy="0"/>
        </a:xfrm>
      </p:grpSpPr>
      <p:sp>
        <p:nvSpPr>
          <p:cNvPr id="3100" name="Rectangle 28"/>
          <p:cNvSpPr>
            <a:spLocks noChangeArrowheads="1"/>
          </p:cNvSpPr>
          <p:nvPr/>
        </p:nvSpPr>
        <p:spPr bwMode="gray">
          <a:xfrm>
            <a:off x="114301" y="6610352"/>
            <a:ext cx="8931275" cy="1635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b="0">
              <a:solidFill>
                <a:prstClr val="black"/>
              </a:solidFill>
              <a:latin typeface="Arial" panose="020B0604020202020204" pitchFamily="34" charset="0"/>
            </a:endParaRPr>
          </a:p>
        </p:txBody>
      </p:sp>
      <p:sp>
        <p:nvSpPr>
          <p:cNvPr id="3105" name="Rectangle 33"/>
          <p:cNvSpPr>
            <a:spLocks noChangeArrowheads="1"/>
          </p:cNvSpPr>
          <p:nvPr/>
        </p:nvSpPr>
        <p:spPr bwMode="gray">
          <a:xfrm>
            <a:off x="85726" y="609600"/>
            <a:ext cx="8982075" cy="18573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b="0">
              <a:solidFill>
                <a:prstClr val="black"/>
              </a:solidFill>
              <a:latin typeface="Arial" panose="020B0604020202020204" pitchFamily="34" charset="0"/>
            </a:endParaRPr>
          </a:p>
        </p:txBody>
      </p:sp>
      <p:sp>
        <p:nvSpPr>
          <p:cNvPr id="3117" name="Text Box 45"/>
          <p:cNvSpPr txBox="1">
            <a:spLocks noChangeArrowheads="1"/>
          </p:cNvSpPr>
          <p:nvPr/>
        </p:nvSpPr>
        <p:spPr bwMode="gray">
          <a:xfrm>
            <a:off x="161926" y="842964"/>
            <a:ext cx="1032655"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650" b="0">
                <a:solidFill>
                  <a:srgbClr val="FFFFFF"/>
                </a:solidFill>
                <a:latin typeface="Arial Black" panose="020B0A04020102020204" pitchFamily="34" charset="0"/>
              </a:rPr>
              <a:t>L/O/G/O</a:t>
            </a:r>
          </a:p>
        </p:txBody>
      </p:sp>
      <p:sp>
        <p:nvSpPr>
          <p:cNvPr id="3074" name="Rectangle 2"/>
          <p:cNvSpPr>
            <a:spLocks noGrp="1" noChangeArrowheads="1"/>
          </p:cNvSpPr>
          <p:nvPr>
            <p:ph type="ctrTitle"/>
          </p:nvPr>
        </p:nvSpPr>
        <p:spPr>
          <a:xfrm>
            <a:off x="2819400" y="2819402"/>
            <a:ext cx="6019800" cy="1470025"/>
          </a:xfrm>
        </p:spPr>
        <p:txBody>
          <a:bodyPr/>
          <a:lstStyle>
            <a:lvl1pPr algn="r">
              <a:defRPr sz="3600">
                <a:solidFill>
                  <a:srgbClr val="000000"/>
                </a:solidFill>
              </a:defRPr>
            </a:lvl1pPr>
          </a:lstStyle>
          <a:p>
            <a:pPr lvl="0"/>
            <a:r>
              <a:rPr lang="en-US" noProof="0" smtClean="0"/>
              <a:t>Click to edit Master title style</a:t>
            </a:r>
          </a:p>
        </p:txBody>
      </p:sp>
    </p:spTree>
    <p:extLst>
      <p:ext uri="{BB962C8B-B14F-4D97-AF65-F5344CB8AC3E}">
        <p14:creationId xmlns:p14="http://schemas.microsoft.com/office/powerpoint/2010/main" val="23371403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3105"/>
                                        </p:tgtEl>
                                        <p:attrNameLst>
                                          <p:attrName>style.visibility</p:attrName>
                                        </p:attrNameLst>
                                      </p:cBhvr>
                                      <p:to>
                                        <p:strVal val="visible"/>
                                      </p:to>
                                    </p:set>
                                    <p:animEffect transition="in" filter="wipe(right)">
                                      <p:cBhvr>
                                        <p:cTn id="7" dur="500"/>
                                        <p:tgtEl>
                                          <p:spTgt spid="310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100"/>
                                        </p:tgtEl>
                                        <p:attrNameLst>
                                          <p:attrName>style.visibility</p:attrName>
                                        </p:attrNameLst>
                                      </p:cBhvr>
                                      <p:to>
                                        <p:strVal val="visible"/>
                                      </p:to>
                                    </p:set>
                                    <p:animEffect transition="in" filter="wipe(left)">
                                      <p:cBhvr>
                                        <p:cTn id="10" dur="1000"/>
                                        <p:tgtEl>
                                          <p:spTgt spid="3100"/>
                                        </p:tgtEl>
                                      </p:cBhvr>
                                    </p:animEffect>
                                  </p:childTnLst>
                                </p:cTn>
                              </p:par>
                            </p:childTnLst>
                          </p:cTn>
                        </p:par>
                        <p:par>
                          <p:cTn id="11" fill="hold" nodeType="afterGroup">
                            <p:stCondLst>
                              <p:cond delay="1000"/>
                            </p:stCondLst>
                            <p:childTnLst>
                              <p:par>
                                <p:cTn id="12" presetID="29" presetClass="entr" presetSubtype="0" fill="hold" grpId="0" nodeType="afterEffect">
                                  <p:stCondLst>
                                    <p:cond delay="0"/>
                                  </p:stCondLst>
                                  <p:childTnLst>
                                    <p:set>
                                      <p:cBhvr>
                                        <p:cTn id="13" dur="1" fill="hold">
                                          <p:stCondLst>
                                            <p:cond delay="0"/>
                                          </p:stCondLst>
                                        </p:cTn>
                                        <p:tgtEl>
                                          <p:spTgt spid="3074"/>
                                        </p:tgtEl>
                                        <p:attrNameLst>
                                          <p:attrName>style.visibility</p:attrName>
                                        </p:attrNameLst>
                                      </p:cBhvr>
                                      <p:to>
                                        <p:strVal val="visible"/>
                                      </p:to>
                                    </p:set>
                                    <p:anim calcmode="lin" valueType="num">
                                      <p:cBhvr>
                                        <p:cTn id="14" dur="500" fill="hold"/>
                                        <p:tgtEl>
                                          <p:spTgt spid="3074"/>
                                        </p:tgtEl>
                                        <p:attrNameLst>
                                          <p:attrName>ppt_x</p:attrName>
                                        </p:attrNameLst>
                                      </p:cBhvr>
                                      <p:tavLst>
                                        <p:tav tm="0">
                                          <p:val>
                                            <p:strVal val="#ppt_x-.2"/>
                                          </p:val>
                                        </p:tav>
                                        <p:tav tm="100000">
                                          <p:val>
                                            <p:strVal val="#ppt_x"/>
                                          </p:val>
                                        </p:tav>
                                      </p:tavLst>
                                    </p:anim>
                                    <p:anim calcmode="lin" valueType="num">
                                      <p:cBhvr>
                                        <p:cTn id="15" dur="500" fill="hold"/>
                                        <p:tgtEl>
                                          <p:spTgt spid="3074"/>
                                        </p:tgtEl>
                                        <p:attrNameLst>
                                          <p:attrName>ppt_y</p:attrName>
                                        </p:attrNameLst>
                                      </p:cBhvr>
                                      <p:tavLst>
                                        <p:tav tm="0">
                                          <p:val>
                                            <p:strVal val="#ppt_y"/>
                                          </p:val>
                                        </p:tav>
                                        <p:tav tm="100000">
                                          <p:val>
                                            <p:strVal val="#ppt_y"/>
                                          </p:val>
                                        </p:tav>
                                      </p:tavLst>
                                    </p:anim>
                                    <p:animEffect transition="in" filter="wipe(right)" prLst="gradientSize: 0.1">
                                      <p:cBhvr>
                                        <p:cTn id="16"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0" grpId="0" animBg="1"/>
      <p:bldP spid="3105" grpId="0" animBg="1"/>
      <p:bldP spid="3074" grpId="0"/>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showMasterPhAnim="0">
  <p:cSld name="27_Title Slide">
    <p:spTree>
      <p:nvGrpSpPr>
        <p:cNvPr id="1" name=""/>
        <p:cNvGrpSpPr/>
        <p:nvPr/>
      </p:nvGrpSpPr>
      <p:grpSpPr>
        <a:xfrm>
          <a:off x="0" y="0"/>
          <a:ext cx="0" cy="0"/>
          <a:chOff x="0" y="0"/>
          <a:chExt cx="0" cy="0"/>
        </a:xfrm>
      </p:grpSpPr>
      <p:sp>
        <p:nvSpPr>
          <p:cNvPr id="3100" name="Rectangle 28"/>
          <p:cNvSpPr>
            <a:spLocks noChangeArrowheads="1"/>
          </p:cNvSpPr>
          <p:nvPr/>
        </p:nvSpPr>
        <p:spPr bwMode="gray">
          <a:xfrm>
            <a:off x="114301" y="6610352"/>
            <a:ext cx="8931275" cy="1635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b="0">
              <a:solidFill>
                <a:prstClr val="black"/>
              </a:solidFill>
              <a:latin typeface="Arial" panose="020B0604020202020204" pitchFamily="34" charset="0"/>
            </a:endParaRPr>
          </a:p>
        </p:txBody>
      </p:sp>
      <p:sp>
        <p:nvSpPr>
          <p:cNvPr id="3105" name="Rectangle 33"/>
          <p:cNvSpPr>
            <a:spLocks noChangeArrowheads="1"/>
          </p:cNvSpPr>
          <p:nvPr/>
        </p:nvSpPr>
        <p:spPr bwMode="gray">
          <a:xfrm>
            <a:off x="85726" y="609600"/>
            <a:ext cx="8982075" cy="18573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b="0">
              <a:solidFill>
                <a:prstClr val="black"/>
              </a:solidFill>
              <a:latin typeface="Arial" panose="020B0604020202020204" pitchFamily="34" charset="0"/>
            </a:endParaRPr>
          </a:p>
        </p:txBody>
      </p:sp>
      <p:sp>
        <p:nvSpPr>
          <p:cNvPr id="3117" name="Text Box 45"/>
          <p:cNvSpPr txBox="1">
            <a:spLocks noChangeArrowheads="1"/>
          </p:cNvSpPr>
          <p:nvPr/>
        </p:nvSpPr>
        <p:spPr bwMode="gray">
          <a:xfrm>
            <a:off x="161926" y="842964"/>
            <a:ext cx="1032655"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650" b="0">
                <a:solidFill>
                  <a:srgbClr val="FFFFFF"/>
                </a:solidFill>
                <a:latin typeface="Arial Black" panose="020B0A04020102020204" pitchFamily="34" charset="0"/>
              </a:rPr>
              <a:t>L/O/G/O</a:t>
            </a:r>
          </a:p>
        </p:txBody>
      </p:sp>
      <p:sp>
        <p:nvSpPr>
          <p:cNvPr id="3074" name="Rectangle 2"/>
          <p:cNvSpPr>
            <a:spLocks noGrp="1" noChangeArrowheads="1"/>
          </p:cNvSpPr>
          <p:nvPr>
            <p:ph type="ctrTitle"/>
          </p:nvPr>
        </p:nvSpPr>
        <p:spPr>
          <a:xfrm>
            <a:off x="2819400" y="2819402"/>
            <a:ext cx="6019800" cy="1470025"/>
          </a:xfrm>
        </p:spPr>
        <p:txBody>
          <a:bodyPr/>
          <a:lstStyle>
            <a:lvl1pPr algn="r">
              <a:defRPr sz="3600">
                <a:solidFill>
                  <a:srgbClr val="000000"/>
                </a:solidFill>
              </a:defRPr>
            </a:lvl1pPr>
          </a:lstStyle>
          <a:p>
            <a:pPr lvl="0"/>
            <a:r>
              <a:rPr lang="en-US" noProof="0" smtClean="0"/>
              <a:t>Click to edit Master title style</a:t>
            </a:r>
          </a:p>
        </p:txBody>
      </p:sp>
    </p:spTree>
    <p:extLst>
      <p:ext uri="{BB962C8B-B14F-4D97-AF65-F5344CB8AC3E}">
        <p14:creationId xmlns:p14="http://schemas.microsoft.com/office/powerpoint/2010/main" val="37168846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3105"/>
                                        </p:tgtEl>
                                        <p:attrNameLst>
                                          <p:attrName>style.visibility</p:attrName>
                                        </p:attrNameLst>
                                      </p:cBhvr>
                                      <p:to>
                                        <p:strVal val="visible"/>
                                      </p:to>
                                    </p:set>
                                    <p:animEffect transition="in" filter="wipe(right)">
                                      <p:cBhvr>
                                        <p:cTn id="7" dur="500"/>
                                        <p:tgtEl>
                                          <p:spTgt spid="310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100"/>
                                        </p:tgtEl>
                                        <p:attrNameLst>
                                          <p:attrName>style.visibility</p:attrName>
                                        </p:attrNameLst>
                                      </p:cBhvr>
                                      <p:to>
                                        <p:strVal val="visible"/>
                                      </p:to>
                                    </p:set>
                                    <p:animEffect transition="in" filter="wipe(left)">
                                      <p:cBhvr>
                                        <p:cTn id="10" dur="1000"/>
                                        <p:tgtEl>
                                          <p:spTgt spid="3100"/>
                                        </p:tgtEl>
                                      </p:cBhvr>
                                    </p:animEffect>
                                  </p:childTnLst>
                                </p:cTn>
                              </p:par>
                            </p:childTnLst>
                          </p:cTn>
                        </p:par>
                        <p:par>
                          <p:cTn id="11" fill="hold" nodeType="afterGroup">
                            <p:stCondLst>
                              <p:cond delay="1000"/>
                            </p:stCondLst>
                            <p:childTnLst>
                              <p:par>
                                <p:cTn id="12" presetID="29" presetClass="entr" presetSubtype="0" fill="hold" grpId="0" nodeType="afterEffect">
                                  <p:stCondLst>
                                    <p:cond delay="0"/>
                                  </p:stCondLst>
                                  <p:childTnLst>
                                    <p:set>
                                      <p:cBhvr>
                                        <p:cTn id="13" dur="1" fill="hold">
                                          <p:stCondLst>
                                            <p:cond delay="0"/>
                                          </p:stCondLst>
                                        </p:cTn>
                                        <p:tgtEl>
                                          <p:spTgt spid="3074"/>
                                        </p:tgtEl>
                                        <p:attrNameLst>
                                          <p:attrName>style.visibility</p:attrName>
                                        </p:attrNameLst>
                                      </p:cBhvr>
                                      <p:to>
                                        <p:strVal val="visible"/>
                                      </p:to>
                                    </p:set>
                                    <p:anim calcmode="lin" valueType="num">
                                      <p:cBhvr>
                                        <p:cTn id="14" dur="500" fill="hold"/>
                                        <p:tgtEl>
                                          <p:spTgt spid="3074"/>
                                        </p:tgtEl>
                                        <p:attrNameLst>
                                          <p:attrName>ppt_x</p:attrName>
                                        </p:attrNameLst>
                                      </p:cBhvr>
                                      <p:tavLst>
                                        <p:tav tm="0">
                                          <p:val>
                                            <p:strVal val="#ppt_x-.2"/>
                                          </p:val>
                                        </p:tav>
                                        <p:tav tm="100000">
                                          <p:val>
                                            <p:strVal val="#ppt_x"/>
                                          </p:val>
                                        </p:tav>
                                      </p:tavLst>
                                    </p:anim>
                                    <p:anim calcmode="lin" valueType="num">
                                      <p:cBhvr>
                                        <p:cTn id="15" dur="500" fill="hold"/>
                                        <p:tgtEl>
                                          <p:spTgt spid="3074"/>
                                        </p:tgtEl>
                                        <p:attrNameLst>
                                          <p:attrName>ppt_y</p:attrName>
                                        </p:attrNameLst>
                                      </p:cBhvr>
                                      <p:tavLst>
                                        <p:tav tm="0">
                                          <p:val>
                                            <p:strVal val="#ppt_y"/>
                                          </p:val>
                                        </p:tav>
                                        <p:tav tm="100000">
                                          <p:val>
                                            <p:strVal val="#ppt_y"/>
                                          </p:val>
                                        </p:tav>
                                      </p:tavLst>
                                    </p:anim>
                                    <p:animEffect transition="in" filter="wipe(right)" prLst="gradientSize: 0.1">
                                      <p:cBhvr>
                                        <p:cTn id="16"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0" grpId="0" animBg="1"/>
      <p:bldP spid="3105" grpId="0" animBg="1"/>
      <p:bldP spid="3074" grpId="0"/>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showMasterPhAnim="0">
  <p:cSld name="28_Title Slide">
    <p:spTree>
      <p:nvGrpSpPr>
        <p:cNvPr id="1" name=""/>
        <p:cNvGrpSpPr/>
        <p:nvPr/>
      </p:nvGrpSpPr>
      <p:grpSpPr>
        <a:xfrm>
          <a:off x="0" y="0"/>
          <a:ext cx="0" cy="0"/>
          <a:chOff x="0" y="0"/>
          <a:chExt cx="0" cy="0"/>
        </a:xfrm>
      </p:grpSpPr>
      <p:sp>
        <p:nvSpPr>
          <p:cNvPr id="3100" name="Rectangle 28"/>
          <p:cNvSpPr>
            <a:spLocks noChangeArrowheads="1"/>
          </p:cNvSpPr>
          <p:nvPr/>
        </p:nvSpPr>
        <p:spPr bwMode="gray">
          <a:xfrm>
            <a:off x="114301" y="6610352"/>
            <a:ext cx="8931275" cy="1635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b="0">
              <a:solidFill>
                <a:prstClr val="black"/>
              </a:solidFill>
              <a:latin typeface="Arial" panose="020B0604020202020204" pitchFamily="34" charset="0"/>
            </a:endParaRPr>
          </a:p>
        </p:txBody>
      </p:sp>
      <p:sp>
        <p:nvSpPr>
          <p:cNvPr id="3105" name="Rectangle 33"/>
          <p:cNvSpPr>
            <a:spLocks noChangeArrowheads="1"/>
          </p:cNvSpPr>
          <p:nvPr/>
        </p:nvSpPr>
        <p:spPr bwMode="gray">
          <a:xfrm>
            <a:off x="85726" y="609600"/>
            <a:ext cx="8982075" cy="18573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b="0">
              <a:solidFill>
                <a:prstClr val="black"/>
              </a:solidFill>
              <a:latin typeface="Arial" panose="020B0604020202020204" pitchFamily="34" charset="0"/>
            </a:endParaRPr>
          </a:p>
        </p:txBody>
      </p:sp>
      <p:sp>
        <p:nvSpPr>
          <p:cNvPr id="3117" name="Text Box 45"/>
          <p:cNvSpPr txBox="1">
            <a:spLocks noChangeArrowheads="1"/>
          </p:cNvSpPr>
          <p:nvPr/>
        </p:nvSpPr>
        <p:spPr bwMode="gray">
          <a:xfrm>
            <a:off x="161926" y="842964"/>
            <a:ext cx="1032655"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650" b="0">
                <a:solidFill>
                  <a:srgbClr val="FFFFFF"/>
                </a:solidFill>
                <a:latin typeface="Arial Black" panose="020B0A04020102020204" pitchFamily="34" charset="0"/>
              </a:rPr>
              <a:t>L/O/G/O</a:t>
            </a:r>
          </a:p>
        </p:txBody>
      </p:sp>
      <p:sp>
        <p:nvSpPr>
          <p:cNvPr id="3074" name="Rectangle 2"/>
          <p:cNvSpPr>
            <a:spLocks noGrp="1" noChangeArrowheads="1"/>
          </p:cNvSpPr>
          <p:nvPr>
            <p:ph type="ctrTitle"/>
          </p:nvPr>
        </p:nvSpPr>
        <p:spPr>
          <a:xfrm>
            <a:off x="2819400" y="2819402"/>
            <a:ext cx="6019800" cy="1470025"/>
          </a:xfrm>
        </p:spPr>
        <p:txBody>
          <a:bodyPr/>
          <a:lstStyle>
            <a:lvl1pPr algn="r">
              <a:defRPr sz="3600">
                <a:solidFill>
                  <a:srgbClr val="000000"/>
                </a:solidFill>
              </a:defRPr>
            </a:lvl1pPr>
          </a:lstStyle>
          <a:p>
            <a:pPr lvl="0"/>
            <a:r>
              <a:rPr lang="en-US" noProof="0" smtClean="0"/>
              <a:t>Click to edit Master title style</a:t>
            </a:r>
          </a:p>
        </p:txBody>
      </p:sp>
    </p:spTree>
    <p:extLst>
      <p:ext uri="{BB962C8B-B14F-4D97-AF65-F5344CB8AC3E}">
        <p14:creationId xmlns:p14="http://schemas.microsoft.com/office/powerpoint/2010/main" val="38773475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3105"/>
                                        </p:tgtEl>
                                        <p:attrNameLst>
                                          <p:attrName>style.visibility</p:attrName>
                                        </p:attrNameLst>
                                      </p:cBhvr>
                                      <p:to>
                                        <p:strVal val="visible"/>
                                      </p:to>
                                    </p:set>
                                    <p:animEffect transition="in" filter="wipe(right)">
                                      <p:cBhvr>
                                        <p:cTn id="7" dur="500"/>
                                        <p:tgtEl>
                                          <p:spTgt spid="310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100"/>
                                        </p:tgtEl>
                                        <p:attrNameLst>
                                          <p:attrName>style.visibility</p:attrName>
                                        </p:attrNameLst>
                                      </p:cBhvr>
                                      <p:to>
                                        <p:strVal val="visible"/>
                                      </p:to>
                                    </p:set>
                                    <p:animEffect transition="in" filter="wipe(left)">
                                      <p:cBhvr>
                                        <p:cTn id="10" dur="1000"/>
                                        <p:tgtEl>
                                          <p:spTgt spid="3100"/>
                                        </p:tgtEl>
                                      </p:cBhvr>
                                    </p:animEffect>
                                  </p:childTnLst>
                                </p:cTn>
                              </p:par>
                            </p:childTnLst>
                          </p:cTn>
                        </p:par>
                        <p:par>
                          <p:cTn id="11" fill="hold" nodeType="afterGroup">
                            <p:stCondLst>
                              <p:cond delay="1000"/>
                            </p:stCondLst>
                            <p:childTnLst>
                              <p:par>
                                <p:cTn id="12" presetID="29" presetClass="entr" presetSubtype="0" fill="hold" grpId="0" nodeType="afterEffect">
                                  <p:stCondLst>
                                    <p:cond delay="0"/>
                                  </p:stCondLst>
                                  <p:childTnLst>
                                    <p:set>
                                      <p:cBhvr>
                                        <p:cTn id="13" dur="1" fill="hold">
                                          <p:stCondLst>
                                            <p:cond delay="0"/>
                                          </p:stCondLst>
                                        </p:cTn>
                                        <p:tgtEl>
                                          <p:spTgt spid="3074"/>
                                        </p:tgtEl>
                                        <p:attrNameLst>
                                          <p:attrName>style.visibility</p:attrName>
                                        </p:attrNameLst>
                                      </p:cBhvr>
                                      <p:to>
                                        <p:strVal val="visible"/>
                                      </p:to>
                                    </p:set>
                                    <p:anim calcmode="lin" valueType="num">
                                      <p:cBhvr>
                                        <p:cTn id="14" dur="500" fill="hold"/>
                                        <p:tgtEl>
                                          <p:spTgt spid="3074"/>
                                        </p:tgtEl>
                                        <p:attrNameLst>
                                          <p:attrName>ppt_x</p:attrName>
                                        </p:attrNameLst>
                                      </p:cBhvr>
                                      <p:tavLst>
                                        <p:tav tm="0">
                                          <p:val>
                                            <p:strVal val="#ppt_x-.2"/>
                                          </p:val>
                                        </p:tav>
                                        <p:tav tm="100000">
                                          <p:val>
                                            <p:strVal val="#ppt_x"/>
                                          </p:val>
                                        </p:tav>
                                      </p:tavLst>
                                    </p:anim>
                                    <p:anim calcmode="lin" valueType="num">
                                      <p:cBhvr>
                                        <p:cTn id="15" dur="500" fill="hold"/>
                                        <p:tgtEl>
                                          <p:spTgt spid="3074"/>
                                        </p:tgtEl>
                                        <p:attrNameLst>
                                          <p:attrName>ppt_y</p:attrName>
                                        </p:attrNameLst>
                                      </p:cBhvr>
                                      <p:tavLst>
                                        <p:tav tm="0">
                                          <p:val>
                                            <p:strVal val="#ppt_y"/>
                                          </p:val>
                                        </p:tav>
                                        <p:tav tm="100000">
                                          <p:val>
                                            <p:strVal val="#ppt_y"/>
                                          </p:val>
                                        </p:tav>
                                      </p:tavLst>
                                    </p:anim>
                                    <p:animEffect transition="in" filter="wipe(right)" prLst="gradientSize: 0.1">
                                      <p:cBhvr>
                                        <p:cTn id="16"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0" grpId="0" animBg="1"/>
      <p:bldP spid="3105" grpId="0" animBg="1"/>
      <p:bldP spid="3074" grpId="0"/>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showMasterPhAnim="0">
  <p:cSld name="29_Title Slide">
    <p:spTree>
      <p:nvGrpSpPr>
        <p:cNvPr id="1" name=""/>
        <p:cNvGrpSpPr/>
        <p:nvPr/>
      </p:nvGrpSpPr>
      <p:grpSpPr>
        <a:xfrm>
          <a:off x="0" y="0"/>
          <a:ext cx="0" cy="0"/>
          <a:chOff x="0" y="0"/>
          <a:chExt cx="0" cy="0"/>
        </a:xfrm>
      </p:grpSpPr>
      <p:sp>
        <p:nvSpPr>
          <p:cNvPr id="3100" name="Rectangle 28"/>
          <p:cNvSpPr>
            <a:spLocks noChangeArrowheads="1"/>
          </p:cNvSpPr>
          <p:nvPr/>
        </p:nvSpPr>
        <p:spPr bwMode="gray">
          <a:xfrm>
            <a:off x="114301" y="6610352"/>
            <a:ext cx="8931275" cy="1635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b="0">
              <a:solidFill>
                <a:srgbClr val="000000"/>
              </a:solidFill>
              <a:latin typeface="Arial" panose="020B0604020202020204" pitchFamily="34" charset="0"/>
            </a:endParaRPr>
          </a:p>
        </p:txBody>
      </p:sp>
      <p:sp>
        <p:nvSpPr>
          <p:cNvPr id="3105" name="Rectangle 33"/>
          <p:cNvSpPr>
            <a:spLocks noChangeArrowheads="1"/>
          </p:cNvSpPr>
          <p:nvPr/>
        </p:nvSpPr>
        <p:spPr bwMode="gray">
          <a:xfrm>
            <a:off x="85726" y="609600"/>
            <a:ext cx="8982075" cy="18573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b="0">
              <a:solidFill>
                <a:srgbClr val="000000"/>
              </a:solidFill>
              <a:latin typeface="Arial" panose="020B0604020202020204" pitchFamily="34" charset="0"/>
            </a:endParaRPr>
          </a:p>
        </p:txBody>
      </p:sp>
      <p:sp>
        <p:nvSpPr>
          <p:cNvPr id="3117" name="Text Box 45"/>
          <p:cNvSpPr txBox="1">
            <a:spLocks noChangeArrowheads="1"/>
          </p:cNvSpPr>
          <p:nvPr/>
        </p:nvSpPr>
        <p:spPr bwMode="gray">
          <a:xfrm>
            <a:off x="161926" y="842964"/>
            <a:ext cx="1032655"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650" b="0">
                <a:solidFill>
                  <a:srgbClr val="FFFFFF"/>
                </a:solidFill>
                <a:latin typeface="Arial Black" panose="020B0A04020102020204" pitchFamily="34" charset="0"/>
              </a:rPr>
              <a:t>L/O/G/O</a:t>
            </a:r>
          </a:p>
        </p:txBody>
      </p:sp>
      <p:sp>
        <p:nvSpPr>
          <p:cNvPr id="3074" name="Rectangle 2"/>
          <p:cNvSpPr>
            <a:spLocks noGrp="1" noChangeArrowheads="1"/>
          </p:cNvSpPr>
          <p:nvPr>
            <p:ph type="ctrTitle"/>
          </p:nvPr>
        </p:nvSpPr>
        <p:spPr>
          <a:xfrm>
            <a:off x="2819400" y="2819402"/>
            <a:ext cx="6019800" cy="1470025"/>
          </a:xfrm>
        </p:spPr>
        <p:txBody>
          <a:bodyPr/>
          <a:lstStyle>
            <a:lvl1pPr algn="r">
              <a:defRPr sz="3600">
                <a:solidFill>
                  <a:srgbClr val="000000"/>
                </a:solidFill>
              </a:defRPr>
            </a:lvl1pPr>
          </a:lstStyle>
          <a:p>
            <a:pPr lvl="0"/>
            <a:r>
              <a:rPr lang="en-US" noProof="0" smtClean="0"/>
              <a:t>Click to edit Master title style</a:t>
            </a:r>
          </a:p>
        </p:txBody>
      </p:sp>
    </p:spTree>
    <p:extLst>
      <p:ext uri="{BB962C8B-B14F-4D97-AF65-F5344CB8AC3E}">
        <p14:creationId xmlns:p14="http://schemas.microsoft.com/office/powerpoint/2010/main" val="34331590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3105"/>
                                        </p:tgtEl>
                                        <p:attrNameLst>
                                          <p:attrName>style.visibility</p:attrName>
                                        </p:attrNameLst>
                                      </p:cBhvr>
                                      <p:to>
                                        <p:strVal val="visible"/>
                                      </p:to>
                                    </p:set>
                                    <p:animEffect transition="in" filter="wipe(right)">
                                      <p:cBhvr>
                                        <p:cTn id="7" dur="500"/>
                                        <p:tgtEl>
                                          <p:spTgt spid="310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100"/>
                                        </p:tgtEl>
                                        <p:attrNameLst>
                                          <p:attrName>style.visibility</p:attrName>
                                        </p:attrNameLst>
                                      </p:cBhvr>
                                      <p:to>
                                        <p:strVal val="visible"/>
                                      </p:to>
                                    </p:set>
                                    <p:animEffect transition="in" filter="wipe(left)">
                                      <p:cBhvr>
                                        <p:cTn id="10" dur="1000"/>
                                        <p:tgtEl>
                                          <p:spTgt spid="3100"/>
                                        </p:tgtEl>
                                      </p:cBhvr>
                                    </p:animEffect>
                                  </p:childTnLst>
                                </p:cTn>
                              </p:par>
                            </p:childTnLst>
                          </p:cTn>
                        </p:par>
                        <p:par>
                          <p:cTn id="11" fill="hold" nodeType="afterGroup">
                            <p:stCondLst>
                              <p:cond delay="1000"/>
                            </p:stCondLst>
                            <p:childTnLst>
                              <p:par>
                                <p:cTn id="12" presetID="29" presetClass="entr" presetSubtype="0" fill="hold" grpId="0" nodeType="afterEffect">
                                  <p:stCondLst>
                                    <p:cond delay="0"/>
                                  </p:stCondLst>
                                  <p:childTnLst>
                                    <p:set>
                                      <p:cBhvr>
                                        <p:cTn id="13" dur="1" fill="hold">
                                          <p:stCondLst>
                                            <p:cond delay="0"/>
                                          </p:stCondLst>
                                        </p:cTn>
                                        <p:tgtEl>
                                          <p:spTgt spid="3074"/>
                                        </p:tgtEl>
                                        <p:attrNameLst>
                                          <p:attrName>style.visibility</p:attrName>
                                        </p:attrNameLst>
                                      </p:cBhvr>
                                      <p:to>
                                        <p:strVal val="visible"/>
                                      </p:to>
                                    </p:set>
                                    <p:anim calcmode="lin" valueType="num">
                                      <p:cBhvr>
                                        <p:cTn id="14" dur="500" fill="hold"/>
                                        <p:tgtEl>
                                          <p:spTgt spid="3074"/>
                                        </p:tgtEl>
                                        <p:attrNameLst>
                                          <p:attrName>ppt_x</p:attrName>
                                        </p:attrNameLst>
                                      </p:cBhvr>
                                      <p:tavLst>
                                        <p:tav tm="0">
                                          <p:val>
                                            <p:strVal val="#ppt_x-.2"/>
                                          </p:val>
                                        </p:tav>
                                        <p:tav tm="100000">
                                          <p:val>
                                            <p:strVal val="#ppt_x"/>
                                          </p:val>
                                        </p:tav>
                                      </p:tavLst>
                                    </p:anim>
                                    <p:anim calcmode="lin" valueType="num">
                                      <p:cBhvr>
                                        <p:cTn id="15" dur="500" fill="hold"/>
                                        <p:tgtEl>
                                          <p:spTgt spid="3074"/>
                                        </p:tgtEl>
                                        <p:attrNameLst>
                                          <p:attrName>ppt_y</p:attrName>
                                        </p:attrNameLst>
                                      </p:cBhvr>
                                      <p:tavLst>
                                        <p:tav tm="0">
                                          <p:val>
                                            <p:strVal val="#ppt_y"/>
                                          </p:val>
                                        </p:tav>
                                        <p:tav tm="100000">
                                          <p:val>
                                            <p:strVal val="#ppt_y"/>
                                          </p:val>
                                        </p:tav>
                                      </p:tavLst>
                                    </p:anim>
                                    <p:animEffect transition="in" filter="wipe(right)" prLst="gradientSize: 0.1">
                                      <p:cBhvr>
                                        <p:cTn id="16"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0" grpId="0" animBg="1"/>
      <p:bldP spid="3105" grpId="0" animBg="1"/>
      <p:bldP spid="3074"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fld id="{3380D785-1EB4-44E8-AC8D-7AD241D30C5F}" type="datetime1">
              <a:rPr lang="en-US" smtClean="0"/>
              <a:t>12/19/2018</a:t>
            </a:fld>
            <a:endParaRPr lang="en-US"/>
          </a:p>
        </p:txBody>
      </p:sp>
      <p:sp>
        <p:nvSpPr>
          <p:cNvPr id="5" name="Rectangle 12"/>
          <p:cNvSpPr>
            <a:spLocks noGrp="1" noChangeArrowheads="1"/>
          </p:cNvSpPr>
          <p:nvPr>
            <p:ph type="ftr" sz="quarter" idx="11"/>
          </p:nvPr>
        </p:nvSpPr>
        <p:spPr>
          <a:ln/>
        </p:spPr>
        <p:txBody>
          <a:bodyPr/>
          <a:lstStyle>
            <a:lvl1pPr>
              <a:defRPr/>
            </a:lvl1pPr>
          </a:lstStyle>
          <a:p>
            <a:endParaRPr lang="en-US"/>
          </a:p>
        </p:txBody>
      </p:sp>
      <p:sp>
        <p:nvSpPr>
          <p:cNvPr id="6" name="Rectangle 13"/>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252714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fld id="{6C0ABB14-550F-4BAC-AB60-8113D8B287FA}" type="datetime1">
              <a:rPr lang="en-US" smtClean="0"/>
              <a:t>12/19/2018</a:t>
            </a:fld>
            <a:endParaRPr lang="en-US"/>
          </a:p>
        </p:txBody>
      </p:sp>
      <p:sp>
        <p:nvSpPr>
          <p:cNvPr id="4" name="Rectangle 12"/>
          <p:cNvSpPr>
            <a:spLocks noGrp="1" noChangeArrowheads="1"/>
          </p:cNvSpPr>
          <p:nvPr>
            <p:ph type="ftr" sz="quarter" idx="11"/>
          </p:nvPr>
        </p:nvSpPr>
        <p:spPr>
          <a:ln/>
        </p:spPr>
        <p:txBody>
          <a:bodyPr/>
          <a:lstStyle>
            <a:lvl1pPr>
              <a:defRPr/>
            </a:lvl1pPr>
          </a:lstStyle>
          <a:p>
            <a:endParaRPr lang="en-US"/>
          </a:p>
        </p:txBody>
      </p:sp>
      <p:sp>
        <p:nvSpPr>
          <p:cNvPr id="5" name="Rectangle 13"/>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550727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fld id="{B70CDBB8-2B8E-49BE-A240-A9226AE18EDE}" type="datetime1">
              <a:rPr lang="en-US" smtClean="0"/>
              <a:t>12/19/2018</a:t>
            </a:fld>
            <a:endParaRPr lang="en-US"/>
          </a:p>
        </p:txBody>
      </p:sp>
      <p:sp>
        <p:nvSpPr>
          <p:cNvPr id="3" name="Rectangle 12"/>
          <p:cNvSpPr>
            <a:spLocks noGrp="1" noChangeArrowheads="1"/>
          </p:cNvSpPr>
          <p:nvPr>
            <p:ph type="ftr" sz="quarter" idx="11"/>
          </p:nvPr>
        </p:nvSpPr>
        <p:spPr>
          <a:ln/>
        </p:spPr>
        <p:txBody>
          <a:bodyPr/>
          <a:lstStyle>
            <a:lvl1pPr>
              <a:defRPr/>
            </a:lvl1pPr>
          </a:lstStyle>
          <a:p>
            <a:endParaRPr lang="en-US"/>
          </a:p>
        </p:txBody>
      </p:sp>
      <p:sp>
        <p:nvSpPr>
          <p:cNvPr id="4" name="Rectangle 13"/>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696061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fld id="{5B80ED56-B6F4-4590-B6F6-57685DE4E054}" type="datetime1">
              <a:rPr lang="en-US" smtClean="0"/>
              <a:t>12/19/2018</a:t>
            </a:fld>
            <a:endParaRPr lang="en-US"/>
          </a:p>
        </p:txBody>
      </p:sp>
      <p:sp>
        <p:nvSpPr>
          <p:cNvPr id="5" name="Rectangle 12"/>
          <p:cNvSpPr>
            <a:spLocks noGrp="1" noChangeArrowheads="1"/>
          </p:cNvSpPr>
          <p:nvPr>
            <p:ph type="ftr" sz="quarter" idx="11"/>
          </p:nvPr>
        </p:nvSpPr>
        <p:spPr>
          <a:ln/>
        </p:spPr>
        <p:txBody>
          <a:bodyPr/>
          <a:lstStyle>
            <a:lvl1pPr>
              <a:defRPr/>
            </a:lvl1pPr>
          </a:lstStyle>
          <a:p>
            <a:endParaRPr lang="en-US"/>
          </a:p>
        </p:txBody>
      </p:sp>
      <p:sp>
        <p:nvSpPr>
          <p:cNvPr id="6" name="Rectangle 13"/>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286996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showMasterPhAnim="0">
  <p:cSld name="1_Title Slide">
    <p:spTree>
      <p:nvGrpSpPr>
        <p:cNvPr id="1" name=""/>
        <p:cNvGrpSpPr/>
        <p:nvPr/>
      </p:nvGrpSpPr>
      <p:grpSpPr>
        <a:xfrm>
          <a:off x="0" y="0"/>
          <a:ext cx="0" cy="0"/>
          <a:chOff x="0" y="0"/>
          <a:chExt cx="0" cy="0"/>
        </a:xfrm>
      </p:grpSpPr>
      <p:sp>
        <p:nvSpPr>
          <p:cNvPr id="3100" name="Rectangle 28"/>
          <p:cNvSpPr>
            <a:spLocks noChangeArrowheads="1"/>
          </p:cNvSpPr>
          <p:nvPr/>
        </p:nvSpPr>
        <p:spPr bwMode="gray">
          <a:xfrm>
            <a:off x="114301" y="6610352"/>
            <a:ext cx="8931275" cy="1635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b="0">
              <a:solidFill>
                <a:prstClr val="black"/>
              </a:solidFill>
              <a:latin typeface="Arial" panose="020B0604020202020204" pitchFamily="34" charset="0"/>
            </a:endParaRPr>
          </a:p>
        </p:txBody>
      </p:sp>
      <p:sp>
        <p:nvSpPr>
          <p:cNvPr id="3105" name="Rectangle 33"/>
          <p:cNvSpPr>
            <a:spLocks noChangeArrowheads="1"/>
          </p:cNvSpPr>
          <p:nvPr/>
        </p:nvSpPr>
        <p:spPr bwMode="gray">
          <a:xfrm>
            <a:off x="85726" y="609600"/>
            <a:ext cx="8982075" cy="18573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b="0">
              <a:solidFill>
                <a:prstClr val="black"/>
              </a:solidFill>
              <a:latin typeface="Arial" panose="020B0604020202020204" pitchFamily="34" charset="0"/>
            </a:endParaRPr>
          </a:p>
        </p:txBody>
      </p:sp>
      <p:sp>
        <p:nvSpPr>
          <p:cNvPr id="3117" name="Text Box 45"/>
          <p:cNvSpPr txBox="1">
            <a:spLocks noChangeArrowheads="1"/>
          </p:cNvSpPr>
          <p:nvPr/>
        </p:nvSpPr>
        <p:spPr bwMode="gray">
          <a:xfrm>
            <a:off x="161926" y="842964"/>
            <a:ext cx="1032655"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650" b="0">
                <a:solidFill>
                  <a:srgbClr val="FFFFFF"/>
                </a:solidFill>
                <a:latin typeface="Arial Black" panose="020B0A04020102020204" pitchFamily="34" charset="0"/>
              </a:rPr>
              <a:t>L/O/G/O</a:t>
            </a:r>
          </a:p>
        </p:txBody>
      </p:sp>
      <p:sp>
        <p:nvSpPr>
          <p:cNvPr id="3074" name="Rectangle 2"/>
          <p:cNvSpPr>
            <a:spLocks noGrp="1" noChangeArrowheads="1"/>
          </p:cNvSpPr>
          <p:nvPr>
            <p:ph type="ctrTitle"/>
          </p:nvPr>
        </p:nvSpPr>
        <p:spPr>
          <a:xfrm>
            <a:off x="2819400" y="2819402"/>
            <a:ext cx="6019800" cy="1470025"/>
          </a:xfrm>
        </p:spPr>
        <p:txBody>
          <a:bodyPr/>
          <a:lstStyle>
            <a:lvl1pPr algn="r">
              <a:defRPr sz="3600">
                <a:solidFill>
                  <a:srgbClr val="000000"/>
                </a:solidFill>
              </a:defRPr>
            </a:lvl1pPr>
          </a:lstStyle>
          <a:p>
            <a:pPr lvl="0"/>
            <a:r>
              <a:rPr lang="en-US" noProof="0" smtClean="0"/>
              <a:t>Click to edit Master title style</a:t>
            </a:r>
          </a:p>
        </p:txBody>
      </p:sp>
    </p:spTree>
    <p:extLst>
      <p:ext uri="{BB962C8B-B14F-4D97-AF65-F5344CB8AC3E}">
        <p14:creationId xmlns:p14="http://schemas.microsoft.com/office/powerpoint/2010/main" val="13236780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3105"/>
                                        </p:tgtEl>
                                        <p:attrNameLst>
                                          <p:attrName>style.visibility</p:attrName>
                                        </p:attrNameLst>
                                      </p:cBhvr>
                                      <p:to>
                                        <p:strVal val="visible"/>
                                      </p:to>
                                    </p:set>
                                    <p:animEffect transition="in" filter="wipe(right)">
                                      <p:cBhvr>
                                        <p:cTn id="7" dur="500"/>
                                        <p:tgtEl>
                                          <p:spTgt spid="310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100"/>
                                        </p:tgtEl>
                                        <p:attrNameLst>
                                          <p:attrName>style.visibility</p:attrName>
                                        </p:attrNameLst>
                                      </p:cBhvr>
                                      <p:to>
                                        <p:strVal val="visible"/>
                                      </p:to>
                                    </p:set>
                                    <p:animEffect transition="in" filter="wipe(left)">
                                      <p:cBhvr>
                                        <p:cTn id="10" dur="1000"/>
                                        <p:tgtEl>
                                          <p:spTgt spid="3100"/>
                                        </p:tgtEl>
                                      </p:cBhvr>
                                    </p:animEffect>
                                  </p:childTnLst>
                                </p:cTn>
                              </p:par>
                            </p:childTnLst>
                          </p:cTn>
                        </p:par>
                        <p:par>
                          <p:cTn id="11" fill="hold" nodeType="afterGroup">
                            <p:stCondLst>
                              <p:cond delay="1000"/>
                            </p:stCondLst>
                            <p:childTnLst>
                              <p:par>
                                <p:cTn id="12" presetID="29" presetClass="entr" presetSubtype="0" fill="hold" grpId="0" nodeType="afterEffect">
                                  <p:stCondLst>
                                    <p:cond delay="0"/>
                                  </p:stCondLst>
                                  <p:childTnLst>
                                    <p:set>
                                      <p:cBhvr>
                                        <p:cTn id="13" dur="1" fill="hold">
                                          <p:stCondLst>
                                            <p:cond delay="0"/>
                                          </p:stCondLst>
                                        </p:cTn>
                                        <p:tgtEl>
                                          <p:spTgt spid="3074"/>
                                        </p:tgtEl>
                                        <p:attrNameLst>
                                          <p:attrName>style.visibility</p:attrName>
                                        </p:attrNameLst>
                                      </p:cBhvr>
                                      <p:to>
                                        <p:strVal val="visible"/>
                                      </p:to>
                                    </p:set>
                                    <p:anim calcmode="lin" valueType="num">
                                      <p:cBhvr>
                                        <p:cTn id="14" dur="500" fill="hold"/>
                                        <p:tgtEl>
                                          <p:spTgt spid="3074"/>
                                        </p:tgtEl>
                                        <p:attrNameLst>
                                          <p:attrName>ppt_x</p:attrName>
                                        </p:attrNameLst>
                                      </p:cBhvr>
                                      <p:tavLst>
                                        <p:tav tm="0">
                                          <p:val>
                                            <p:strVal val="#ppt_x-.2"/>
                                          </p:val>
                                        </p:tav>
                                        <p:tav tm="100000">
                                          <p:val>
                                            <p:strVal val="#ppt_x"/>
                                          </p:val>
                                        </p:tav>
                                      </p:tavLst>
                                    </p:anim>
                                    <p:anim calcmode="lin" valueType="num">
                                      <p:cBhvr>
                                        <p:cTn id="15" dur="500" fill="hold"/>
                                        <p:tgtEl>
                                          <p:spTgt spid="3074"/>
                                        </p:tgtEl>
                                        <p:attrNameLst>
                                          <p:attrName>ppt_y</p:attrName>
                                        </p:attrNameLst>
                                      </p:cBhvr>
                                      <p:tavLst>
                                        <p:tav tm="0">
                                          <p:val>
                                            <p:strVal val="#ppt_y"/>
                                          </p:val>
                                        </p:tav>
                                        <p:tav tm="100000">
                                          <p:val>
                                            <p:strVal val="#ppt_y"/>
                                          </p:val>
                                        </p:tav>
                                      </p:tavLst>
                                    </p:anim>
                                    <p:animEffect transition="in" filter="wipe(right)" prLst="gradientSize: 0.1">
                                      <p:cBhvr>
                                        <p:cTn id="16"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0" grpId="0" animBg="1"/>
      <p:bldP spid="3105" grpId="0" animBg="1"/>
      <p:bldP spid="3074" grpId="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showMasterPhAnim="0">
  <p:cSld name="2_Title Slide">
    <p:spTree>
      <p:nvGrpSpPr>
        <p:cNvPr id="1" name=""/>
        <p:cNvGrpSpPr/>
        <p:nvPr/>
      </p:nvGrpSpPr>
      <p:grpSpPr>
        <a:xfrm>
          <a:off x="0" y="0"/>
          <a:ext cx="0" cy="0"/>
          <a:chOff x="0" y="0"/>
          <a:chExt cx="0" cy="0"/>
        </a:xfrm>
      </p:grpSpPr>
      <p:sp>
        <p:nvSpPr>
          <p:cNvPr id="3100" name="Rectangle 28"/>
          <p:cNvSpPr>
            <a:spLocks noChangeArrowheads="1"/>
          </p:cNvSpPr>
          <p:nvPr/>
        </p:nvSpPr>
        <p:spPr bwMode="gray">
          <a:xfrm>
            <a:off x="114301" y="6610352"/>
            <a:ext cx="8931275" cy="1635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b="0">
              <a:solidFill>
                <a:prstClr val="black"/>
              </a:solidFill>
              <a:latin typeface="Arial" panose="020B0604020202020204" pitchFamily="34" charset="0"/>
            </a:endParaRPr>
          </a:p>
        </p:txBody>
      </p:sp>
      <p:sp>
        <p:nvSpPr>
          <p:cNvPr id="3105" name="Rectangle 33"/>
          <p:cNvSpPr>
            <a:spLocks noChangeArrowheads="1"/>
          </p:cNvSpPr>
          <p:nvPr/>
        </p:nvSpPr>
        <p:spPr bwMode="gray">
          <a:xfrm>
            <a:off x="85726" y="609600"/>
            <a:ext cx="8982075" cy="18573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b="0">
              <a:solidFill>
                <a:prstClr val="black"/>
              </a:solidFill>
              <a:latin typeface="Arial" panose="020B0604020202020204" pitchFamily="34" charset="0"/>
            </a:endParaRPr>
          </a:p>
        </p:txBody>
      </p:sp>
      <p:sp>
        <p:nvSpPr>
          <p:cNvPr id="3117" name="Text Box 45"/>
          <p:cNvSpPr txBox="1">
            <a:spLocks noChangeArrowheads="1"/>
          </p:cNvSpPr>
          <p:nvPr/>
        </p:nvSpPr>
        <p:spPr bwMode="gray">
          <a:xfrm>
            <a:off x="161926" y="842964"/>
            <a:ext cx="1032655"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650" b="0">
                <a:solidFill>
                  <a:srgbClr val="FFFFFF"/>
                </a:solidFill>
                <a:latin typeface="Arial Black" panose="020B0A04020102020204" pitchFamily="34" charset="0"/>
              </a:rPr>
              <a:t>L/O/G/O</a:t>
            </a:r>
          </a:p>
        </p:txBody>
      </p:sp>
      <p:sp>
        <p:nvSpPr>
          <p:cNvPr id="3074" name="Rectangle 2"/>
          <p:cNvSpPr>
            <a:spLocks noGrp="1" noChangeArrowheads="1"/>
          </p:cNvSpPr>
          <p:nvPr>
            <p:ph type="ctrTitle"/>
          </p:nvPr>
        </p:nvSpPr>
        <p:spPr>
          <a:xfrm>
            <a:off x="2819400" y="2819402"/>
            <a:ext cx="6019800" cy="1470025"/>
          </a:xfrm>
        </p:spPr>
        <p:txBody>
          <a:bodyPr/>
          <a:lstStyle>
            <a:lvl1pPr algn="r">
              <a:defRPr sz="3600">
                <a:solidFill>
                  <a:srgbClr val="000000"/>
                </a:solidFill>
              </a:defRPr>
            </a:lvl1pPr>
          </a:lstStyle>
          <a:p>
            <a:pPr lvl="0"/>
            <a:r>
              <a:rPr lang="en-US" noProof="0" smtClean="0"/>
              <a:t>Click to edit Master title style</a:t>
            </a:r>
          </a:p>
        </p:txBody>
      </p:sp>
    </p:spTree>
    <p:extLst>
      <p:ext uri="{BB962C8B-B14F-4D97-AF65-F5344CB8AC3E}">
        <p14:creationId xmlns:p14="http://schemas.microsoft.com/office/powerpoint/2010/main" val="21897493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3105"/>
                                        </p:tgtEl>
                                        <p:attrNameLst>
                                          <p:attrName>style.visibility</p:attrName>
                                        </p:attrNameLst>
                                      </p:cBhvr>
                                      <p:to>
                                        <p:strVal val="visible"/>
                                      </p:to>
                                    </p:set>
                                    <p:animEffect transition="in" filter="wipe(right)">
                                      <p:cBhvr>
                                        <p:cTn id="7" dur="500"/>
                                        <p:tgtEl>
                                          <p:spTgt spid="310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100"/>
                                        </p:tgtEl>
                                        <p:attrNameLst>
                                          <p:attrName>style.visibility</p:attrName>
                                        </p:attrNameLst>
                                      </p:cBhvr>
                                      <p:to>
                                        <p:strVal val="visible"/>
                                      </p:to>
                                    </p:set>
                                    <p:animEffect transition="in" filter="wipe(left)">
                                      <p:cBhvr>
                                        <p:cTn id="10" dur="1000"/>
                                        <p:tgtEl>
                                          <p:spTgt spid="3100"/>
                                        </p:tgtEl>
                                      </p:cBhvr>
                                    </p:animEffect>
                                  </p:childTnLst>
                                </p:cTn>
                              </p:par>
                            </p:childTnLst>
                          </p:cTn>
                        </p:par>
                        <p:par>
                          <p:cTn id="11" fill="hold" nodeType="afterGroup">
                            <p:stCondLst>
                              <p:cond delay="1000"/>
                            </p:stCondLst>
                            <p:childTnLst>
                              <p:par>
                                <p:cTn id="12" presetID="29" presetClass="entr" presetSubtype="0" fill="hold" grpId="0" nodeType="afterEffect">
                                  <p:stCondLst>
                                    <p:cond delay="0"/>
                                  </p:stCondLst>
                                  <p:childTnLst>
                                    <p:set>
                                      <p:cBhvr>
                                        <p:cTn id="13" dur="1" fill="hold">
                                          <p:stCondLst>
                                            <p:cond delay="0"/>
                                          </p:stCondLst>
                                        </p:cTn>
                                        <p:tgtEl>
                                          <p:spTgt spid="3074"/>
                                        </p:tgtEl>
                                        <p:attrNameLst>
                                          <p:attrName>style.visibility</p:attrName>
                                        </p:attrNameLst>
                                      </p:cBhvr>
                                      <p:to>
                                        <p:strVal val="visible"/>
                                      </p:to>
                                    </p:set>
                                    <p:anim calcmode="lin" valueType="num">
                                      <p:cBhvr>
                                        <p:cTn id="14" dur="500" fill="hold"/>
                                        <p:tgtEl>
                                          <p:spTgt spid="3074"/>
                                        </p:tgtEl>
                                        <p:attrNameLst>
                                          <p:attrName>ppt_x</p:attrName>
                                        </p:attrNameLst>
                                      </p:cBhvr>
                                      <p:tavLst>
                                        <p:tav tm="0">
                                          <p:val>
                                            <p:strVal val="#ppt_x-.2"/>
                                          </p:val>
                                        </p:tav>
                                        <p:tav tm="100000">
                                          <p:val>
                                            <p:strVal val="#ppt_x"/>
                                          </p:val>
                                        </p:tav>
                                      </p:tavLst>
                                    </p:anim>
                                    <p:anim calcmode="lin" valueType="num">
                                      <p:cBhvr>
                                        <p:cTn id="15" dur="500" fill="hold"/>
                                        <p:tgtEl>
                                          <p:spTgt spid="3074"/>
                                        </p:tgtEl>
                                        <p:attrNameLst>
                                          <p:attrName>ppt_y</p:attrName>
                                        </p:attrNameLst>
                                      </p:cBhvr>
                                      <p:tavLst>
                                        <p:tav tm="0">
                                          <p:val>
                                            <p:strVal val="#ppt_y"/>
                                          </p:val>
                                        </p:tav>
                                        <p:tav tm="100000">
                                          <p:val>
                                            <p:strVal val="#ppt_y"/>
                                          </p:val>
                                        </p:tav>
                                      </p:tavLst>
                                    </p:anim>
                                    <p:animEffect transition="in" filter="wipe(right)" prLst="gradientSize: 0.1">
                                      <p:cBhvr>
                                        <p:cTn id="16"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0" grpId="0" animBg="1"/>
      <p:bldP spid="3105" grpId="0" animBg="1"/>
      <p:bldP spid="3074" grpId="0"/>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555625"/>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ea typeface="MS PGothic" panose="020B0600070205080204" pitchFamily="34" charset="-128"/>
              </a:defRPr>
            </a:lvl1pPr>
            <a:lvl2pPr marL="742950" indent="-285750">
              <a:defRPr b="1">
                <a:solidFill>
                  <a:schemeClr val="tx1"/>
                </a:solidFill>
                <a:latin typeface="Tahoma" panose="020B0604030504040204" pitchFamily="34" charset="0"/>
                <a:ea typeface="MS PGothic" panose="020B0600070205080204" pitchFamily="34" charset="-128"/>
              </a:defRPr>
            </a:lvl2pPr>
            <a:lvl3pPr marL="1143000" indent="-228600">
              <a:defRPr b="1">
                <a:solidFill>
                  <a:schemeClr val="tx1"/>
                </a:solidFill>
                <a:latin typeface="Tahoma" panose="020B0604030504040204" pitchFamily="34" charset="0"/>
                <a:ea typeface="MS PGothic" panose="020B0600070205080204" pitchFamily="34" charset="-128"/>
              </a:defRPr>
            </a:lvl3pPr>
            <a:lvl4pPr marL="1600200" indent="-228600">
              <a:defRPr b="1">
                <a:solidFill>
                  <a:schemeClr val="tx1"/>
                </a:solidFill>
                <a:latin typeface="Tahoma" panose="020B0604030504040204" pitchFamily="34" charset="0"/>
                <a:ea typeface="MS PGothic" panose="020B0600070205080204" pitchFamily="34" charset="-128"/>
              </a:defRPr>
            </a:lvl4pPr>
            <a:lvl5pPr marL="2057400" indent="-228600">
              <a:defRPr b="1">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9pPr>
          </a:lstStyle>
          <a:p>
            <a:pPr algn="ctr" eaLnBrk="1" hangingPunct="1">
              <a:defRPr/>
            </a:pPr>
            <a:endParaRPr kumimoji="1" lang="en-US" sz="2400" b="0" smtClean="0">
              <a:latin typeface="Times New Roman" panose="02020603050405020304" pitchFamily="18" charset="0"/>
            </a:endParaRPr>
          </a:p>
        </p:txBody>
      </p:sp>
      <p:sp>
        <p:nvSpPr>
          <p:cNvPr id="1027" name="Rectangle 3"/>
          <p:cNvSpPr>
            <a:spLocks noChangeArrowheads="1"/>
          </p:cNvSpPr>
          <p:nvPr/>
        </p:nvSpPr>
        <p:spPr bwMode="ltGray">
          <a:xfrm>
            <a:off x="800100" y="555625"/>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ea typeface="MS PGothic" panose="020B0600070205080204" pitchFamily="34" charset="-128"/>
              </a:defRPr>
            </a:lvl1pPr>
            <a:lvl2pPr marL="742950" indent="-285750">
              <a:defRPr b="1">
                <a:solidFill>
                  <a:schemeClr val="tx1"/>
                </a:solidFill>
                <a:latin typeface="Tahoma" panose="020B0604030504040204" pitchFamily="34" charset="0"/>
                <a:ea typeface="MS PGothic" panose="020B0600070205080204" pitchFamily="34" charset="-128"/>
              </a:defRPr>
            </a:lvl2pPr>
            <a:lvl3pPr marL="1143000" indent="-228600">
              <a:defRPr b="1">
                <a:solidFill>
                  <a:schemeClr val="tx1"/>
                </a:solidFill>
                <a:latin typeface="Tahoma" panose="020B0604030504040204" pitchFamily="34" charset="0"/>
                <a:ea typeface="MS PGothic" panose="020B0600070205080204" pitchFamily="34" charset="-128"/>
              </a:defRPr>
            </a:lvl3pPr>
            <a:lvl4pPr marL="1600200" indent="-228600">
              <a:defRPr b="1">
                <a:solidFill>
                  <a:schemeClr val="tx1"/>
                </a:solidFill>
                <a:latin typeface="Tahoma" panose="020B0604030504040204" pitchFamily="34" charset="0"/>
                <a:ea typeface="MS PGothic" panose="020B0600070205080204" pitchFamily="34" charset="-128"/>
              </a:defRPr>
            </a:lvl4pPr>
            <a:lvl5pPr marL="2057400" indent="-228600">
              <a:defRPr b="1">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9pPr>
          </a:lstStyle>
          <a:p>
            <a:pPr algn="ctr" eaLnBrk="1" hangingPunct="1">
              <a:defRPr/>
            </a:pPr>
            <a:endParaRPr kumimoji="1" lang="en-US" sz="2400" b="0" smtClean="0">
              <a:latin typeface="Times New Roman" panose="02020603050405020304" pitchFamily="18" charset="0"/>
            </a:endParaRPr>
          </a:p>
        </p:txBody>
      </p:sp>
      <p:sp>
        <p:nvSpPr>
          <p:cNvPr id="1028" name="Rectangle 4"/>
          <p:cNvSpPr>
            <a:spLocks noChangeArrowheads="1"/>
          </p:cNvSpPr>
          <p:nvPr/>
        </p:nvSpPr>
        <p:spPr bwMode="ltGray">
          <a:xfrm>
            <a:off x="541338" y="977900"/>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ea typeface="MS PGothic" panose="020B0600070205080204" pitchFamily="34" charset="-128"/>
              </a:defRPr>
            </a:lvl1pPr>
            <a:lvl2pPr marL="742950" indent="-285750">
              <a:defRPr b="1">
                <a:solidFill>
                  <a:schemeClr val="tx1"/>
                </a:solidFill>
                <a:latin typeface="Tahoma" panose="020B0604030504040204" pitchFamily="34" charset="0"/>
                <a:ea typeface="MS PGothic" panose="020B0600070205080204" pitchFamily="34" charset="-128"/>
              </a:defRPr>
            </a:lvl2pPr>
            <a:lvl3pPr marL="1143000" indent="-228600">
              <a:defRPr b="1">
                <a:solidFill>
                  <a:schemeClr val="tx1"/>
                </a:solidFill>
                <a:latin typeface="Tahoma" panose="020B0604030504040204" pitchFamily="34" charset="0"/>
                <a:ea typeface="MS PGothic" panose="020B0600070205080204" pitchFamily="34" charset="-128"/>
              </a:defRPr>
            </a:lvl3pPr>
            <a:lvl4pPr marL="1600200" indent="-228600">
              <a:defRPr b="1">
                <a:solidFill>
                  <a:schemeClr val="tx1"/>
                </a:solidFill>
                <a:latin typeface="Tahoma" panose="020B0604030504040204" pitchFamily="34" charset="0"/>
                <a:ea typeface="MS PGothic" panose="020B0600070205080204" pitchFamily="34" charset="-128"/>
              </a:defRPr>
            </a:lvl4pPr>
            <a:lvl5pPr marL="2057400" indent="-228600">
              <a:defRPr b="1">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9pPr>
          </a:lstStyle>
          <a:p>
            <a:pPr algn="ctr" eaLnBrk="1" hangingPunct="1">
              <a:defRPr/>
            </a:pPr>
            <a:endParaRPr kumimoji="1" lang="en-US" sz="2400" b="0" smtClean="0">
              <a:latin typeface="Times New Roman" panose="02020603050405020304" pitchFamily="18" charset="0"/>
            </a:endParaRPr>
          </a:p>
        </p:txBody>
      </p:sp>
      <p:sp>
        <p:nvSpPr>
          <p:cNvPr id="1029" name="Rectangle 5"/>
          <p:cNvSpPr>
            <a:spLocks noChangeArrowheads="1"/>
          </p:cNvSpPr>
          <p:nvPr/>
        </p:nvSpPr>
        <p:spPr bwMode="ltGray">
          <a:xfrm>
            <a:off x="911225" y="977900"/>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ea typeface="MS PGothic" panose="020B0600070205080204" pitchFamily="34" charset="-128"/>
              </a:defRPr>
            </a:lvl1pPr>
            <a:lvl2pPr marL="742950" indent="-285750">
              <a:defRPr b="1">
                <a:solidFill>
                  <a:schemeClr val="tx1"/>
                </a:solidFill>
                <a:latin typeface="Tahoma" panose="020B0604030504040204" pitchFamily="34" charset="0"/>
                <a:ea typeface="MS PGothic" panose="020B0600070205080204" pitchFamily="34" charset="-128"/>
              </a:defRPr>
            </a:lvl2pPr>
            <a:lvl3pPr marL="1143000" indent="-228600">
              <a:defRPr b="1">
                <a:solidFill>
                  <a:schemeClr val="tx1"/>
                </a:solidFill>
                <a:latin typeface="Tahoma" panose="020B0604030504040204" pitchFamily="34" charset="0"/>
                <a:ea typeface="MS PGothic" panose="020B0600070205080204" pitchFamily="34" charset="-128"/>
              </a:defRPr>
            </a:lvl3pPr>
            <a:lvl4pPr marL="1600200" indent="-228600">
              <a:defRPr b="1">
                <a:solidFill>
                  <a:schemeClr val="tx1"/>
                </a:solidFill>
                <a:latin typeface="Tahoma" panose="020B0604030504040204" pitchFamily="34" charset="0"/>
                <a:ea typeface="MS PGothic" panose="020B0600070205080204" pitchFamily="34" charset="-128"/>
              </a:defRPr>
            </a:lvl4pPr>
            <a:lvl5pPr marL="2057400" indent="-228600">
              <a:defRPr b="1">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9pPr>
          </a:lstStyle>
          <a:p>
            <a:pPr algn="ctr" eaLnBrk="1" hangingPunct="1">
              <a:defRPr/>
            </a:pPr>
            <a:endParaRPr kumimoji="1" lang="en-US" sz="2400" b="0" smtClean="0">
              <a:latin typeface="Times New Roman" panose="02020603050405020304" pitchFamily="18" charset="0"/>
            </a:endParaRPr>
          </a:p>
        </p:txBody>
      </p:sp>
      <p:sp>
        <p:nvSpPr>
          <p:cNvPr id="1030" name="Rectangle 6"/>
          <p:cNvSpPr>
            <a:spLocks noChangeArrowheads="1"/>
          </p:cNvSpPr>
          <p:nvPr/>
        </p:nvSpPr>
        <p:spPr bwMode="ltGray">
          <a:xfrm>
            <a:off x="127000" y="904875"/>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ea typeface="MS PGothic" panose="020B0600070205080204" pitchFamily="34" charset="-128"/>
              </a:defRPr>
            </a:lvl1pPr>
            <a:lvl2pPr marL="742950" indent="-285750">
              <a:defRPr b="1">
                <a:solidFill>
                  <a:schemeClr val="tx1"/>
                </a:solidFill>
                <a:latin typeface="Tahoma" panose="020B0604030504040204" pitchFamily="34" charset="0"/>
                <a:ea typeface="MS PGothic" panose="020B0600070205080204" pitchFamily="34" charset="-128"/>
              </a:defRPr>
            </a:lvl2pPr>
            <a:lvl3pPr marL="1143000" indent="-228600">
              <a:defRPr b="1">
                <a:solidFill>
                  <a:schemeClr val="tx1"/>
                </a:solidFill>
                <a:latin typeface="Tahoma" panose="020B0604030504040204" pitchFamily="34" charset="0"/>
                <a:ea typeface="MS PGothic" panose="020B0600070205080204" pitchFamily="34" charset="-128"/>
              </a:defRPr>
            </a:lvl3pPr>
            <a:lvl4pPr marL="1600200" indent="-228600">
              <a:defRPr b="1">
                <a:solidFill>
                  <a:schemeClr val="tx1"/>
                </a:solidFill>
                <a:latin typeface="Tahoma" panose="020B0604030504040204" pitchFamily="34" charset="0"/>
                <a:ea typeface="MS PGothic" panose="020B0600070205080204" pitchFamily="34" charset="-128"/>
              </a:defRPr>
            </a:lvl4pPr>
            <a:lvl5pPr marL="2057400" indent="-228600">
              <a:defRPr b="1">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9pPr>
          </a:lstStyle>
          <a:p>
            <a:pPr algn="ctr" eaLnBrk="1" hangingPunct="1">
              <a:defRPr/>
            </a:pPr>
            <a:endParaRPr kumimoji="1" lang="en-US" sz="2400" b="0" smtClean="0">
              <a:latin typeface="Times New Roman" panose="02020603050405020304" pitchFamily="18" charset="0"/>
            </a:endParaRPr>
          </a:p>
        </p:txBody>
      </p:sp>
      <p:sp>
        <p:nvSpPr>
          <p:cNvPr id="1031" name="Rectangle 7"/>
          <p:cNvSpPr>
            <a:spLocks noChangeArrowheads="1"/>
          </p:cNvSpPr>
          <p:nvPr/>
        </p:nvSpPr>
        <p:spPr bwMode="gray">
          <a:xfrm>
            <a:off x="762000" y="447675"/>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ea typeface="MS PGothic" panose="020B0600070205080204" pitchFamily="34" charset="-128"/>
              </a:defRPr>
            </a:lvl1pPr>
            <a:lvl2pPr marL="742950" indent="-285750">
              <a:defRPr b="1">
                <a:solidFill>
                  <a:schemeClr val="tx1"/>
                </a:solidFill>
                <a:latin typeface="Tahoma" panose="020B0604030504040204" pitchFamily="34" charset="0"/>
                <a:ea typeface="MS PGothic" panose="020B0600070205080204" pitchFamily="34" charset="-128"/>
              </a:defRPr>
            </a:lvl2pPr>
            <a:lvl3pPr marL="1143000" indent="-228600">
              <a:defRPr b="1">
                <a:solidFill>
                  <a:schemeClr val="tx1"/>
                </a:solidFill>
                <a:latin typeface="Tahoma" panose="020B0604030504040204" pitchFamily="34" charset="0"/>
                <a:ea typeface="MS PGothic" panose="020B0600070205080204" pitchFamily="34" charset="-128"/>
              </a:defRPr>
            </a:lvl3pPr>
            <a:lvl4pPr marL="1600200" indent="-228600">
              <a:defRPr b="1">
                <a:solidFill>
                  <a:schemeClr val="tx1"/>
                </a:solidFill>
                <a:latin typeface="Tahoma" panose="020B0604030504040204" pitchFamily="34" charset="0"/>
                <a:ea typeface="MS PGothic" panose="020B0600070205080204" pitchFamily="34" charset="-128"/>
              </a:defRPr>
            </a:lvl4pPr>
            <a:lvl5pPr marL="2057400" indent="-228600">
              <a:defRPr b="1">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9pPr>
          </a:lstStyle>
          <a:p>
            <a:pPr algn="ctr" eaLnBrk="1" hangingPunct="1">
              <a:defRPr/>
            </a:pPr>
            <a:endParaRPr kumimoji="1" lang="en-US" sz="2400" b="0" smtClean="0">
              <a:latin typeface="Times New Roman" panose="02020603050405020304" pitchFamily="18" charset="0"/>
            </a:endParaRPr>
          </a:p>
        </p:txBody>
      </p:sp>
      <p:sp>
        <p:nvSpPr>
          <p:cNvPr id="1032" name="Rectangle 8"/>
          <p:cNvSpPr>
            <a:spLocks noChangeArrowheads="1"/>
          </p:cNvSpPr>
          <p:nvPr/>
        </p:nvSpPr>
        <p:spPr bwMode="gray">
          <a:xfrm>
            <a:off x="442913" y="123825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ahoma" panose="020B0604030504040204" pitchFamily="34" charset="0"/>
                <a:ea typeface="MS PGothic" panose="020B0600070205080204" pitchFamily="34" charset="-128"/>
              </a:defRPr>
            </a:lvl1pPr>
            <a:lvl2pPr marL="742950" indent="-285750">
              <a:defRPr b="1">
                <a:solidFill>
                  <a:schemeClr val="tx1"/>
                </a:solidFill>
                <a:latin typeface="Tahoma" panose="020B0604030504040204" pitchFamily="34" charset="0"/>
                <a:ea typeface="MS PGothic" panose="020B0600070205080204" pitchFamily="34" charset="-128"/>
              </a:defRPr>
            </a:lvl2pPr>
            <a:lvl3pPr marL="1143000" indent="-228600">
              <a:defRPr b="1">
                <a:solidFill>
                  <a:schemeClr val="tx1"/>
                </a:solidFill>
                <a:latin typeface="Tahoma" panose="020B0604030504040204" pitchFamily="34" charset="0"/>
                <a:ea typeface="MS PGothic" panose="020B0600070205080204" pitchFamily="34" charset="-128"/>
              </a:defRPr>
            </a:lvl3pPr>
            <a:lvl4pPr marL="1600200" indent="-228600">
              <a:defRPr b="1">
                <a:solidFill>
                  <a:schemeClr val="tx1"/>
                </a:solidFill>
                <a:latin typeface="Tahoma" panose="020B0604030504040204" pitchFamily="34" charset="0"/>
                <a:ea typeface="MS PGothic" panose="020B0600070205080204" pitchFamily="34" charset="-128"/>
              </a:defRPr>
            </a:lvl4pPr>
            <a:lvl5pPr marL="2057400" indent="-228600">
              <a:defRPr b="1">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9pPr>
          </a:lstStyle>
          <a:p>
            <a:pPr algn="ctr" eaLnBrk="1" hangingPunct="1">
              <a:defRPr/>
            </a:pPr>
            <a:endParaRPr kumimoji="1" lang="en-US" sz="2400" b="0" smtClean="0">
              <a:latin typeface="Times New Roman" panose="02020603050405020304" pitchFamily="18" charset="0"/>
            </a:endParaRPr>
          </a:p>
        </p:txBody>
      </p:sp>
      <p:sp>
        <p:nvSpPr>
          <p:cNvPr id="1033" name="Rectangle 9"/>
          <p:cNvSpPr>
            <a:spLocks noGrp="1" noChangeArrowheads="1"/>
          </p:cNvSpPr>
          <p:nvPr>
            <p:ph type="title"/>
          </p:nvPr>
        </p:nvSpPr>
        <p:spPr bwMode="auto">
          <a:xfrm>
            <a:off x="1176338" y="214313"/>
            <a:ext cx="7767637" cy="100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34" name="Rectangle 10"/>
          <p:cNvSpPr>
            <a:spLocks noGrp="1" noChangeArrowheads="1"/>
          </p:cNvSpPr>
          <p:nvPr>
            <p:ph type="body" idx="1"/>
          </p:nvPr>
        </p:nvSpPr>
        <p:spPr bwMode="auto">
          <a:xfrm>
            <a:off x="1182688" y="1450975"/>
            <a:ext cx="7772400" cy="468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227"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b="0">
                <a:latin typeface="Times New Roman" pitchFamily="18" charset="0"/>
                <a:ea typeface="+mn-ea"/>
                <a:cs typeface="Arial" charset="0"/>
              </a:defRPr>
            </a:lvl1pPr>
          </a:lstStyle>
          <a:p>
            <a:fld id="{3EB13064-9462-4725-80C6-E17F4AC537A7}" type="datetime1">
              <a:rPr lang="en-US" smtClean="0"/>
              <a:t>12/19/2018</a:t>
            </a:fld>
            <a:endParaRPr lang="en-US"/>
          </a:p>
        </p:txBody>
      </p:sp>
      <p:sp>
        <p:nvSpPr>
          <p:cNvPr id="9228"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b="0">
                <a:latin typeface="Times New Roman" pitchFamily="18" charset="0"/>
                <a:ea typeface="+mn-ea"/>
                <a:cs typeface="Arial" charset="0"/>
              </a:defRPr>
            </a:lvl1pPr>
          </a:lstStyle>
          <a:p>
            <a:endParaRPr lang="en-US"/>
          </a:p>
        </p:txBody>
      </p:sp>
      <p:sp>
        <p:nvSpPr>
          <p:cNvPr id="9229"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b="0">
                <a:latin typeface="Times New Roman" panose="02020603050405020304" pitchFamily="18" charset="0"/>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 id="2147483888" r:id="rId12"/>
    <p:sldLayoutId id="2147483889" r:id="rId13"/>
    <p:sldLayoutId id="2147483890" r:id="rId14"/>
    <p:sldLayoutId id="2147483891" r:id="rId15"/>
    <p:sldLayoutId id="2147483892" r:id="rId16"/>
    <p:sldLayoutId id="2147483893" r:id="rId17"/>
    <p:sldLayoutId id="2147483894" r:id="rId18"/>
    <p:sldLayoutId id="2147483895" r:id="rId19"/>
    <p:sldLayoutId id="2147483896" r:id="rId20"/>
    <p:sldLayoutId id="2147483897" r:id="rId21"/>
    <p:sldLayoutId id="2147483898" r:id="rId22"/>
    <p:sldLayoutId id="2147483899" r:id="rId23"/>
    <p:sldLayoutId id="2147483900" r:id="rId24"/>
    <p:sldLayoutId id="2147483901" r:id="rId25"/>
    <p:sldLayoutId id="2147483902" r:id="rId26"/>
    <p:sldLayoutId id="2147483903" r:id="rId27"/>
    <p:sldLayoutId id="2147483904" r:id="rId28"/>
    <p:sldLayoutId id="2147483905" r:id="rId29"/>
    <p:sldLayoutId id="2147483906" r:id="rId30"/>
    <p:sldLayoutId id="2147483907" r:id="rId31"/>
    <p:sldLayoutId id="2147483908" r:id="rId32"/>
    <p:sldLayoutId id="2147483909" r:id="rId33"/>
    <p:sldLayoutId id="2147483910" r:id="rId34"/>
    <p:sldLayoutId id="2147483911" r:id="rId35"/>
    <p:sldLayoutId id="2147483912" r:id="rId36"/>
  </p:sldLayoutIdLst>
  <p:hf hdr="0" ftr="0"/>
  <p:txStyles>
    <p:titleStyle>
      <a:lvl1pPr algn="l" rtl="0" eaLnBrk="1" fontAlgn="base" hangingPunct="1">
        <a:spcBef>
          <a:spcPct val="0"/>
        </a:spcBef>
        <a:spcAft>
          <a:spcPct val="0"/>
        </a:spcAft>
        <a:defRPr sz="3600">
          <a:solidFill>
            <a:schemeClr val="tx2"/>
          </a:solidFill>
          <a:latin typeface="Times New Roman" panose="02020603050405020304" pitchFamily="18" charset="0"/>
          <a:ea typeface="MS PGothic" pitchFamily="34" charset="-128"/>
          <a:cs typeface="+mj-cs"/>
        </a:defRPr>
      </a:lvl1pPr>
      <a:lvl2pPr algn="l" rtl="0" eaLnBrk="1" fontAlgn="base" hangingPunct="1">
        <a:spcBef>
          <a:spcPct val="0"/>
        </a:spcBef>
        <a:spcAft>
          <a:spcPct val="0"/>
        </a:spcAft>
        <a:defRPr sz="3600">
          <a:solidFill>
            <a:schemeClr val="tx2"/>
          </a:solidFill>
          <a:latin typeface="Times New Roman" panose="02020603050405020304" pitchFamily="18" charset="0"/>
          <a:ea typeface="MS PGothic" pitchFamily="34" charset="-128"/>
          <a:cs typeface="Arial" pitchFamily="34" charset="0"/>
        </a:defRPr>
      </a:lvl2pPr>
      <a:lvl3pPr algn="l" rtl="0" eaLnBrk="1" fontAlgn="base" hangingPunct="1">
        <a:spcBef>
          <a:spcPct val="0"/>
        </a:spcBef>
        <a:spcAft>
          <a:spcPct val="0"/>
        </a:spcAft>
        <a:defRPr sz="3600">
          <a:solidFill>
            <a:schemeClr val="tx2"/>
          </a:solidFill>
          <a:latin typeface="Times New Roman" panose="02020603050405020304" pitchFamily="18" charset="0"/>
          <a:ea typeface="MS PGothic" pitchFamily="34" charset="-128"/>
          <a:cs typeface="Arial" pitchFamily="34" charset="0"/>
        </a:defRPr>
      </a:lvl3pPr>
      <a:lvl4pPr algn="l" rtl="0" eaLnBrk="1" fontAlgn="base" hangingPunct="1">
        <a:spcBef>
          <a:spcPct val="0"/>
        </a:spcBef>
        <a:spcAft>
          <a:spcPct val="0"/>
        </a:spcAft>
        <a:defRPr sz="3600">
          <a:solidFill>
            <a:schemeClr val="tx2"/>
          </a:solidFill>
          <a:latin typeface="Times New Roman" panose="02020603050405020304" pitchFamily="18" charset="0"/>
          <a:ea typeface="MS PGothic" pitchFamily="34" charset="-128"/>
          <a:cs typeface="Arial" pitchFamily="34" charset="0"/>
        </a:defRPr>
      </a:lvl4pPr>
      <a:lvl5pPr algn="l" rtl="0" eaLnBrk="1" fontAlgn="base" hangingPunct="1">
        <a:spcBef>
          <a:spcPct val="0"/>
        </a:spcBef>
        <a:spcAft>
          <a:spcPct val="0"/>
        </a:spcAft>
        <a:defRPr sz="3600">
          <a:solidFill>
            <a:schemeClr val="tx2"/>
          </a:solidFill>
          <a:latin typeface="Times New Roman" panose="02020603050405020304" pitchFamily="18" charset="0"/>
          <a:ea typeface="MS PGothic" pitchFamily="34" charset="-128"/>
          <a:cs typeface="Arial" pitchFamily="34" charset="0"/>
        </a:defRPr>
      </a:lvl5pPr>
      <a:lvl6pPr marL="457200" algn="l" rtl="0" eaLnBrk="1" fontAlgn="base" hangingPunct="1">
        <a:spcBef>
          <a:spcPct val="0"/>
        </a:spcBef>
        <a:spcAft>
          <a:spcPct val="0"/>
        </a:spcAft>
        <a:defRPr sz="3600">
          <a:solidFill>
            <a:schemeClr val="tx2"/>
          </a:solidFill>
          <a:latin typeface="Tahoma" pitchFamily="34" charset="0"/>
          <a:cs typeface="Arial" pitchFamily="34" charset="0"/>
        </a:defRPr>
      </a:lvl6pPr>
      <a:lvl7pPr marL="914400" algn="l" rtl="0" eaLnBrk="1" fontAlgn="base" hangingPunct="1">
        <a:spcBef>
          <a:spcPct val="0"/>
        </a:spcBef>
        <a:spcAft>
          <a:spcPct val="0"/>
        </a:spcAft>
        <a:defRPr sz="3600">
          <a:solidFill>
            <a:schemeClr val="tx2"/>
          </a:solidFill>
          <a:latin typeface="Tahoma" pitchFamily="34" charset="0"/>
          <a:cs typeface="Arial" pitchFamily="34" charset="0"/>
        </a:defRPr>
      </a:lvl7pPr>
      <a:lvl8pPr marL="1371600" algn="l" rtl="0" eaLnBrk="1" fontAlgn="base" hangingPunct="1">
        <a:spcBef>
          <a:spcPct val="0"/>
        </a:spcBef>
        <a:spcAft>
          <a:spcPct val="0"/>
        </a:spcAft>
        <a:defRPr sz="3600">
          <a:solidFill>
            <a:schemeClr val="tx2"/>
          </a:solidFill>
          <a:latin typeface="Tahoma" pitchFamily="34" charset="0"/>
          <a:cs typeface="Arial" pitchFamily="34" charset="0"/>
        </a:defRPr>
      </a:lvl8pPr>
      <a:lvl9pPr marL="1828800" algn="l" rtl="0" eaLnBrk="1" fontAlgn="base" hangingPunct="1">
        <a:spcBef>
          <a:spcPct val="0"/>
        </a:spcBef>
        <a:spcAft>
          <a:spcPct val="0"/>
        </a:spcAft>
        <a:defRPr sz="3600">
          <a:solidFill>
            <a:schemeClr val="tx2"/>
          </a:solidFill>
          <a:latin typeface="Tahoma" pitchFamily="34" charset="0"/>
          <a:cs typeface="Arial" pitchFamily="34" charset="0"/>
        </a:defRPr>
      </a:lvl9pPr>
    </p:titleStyle>
    <p:bodyStyle>
      <a:lvl1pPr marL="342900" indent="-342900" algn="l" rtl="0" eaLnBrk="1" fontAlgn="base" hangingPunct="1">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MS PGothic" pitchFamily="34" charset="-128"/>
          <a:cs typeface="+mn-cs"/>
        </a:defRPr>
      </a:lvl1pPr>
      <a:lvl2pPr marL="742950" indent="-285750" algn="l" rtl="0" eaLnBrk="1" fontAlgn="base" hangingPunct="1">
        <a:spcBef>
          <a:spcPct val="20000"/>
        </a:spcBef>
        <a:spcAft>
          <a:spcPct val="0"/>
        </a:spcAft>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Arial" charset="0"/>
          <a:cs typeface="+mn-cs"/>
        </a:defRPr>
      </a:lvl2pPr>
      <a:lvl3pPr marL="1143000" indent="-228600" algn="l" rtl="0" eaLnBrk="1" fontAlgn="base" hangingPunct="1">
        <a:spcBef>
          <a:spcPct val="20000"/>
        </a:spcBef>
        <a:spcAft>
          <a:spcPct val="0"/>
        </a:spcAft>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Arial" charset="0"/>
          <a:cs typeface="+mn-cs"/>
        </a:defRPr>
      </a:lvl3pPr>
      <a:lvl4pPr marL="1600200" indent="-228600" algn="l" rtl="0" eaLnBrk="1" fontAlgn="base" hangingPunct="1">
        <a:spcBef>
          <a:spcPct val="20000"/>
        </a:spcBef>
        <a:spcAft>
          <a:spcPct val="0"/>
        </a:spcAft>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Arial" charset="0"/>
          <a:cs typeface="+mn-cs"/>
        </a:defRPr>
      </a:lvl4pPr>
      <a:lvl5pPr marL="2057400" indent="-228600" algn="l" rtl="0" eaLnBrk="1" fontAlgn="base" hangingPunct="1">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Arial" charset="0"/>
          <a:cs typeface="+mn-cs"/>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Title 1"/>
          <p:cNvSpPr>
            <a:spLocks noGrp="1"/>
          </p:cNvSpPr>
          <p:nvPr>
            <p:ph type="ctrTitle"/>
          </p:nvPr>
        </p:nvSpPr>
        <p:spPr>
          <a:xfrm>
            <a:off x="472136" y="4285644"/>
            <a:ext cx="8346583" cy="2409588"/>
          </a:xfrm>
        </p:spPr>
        <p:txBody>
          <a:bodyPr/>
          <a:lstStyle/>
          <a:p>
            <a:pPr algn="ctr"/>
            <a:r>
              <a:rPr lang="en-US" b="1" dirty="0" smtClean="0"/>
              <a:t/>
            </a:r>
            <a:br>
              <a:rPr lang="en-US" b="1" dirty="0" smtClean="0"/>
            </a:br>
            <a:r>
              <a:rPr lang="en-US" b="1" dirty="0" smtClean="0"/>
              <a:t/>
            </a:r>
            <a:br>
              <a:rPr lang="en-US" b="1" dirty="0" smtClean="0"/>
            </a:br>
            <a:r>
              <a:rPr lang="en-US" b="1" dirty="0"/>
              <a:t/>
            </a:r>
            <a:br>
              <a:rPr lang="en-US" b="1" dirty="0"/>
            </a:br>
            <a:r>
              <a:rPr lang="en-US" b="1" dirty="0" smtClean="0"/>
              <a:t/>
            </a:r>
            <a:br>
              <a:rPr lang="en-US" b="1" dirty="0" smtClean="0"/>
            </a:br>
            <a:r>
              <a:rPr lang="en-US" b="1"/>
              <a:t/>
            </a:r>
            <a:br>
              <a:rPr lang="en-US" b="1"/>
            </a:br>
            <a:r>
              <a:rPr lang="en-US" sz="2400" b="1" smtClean="0">
                <a:latin typeface="Courier New" panose="02070309020205020404" pitchFamily="49" charset="0"/>
                <a:cs typeface="Courier New" panose="02070309020205020404" pitchFamily="49" charset="0"/>
              </a:rPr>
              <a:t>GV: PGS.TS. Nguyễn Thị Hoàng Lan</a:t>
            </a:r>
            <a:br>
              <a:rPr lang="en-US" sz="2400" b="1" smtClean="0">
                <a:latin typeface="Courier New" panose="02070309020205020404" pitchFamily="49" charset="0"/>
                <a:cs typeface="Courier New" panose="02070309020205020404" pitchFamily="49" charset="0"/>
              </a:rPr>
            </a:br>
            <a:r>
              <a:rPr lang="en-US" sz="2400" b="1" smtClean="0">
                <a:latin typeface="Courier New" panose="02070309020205020404" pitchFamily="49" charset="0"/>
                <a:cs typeface="Courier New" panose="02070309020205020404" pitchFamily="49" charset="0"/>
              </a:rPr>
              <a:t>Sinh viên thực hiện: </a:t>
            </a:r>
            <a:br>
              <a:rPr lang="en-US" sz="2400" b="1" smtClean="0">
                <a:latin typeface="Courier New" panose="02070309020205020404" pitchFamily="49" charset="0"/>
                <a:cs typeface="Courier New" panose="02070309020205020404" pitchFamily="49" charset="0"/>
              </a:rPr>
            </a:br>
            <a:r>
              <a:rPr lang="en-US" sz="2400" b="1" smtClean="0">
                <a:latin typeface="Courier New" panose="02070309020205020404" pitchFamily="49" charset="0"/>
                <a:cs typeface="Courier New" panose="02070309020205020404" pitchFamily="49" charset="0"/>
              </a:rPr>
              <a:t>Nguyễn Quang Huy</a:t>
            </a:r>
            <a:br>
              <a:rPr lang="en-US" sz="2400" b="1" smtClean="0">
                <a:latin typeface="Courier New" panose="02070309020205020404" pitchFamily="49" charset="0"/>
                <a:cs typeface="Courier New" panose="02070309020205020404" pitchFamily="49" charset="0"/>
              </a:rPr>
            </a:br>
            <a:r>
              <a:rPr lang="en-US" sz="2400" b="1" smtClean="0">
                <a:latin typeface="Courier New" panose="02070309020205020404" pitchFamily="49" charset="0"/>
                <a:cs typeface="Courier New" panose="02070309020205020404" pitchFamily="49" charset="0"/>
              </a:rPr>
              <a:t>Nguyễn Bá Hùng</a:t>
            </a:r>
            <a:br>
              <a:rPr lang="en-US" sz="2400" b="1" smtClean="0">
                <a:latin typeface="Courier New" panose="02070309020205020404" pitchFamily="49" charset="0"/>
                <a:cs typeface="Courier New" panose="02070309020205020404" pitchFamily="49" charset="0"/>
              </a:rPr>
            </a:br>
            <a:r>
              <a:rPr lang="en-US" sz="2400" b="1" smtClean="0">
                <a:latin typeface="Courier New" panose="02070309020205020404" pitchFamily="49" charset="0"/>
                <a:cs typeface="Courier New" panose="02070309020205020404" pitchFamily="49" charset="0"/>
              </a:rPr>
              <a:t>Lớp: KSTN-CNTT-K60</a:t>
            </a:r>
            <a:r>
              <a:rPr lang="en-US" b="1" smtClean="0"/>
              <a:t>  </a:t>
            </a:r>
            <a:endParaRPr lang="en-US" dirty="0"/>
          </a:p>
        </p:txBody>
      </p:sp>
      <p:sp>
        <p:nvSpPr>
          <p:cNvPr id="5126" name="AutoShape 9" descr="https://static.wixstatic.com/media/042b7d_00a15c87c7fe48baa234099956d02ff5.gif"/>
          <p:cNvSpPr>
            <a:spLocks noChangeAspect="1" noChangeArrowheads="1"/>
          </p:cNvSpPr>
          <p:nvPr/>
        </p:nvSpPr>
        <p:spPr bwMode="auto">
          <a:xfrm>
            <a:off x="158750"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spcBef>
                <a:spcPct val="0"/>
              </a:spcBef>
              <a:buClrTx/>
              <a:buSzTx/>
              <a:buFontTx/>
              <a:buNone/>
            </a:pPr>
            <a:endParaRPr lang="en-US" sz="1800" dirty="0">
              <a:latin typeface="Tahoma" panose="020B0604030504040204" pitchFamily="34" charset="0"/>
            </a:endParaRPr>
          </a:p>
        </p:txBody>
      </p:sp>
      <p:sp>
        <p:nvSpPr>
          <p:cNvPr id="2" name="TextBox 1"/>
          <p:cNvSpPr txBox="1"/>
          <p:nvPr/>
        </p:nvSpPr>
        <p:spPr>
          <a:xfrm>
            <a:off x="1393297" y="160338"/>
            <a:ext cx="6513816" cy="707886"/>
          </a:xfrm>
          <a:prstGeom prst="rect">
            <a:avLst/>
          </a:prstGeom>
          <a:noFill/>
        </p:spPr>
        <p:txBody>
          <a:bodyPr wrap="square" rtlCol="0">
            <a:spAutoFit/>
          </a:bodyPr>
          <a:lstStyle/>
          <a:p>
            <a:pPr algn="ctr"/>
            <a:r>
              <a:rPr lang="en-US" sz="2000" b="1" smtClean="0">
                <a:solidFill>
                  <a:schemeClr val="tx1">
                    <a:lumMod val="75000"/>
                    <a:lumOff val="25000"/>
                  </a:schemeClr>
                </a:solidFill>
                <a:latin typeface="Courier New" panose="02070309020205020404" pitchFamily="49" charset="0"/>
                <a:cs typeface="Courier New" panose="02070309020205020404" pitchFamily="49" charset="0"/>
              </a:rPr>
              <a:t>TRƯỜNG ĐẠI HỌC BÁCH KHOA HÀ NỘI</a:t>
            </a:r>
            <a:endParaRPr lang="en-US" sz="2000" b="1" dirty="0" smtClean="0">
              <a:solidFill>
                <a:schemeClr val="tx1">
                  <a:lumMod val="75000"/>
                  <a:lumOff val="25000"/>
                </a:schemeClr>
              </a:solidFill>
              <a:latin typeface="Courier New" panose="02070309020205020404" pitchFamily="49" charset="0"/>
              <a:cs typeface="Courier New" panose="02070309020205020404" pitchFamily="49" charset="0"/>
            </a:endParaRPr>
          </a:p>
          <a:p>
            <a:pPr algn="ctr"/>
            <a:r>
              <a:rPr lang="en-US" sz="2000" b="1" smtClean="0">
                <a:solidFill>
                  <a:schemeClr val="tx1">
                    <a:lumMod val="75000"/>
                    <a:lumOff val="25000"/>
                  </a:schemeClr>
                </a:solidFill>
                <a:latin typeface="Courier New" panose="02070309020205020404" pitchFamily="49" charset="0"/>
                <a:cs typeface="Courier New" panose="02070309020205020404" pitchFamily="49" charset="0"/>
              </a:rPr>
              <a:t>VIỆN CÔNG NGHỆ THÔNG TIN VÀ TRUYỀN THÔNG</a:t>
            </a:r>
            <a:endParaRPr lang="en-US" sz="2000" b="1" dirty="0">
              <a:solidFill>
                <a:schemeClr val="tx1">
                  <a:lumMod val="75000"/>
                  <a:lumOff val="25000"/>
                </a:schemeClr>
              </a:solidFill>
              <a:latin typeface="Courier New" panose="02070309020205020404" pitchFamily="49" charset="0"/>
              <a:cs typeface="Courier New" panose="02070309020205020404" pitchFamily="49" charset="0"/>
            </a:endParaRPr>
          </a:p>
        </p:txBody>
      </p:sp>
      <p:sp>
        <p:nvSpPr>
          <p:cNvPr id="3" name="Date Placeholder 2"/>
          <p:cNvSpPr>
            <a:spLocks noGrp="1"/>
          </p:cNvSpPr>
          <p:nvPr>
            <p:ph type="dt" sz="half" idx="10"/>
          </p:nvPr>
        </p:nvSpPr>
        <p:spPr>
          <a:xfrm>
            <a:off x="990600" y="3581400"/>
            <a:ext cx="8001000" cy="457200"/>
          </a:xfrm>
        </p:spPr>
        <p:txBody>
          <a:bodyPr/>
          <a:lstStyle/>
          <a:p>
            <a:pPr algn="ctr"/>
            <a:endParaRPr lang="en-US" sz="2400"/>
          </a:p>
          <a:p>
            <a:pPr algn="ctr"/>
            <a:endParaRPr lang="en-US" sz="2400" smtClean="0"/>
          </a:p>
          <a:p>
            <a:pPr algn="ctr"/>
            <a:r>
              <a:rPr lang="en-US" sz="2400" smtClean="0">
                <a:solidFill>
                  <a:srgbClr val="FF0000"/>
                </a:solidFill>
              </a:rPr>
              <a:t> </a:t>
            </a:r>
            <a:r>
              <a:rPr lang="en-US" sz="2800" b="1" smtClean="0">
                <a:solidFill>
                  <a:srgbClr val="FF0000"/>
                </a:solidFill>
                <a:latin typeface="Tekton Pro Ext" panose="020F0605020208020904" pitchFamily="34" charset="0"/>
              </a:rPr>
              <a:t>SVM  and Pattern Recognition System </a:t>
            </a:r>
            <a:endParaRPr lang="en-US" sz="2400" b="1">
              <a:solidFill>
                <a:srgbClr val="FF0000"/>
              </a:solidFill>
              <a:latin typeface="Tekton Pro Ext" panose="020F0605020208020904" pitchFamily="34" charset="0"/>
            </a:endParaRPr>
          </a:p>
        </p:txBody>
      </p:sp>
      <p:sp>
        <p:nvSpPr>
          <p:cNvPr id="7" name="Date Placeholder 2"/>
          <p:cNvSpPr txBox="1">
            <a:spLocks/>
          </p:cNvSpPr>
          <p:nvPr/>
        </p:nvSpPr>
        <p:spPr bwMode="auto">
          <a:xfrm>
            <a:off x="609600" y="1447800"/>
            <a:ext cx="8036327" cy="7770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marL="0" algn="l" defTabSz="914400" rtl="0" eaLnBrk="1" latinLnBrk="0" hangingPunct="1">
              <a:defRPr sz="1400" b="0" kern="1200">
                <a:solidFill>
                  <a:schemeClr val="bg2"/>
                </a:solidFill>
                <a:latin typeface="Times New Roman" pitchFamily="18" charset="0"/>
                <a:ea typeface="+mn-ea"/>
                <a:cs typeface="Arial"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2400" smtClean="0"/>
          </a:p>
          <a:p>
            <a:pPr algn="ctr"/>
            <a:endParaRPr lang="en-US" sz="2400" smtClean="0"/>
          </a:p>
          <a:p>
            <a:pPr algn="ctr"/>
            <a:r>
              <a:rPr lang="en-US" sz="2400" smtClean="0">
                <a:solidFill>
                  <a:srgbClr val="FF0000"/>
                </a:solidFill>
              </a:rPr>
              <a:t> </a:t>
            </a:r>
            <a:r>
              <a:rPr lang="en-US" sz="4000" b="1" smtClean="0">
                <a:solidFill>
                  <a:srgbClr val="0070C0"/>
                </a:solidFill>
                <a:latin typeface="Tekton Pro Ext" panose="020F0605020208020904" pitchFamily="34" charset="0"/>
              </a:rPr>
              <a:t>Digital Image Processing </a:t>
            </a:r>
            <a:endParaRPr lang="en-US" sz="2400" b="1">
              <a:solidFill>
                <a:srgbClr val="0070C0"/>
              </a:solidFill>
              <a:latin typeface="Tekton Pro Ext" panose="020F0605020208020904" pitchFamily="34" charset="0"/>
            </a:endParaRPr>
          </a:p>
        </p:txBody>
      </p:sp>
    </p:spTree>
    <p:extLst>
      <p:ext uri="{BB962C8B-B14F-4D97-AF65-F5344CB8AC3E}">
        <p14:creationId xmlns:p14="http://schemas.microsoft.com/office/powerpoint/2010/main" val="25805297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Tekton Pro Ext" panose="020F0605020208020904" pitchFamily="34" charset="0"/>
              </a:rPr>
              <a:t>Soft margin SVM</a:t>
            </a:r>
          </a:p>
        </p:txBody>
      </p:sp>
      <p:sp>
        <p:nvSpPr>
          <p:cNvPr id="3" name="Content Placeholder 2"/>
          <p:cNvSpPr>
            <a:spLocks noGrp="1"/>
          </p:cNvSpPr>
          <p:nvPr>
            <p:ph idx="1"/>
          </p:nvPr>
        </p:nvSpPr>
        <p:spPr>
          <a:xfrm>
            <a:off x="228600" y="1371600"/>
            <a:ext cx="8726488" cy="4760913"/>
          </a:xfrm>
        </p:spPr>
        <p:txBody>
          <a:bodyPr/>
          <a:lstStyle/>
          <a:p>
            <a:r>
              <a:rPr lang="en-US" sz="1800" b="1" dirty="0" smtClean="0">
                <a:latin typeface="Courier New" panose="02070309020205020404" pitchFamily="49" charset="0"/>
                <a:cs typeface="Courier New" panose="02070309020205020404" pitchFamily="49" charset="0"/>
              </a:rPr>
              <a:t>Ý </a:t>
            </a:r>
            <a:r>
              <a:rPr lang="en-US" sz="1800" b="1" dirty="0" err="1" smtClean="0">
                <a:latin typeface="Courier New" panose="02070309020205020404" pitchFamily="49" charset="0"/>
                <a:cs typeface="Courier New" panose="02070309020205020404" pitchFamily="49" charset="0"/>
              </a:rPr>
              <a:t>tưởng</a:t>
            </a:r>
            <a:r>
              <a:rPr lang="en-US" sz="1800" b="1" dirty="0" smtClean="0">
                <a:latin typeface="Courier New" panose="02070309020205020404" pitchFamily="49" charset="0"/>
                <a:cs typeface="Courier New" panose="02070309020205020404" pitchFamily="49" charset="0"/>
              </a:rPr>
              <a:t>: </a:t>
            </a:r>
          </a:p>
          <a:p>
            <a:pPr lvl="1"/>
            <a:r>
              <a:rPr lang="en-US" sz="1400" b="1" dirty="0" err="1" smtClean="0">
                <a:latin typeface="Courier New" panose="02070309020205020404" pitchFamily="49" charset="0"/>
                <a:cs typeface="Courier New" panose="02070309020205020404" pitchFamily="49" charset="0"/>
              </a:rPr>
              <a:t>Hy</a:t>
            </a: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sinh</a:t>
            </a: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một</a:t>
            </a: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vài</a:t>
            </a: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điểm</a:t>
            </a: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dữ</a:t>
            </a: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liệu</a:t>
            </a: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bằng</a:t>
            </a: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cách</a:t>
            </a: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chấp</a:t>
            </a: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nhận</a:t>
            </a: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cho</a:t>
            </a: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chúng</a:t>
            </a: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rơi</a:t>
            </a: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vào</a:t>
            </a: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vùng</a:t>
            </a: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không</a:t>
            </a:r>
            <a:r>
              <a:rPr lang="en-US" sz="1400" b="1" dirty="0" smtClean="0">
                <a:latin typeface="Courier New" panose="02070309020205020404" pitchFamily="49" charset="0"/>
                <a:cs typeface="Courier New" panose="02070309020205020404" pitchFamily="49" charset="0"/>
              </a:rPr>
              <a:t> an </a:t>
            </a:r>
            <a:r>
              <a:rPr lang="en-US" sz="1400" b="1" dirty="0" err="1" smtClean="0">
                <a:latin typeface="Courier New" panose="02070309020205020404" pitchFamily="49" charset="0"/>
                <a:cs typeface="Courier New" panose="02070309020205020404" pitchFamily="49" charset="0"/>
              </a:rPr>
              <a:t>toàn</a:t>
            </a:r>
            <a:r>
              <a:rPr lang="en-US" sz="1400" b="1" dirty="0" smtClean="0">
                <a:latin typeface="Courier New" panose="02070309020205020404" pitchFamily="49" charset="0"/>
                <a:cs typeface="Courier New" panose="02070309020205020404" pitchFamily="49" charset="0"/>
              </a:rPr>
              <a:t>.</a:t>
            </a:r>
          </a:p>
          <a:p>
            <a:pPr lvl="1"/>
            <a:r>
              <a:rPr lang="en-US" sz="1400" b="1" dirty="0" err="1" smtClean="0">
                <a:latin typeface="Courier New" panose="02070309020205020404" pitchFamily="49" charset="0"/>
                <a:cs typeface="Courier New" panose="02070309020205020404" pitchFamily="49" charset="0"/>
                <a:sym typeface="Wingdings" panose="05000000000000000000" pitchFamily="2" charset="2"/>
              </a:rPr>
              <a:t>Hạn</a:t>
            </a:r>
            <a:r>
              <a:rPr lang="en-US" sz="1400" b="1" dirty="0" smtClean="0">
                <a:latin typeface="Courier New" panose="02070309020205020404" pitchFamily="49" charset="0"/>
                <a:cs typeface="Courier New" panose="02070309020205020404" pitchFamily="49" charset="0"/>
                <a:sym typeface="Wingdings" panose="05000000000000000000" pitchFamily="2" charset="2"/>
              </a:rPr>
              <a:t> </a:t>
            </a:r>
            <a:r>
              <a:rPr lang="en-US" sz="1400" b="1" dirty="0" err="1" smtClean="0">
                <a:latin typeface="Courier New" panose="02070309020205020404" pitchFamily="49" charset="0"/>
                <a:cs typeface="Courier New" panose="02070309020205020404" pitchFamily="49" charset="0"/>
                <a:sym typeface="Wingdings" panose="05000000000000000000" pitchFamily="2" charset="2"/>
              </a:rPr>
              <a:t>chế</a:t>
            </a:r>
            <a:r>
              <a:rPr lang="en-US" sz="1400" b="1" dirty="0" smtClean="0">
                <a:latin typeface="Courier New" panose="02070309020205020404" pitchFamily="49" charset="0"/>
                <a:cs typeface="Courier New" panose="02070309020205020404" pitchFamily="49" charset="0"/>
                <a:sym typeface="Wingdings" panose="05000000000000000000" pitchFamily="2" charset="2"/>
              </a:rPr>
              <a:t> </a:t>
            </a:r>
            <a:r>
              <a:rPr lang="en-US" sz="1400" b="1" dirty="0" err="1" smtClean="0">
                <a:latin typeface="Courier New" panose="02070309020205020404" pitchFamily="49" charset="0"/>
                <a:cs typeface="Courier New" panose="02070309020205020404" pitchFamily="49" charset="0"/>
                <a:sym typeface="Wingdings" panose="05000000000000000000" pitchFamily="2" charset="2"/>
              </a:rPr>
              <a:t>sự</a:t>
            </a:r>
            <a:r>
              <a:rPr lang="en-US" sz="1400" b="1" dirty="0" smtClean="0">
                <a:latin typeface="Courier New" panose="02070309020205020404" pitchFamily="49" charset="0"/>
                <a:cs typeface="Courier New" panose="02070309020205020404" pitchFamily="49" charset="0"/>
                <a:sym typeface="Wingdings" panose="05000000000000000000" pitchFamily="2" charset="2"/>
              </a:rPr>
              <a:t> </a:t>
            </a:r>
            <a:r>
              <a:rPr lang="en-US" sz="1400" b="1" dirty="0" err="1" smtClean="0">
                <a:latin typeface="Courier New" panose="02070309020205020404" pitchFamily="49" charset="0"/>
                <a:cs typeface="Courier New" panose="02070309020205020404" pitchFamily="49" charset="0"/>
                <a:sym typeface="Wingdings" panose="05000000000000000000" pitchFamily="2" charset="2"/>
              </a:rPr>
              <a:t>hy</a:t>
            </a:r>
            <a:r>
              <a:rPr lang="en-US" sz="1400" b="1" dirty="0" smtClean="0">
                <a:latin typeface="Courier New" panose="02070309020205020404" pitchFamily="49" charset="0"/>
                <a:cs typeface="Courier New" panose="02070309020205020404" pitchFamily="49" charset="0"/>
                <a:sym typeface="Wingdings" panose="05000000000000000000" pitchFamily="2" charset="2"/>
              </a:rPr>
              <a:t> </a:t>
            </a:r>
            <a:r>
              <a:rPr lang="en-US" sz="1400" b="1" dirty="0" err="1" smtClean="0">
                <a:latin typeface="Courier New" panose="02070309020205020404" pitchFamily="49" charset="0"/>
                <a:cs typeface="Courier New" panose="02070309020205020404" pitchFamily="49" charset="0"/>
                <a:sym typeface="Wingdings" panose="05000000000000000000" pitchFamily="2" charset="2"/>
              </a:rPr>
              <a:t>sinh</a:t>
            </a:r>
            <a:r>
              <a:rPr lang="en-US" sz="1400" b="1" dirty="0" smtClean="0">
                <a:latin typeface="Courier New" panose="02070309020205020404" pitchFamily="49" charset="0"/>
                <a:cs typeface="Courier New" panose="02070309020205020404" pitchFamily="49" charset="0"/>
                <a:sym typeface="Wingdings" panose="05000000000000000000" pitchFamily="2" charset="2"/>
              </a:rPr>
              <a:t> </a:t>
            </a:r>
            <a:r>
              <a:rPr lang="en-US" sz="1400" b="1" dirty="0" err="1" smtClean="0">
                <a:latin typeface="Courier New" panose="02070309020205020404" pitchFamily="49" charset="0"/>
                <a:cs typeface="Courier New" panose="02070309020205020404" pitchFamily="49" charset="0"/>
                <a:sym typeface="Wingdings" panose="05000000000000000000" pitchFamily="2" charset="2"/>
              </a:rPr>
              <a:t>này</a:t>
            </a:r>
            <a:endParaRPr lang="en-US" sz="1400" b="1" dirty="0" smtClean="0">
              <a:latin typeface="Courier New" panose="02070309020205020404" pitchFamily="49" charset="0"/>
              <a:cs typeface="Courier New" panose="02070309020205020404" pitchFamily="49" charset="0"/>
              <a:sym typeface="Wingdings" panose="05000000000000000000" pitchFamily="2" charset="2"/>
            </a:endParaRPr>
          </a:p>
          <a:p>
            <a:pPr lvl="1"/>
            <a:r>
              <a:rPr lang="en-US" sz="1400" b="1" dirty="0" err="1" smtClean="0">
                <a:latin typeface="Courier New" panose="02070309020205020404" pitchFamily="49" charset="0"/>
                <a:cs typeface="Courier New" panose="02070309020205020404" pitchFamily="49" charset="0"/>
                <a:sym typeface="Wingdings" panose="05000000000000000000" pitchFamily="2" charset="2"/>
              </a:rPr>
              <a:t>Hàm</a:t>
            </a:r>
            <a:r>
              <a:rPr lang="en-US" sz="1400" b="1" dirty="0" smtClean="0">
                <a:latin typeface="Courier New" panose="02070309020205020404" pitchFamily="49" charset="0"/>
                <a:cs typeface="Courier New" panose="02070309020205020404" pitchFamily="49" charset="0"/>
                <a:sym typeface="Wingdings" panose="05000000000000000000" pitchFamily="2" charset="2"/>
              </a:rPr>
              <a:t> </a:t>
            </a:r>
            <a:r>
              <a:rPr lang="en-US" sz="1400" b="1" dirty="0" err="1" smtClean="0">
                <a:latin typeface="Courier New" panose="02070309020205020404" pitchFamily="49" charset="0"/>
                <a:cs typeface="Courier New" panose="02070309020205020404" pitchFamily="49" charset="0"/>
                <a:sym typeface="Wingdings" panose="05000000000000000000" pitchFamily="2" charset="2"/>
              </a:rPr>
              <a:t>mục</a:t>
            </a:r>
            <a:r>
              <a:rPr lang="en-US" sz="1400" b="1" dirty="0" smtClean="0">
                <a:latin typeface="Courier New" panose="02070309020205020404" pitchFamily="49" charset="0"/>
                <a:cs typeface="Courier New" panose="02070309020205020404" pitchFamily="49" charset="0"/>
                <a:sym typeface="Wingdings" panose="05000000000000000000" pitchFamily="2" charset="2"/>
              </a:rPr>
              <a:t> </a:t>
            </a:r>
            <a:r>
              <a:rPr lang="en-US" sz="1400" b="1" dirty="0" err="1" smtClean="0">
                <a:latin typeface="Courier New" panose="02070309020205020404" pitchFamily="49" charset="0"/>
                <a:cs typeface="Courier New" panose="02070309020205020404" pitchFamily="49" charset="0"/>
                <a:sym typeface="Wingdings" panose="05000000000000000000" pitchFamily="2" charset="2"/>
              </a:rPr>
              <a:t>tiêu</a:t>
            </a:r>
            <a:r>
              <a:rPr lang="en-US" sz="1400" b="1" dirty="0" smtClean="0">
                <a:latin typeface="Courier New" panose="02070309020205020404" pitchFamily="49" charset="0"/>
                <a:cs typeface="Courier New" panose="02070309020205020404" pitchFamily="49" charset="0"/>
                <a:sym typeface="Wingdings" panose="05000000000000000000" pitchFamily="2" charset="2"/>
              </a:rPr>
              <a:t> </a:t>
            </a:r>
            <a:r>
              <a:rPr lang="en-US" sz="1400" b="1" dirty="0" err="1" smtClean="0">
                <a:latin typeface="Courier New" panose="02070309020205020404" pitchFamily="49" charset="0"/>
                <a:cs typeface="Courier New" panose="02070309020205020404" pitchFamily="49" charset="0"/>
                <a:sym typeface="Wingdings" panose="05000000000000000000" pitchFamily="2" charset="2"/>
              </a:rPr>
              <a:t>là</a:t>
            </a:r>
            <a:r>
              <a:rPr lang="en-US" sz="1400" b="1" dirty="0" smtClean="0">
                <a:latin typeface="Courier New" panose="02070309020205020404" pitchFamily="49" charset="0"/>
                <a:cs typeface="Courier New" panose="02070309020205020404" pitchFamily="49" charset="0"/>
                <a:sym typeface="Wingdings" panose="05000000000000000000" pitchFamily="2" charset="2"/>
              </a:rPr>
              <a:t> </a:t>
            </a:r>
            <a:r>
              <a:rPr lang="en-US" sz="1400" b="1" dirty="0" err="1" smtClean="0">
                <a:latin typeface="Courier New" panose="02070309020205020404" pitchFamily="49" charset="0"/>
                <a:cs typeface="Courier New" panose="02070309020205020404" pitchFamily="49" charset="0"/>
                <a:sym typeface="Wingdings" panose="05000000000000000000" pitchFamily="2" charset="2"/>
              </a:rPr>
              <a:t>sự</a:t>
            </a:r>
            <a:r>
              <a:rPr lang="en-US" sz="1400" b="1" dirty="0" smtClean="0">
                <a:latin typeface="Courier New" panose="02070309020205020404" pitchFamily="49" charset="0"/>
                <a:cs typeface="Courier New" panose="02070309020205020404" pitchFamily="49" charset="0"/>
                <a:sym typeface="Wingdings" panose="05000000000000000000" pitchFamily="2" charset="2"/>
              </a:rPr>
              <a:t> </a:t>
            </a:r>
            <a:r>
              <a:rPr lang="en-US" sz="1400" b="1" dirty="0" err="1" smtClean="0">
                <a:latin typeface="Courier New" panose="02070309020205020404" pitchFamily="49" charset="0"/>
                <a:cs typeface="Courier New" panose="02070309020205020404" pitchFamily="49" charset="0"/>
                <a:sym typeface="Wingdings" panose="05000000000000000000" pitchFamily="2" charset="2"/>
              </a:rPr>
              <a:t>kết</a:t>
            </a:r>
            <a:r>
              <a:rPr lang="en-US" sz="1400" b="1" dirty="0" smtClean="0">
                <a:latin typeface="Courier New" panose="02070309020205020404" pitchFamily="49" charset="0"/>
                <a:cs typeface="Courier New" panose="02070309020205020404" pitchFamily="49" charset="0"/>
                <a:sym typeface="Wingdings" panose="05000000000000000000" pitchFamily="2" charset="2"/>
              </a:rPr>
              <a:t> </a:t>
            </a:r>
            <a:r>
              <a:rPr lang="en-US" sz="1400" b="1" dirty="0" err="1" smtClean="0">
                <a:latin typeface="Courier New" panose="02070309020205020404" pitchFamily="49" charset="0"/>
                <a:cs typeface="Courier New" panose="02070309020205020404" pitchFamily="49" charset="0"/>
                <a:sym typeface="Wingdings" panose="05000000000000000000" pitchFamily="2" charset="2"/>
              </a:rPr>
              <a:t>hợp</a:t>
            </a:r>
            <a:r>
              <a:rPr lang="en-US" sz="1400" b="1" dirty="0" smtClean="0">
                <a:latin typeface="Courier New" panose="02070309020205020404" pitchFamily="49" charset="0"/>
                <a:cs typeface="Courier New" panose="02070309020205020404" pitchFamily="49" charset="0"/>
                <a:sym typeface="Wingdings" panose="05000000000000000000" pitchFamily="2" charset="2"/>
              </a:rPr>
              <a:t> </a:t>
            </a:r>
            <a:r>
              <a:rPr lang="en-US" sz="1400" b="1" dirty="0" err="1" smtClean="0">
                <a:latin typeface="Courier New" panose="02070309020205020404" pitchFamily="49" charset="0"/>
                <a:cs typeface="Courier New" panose="02070309020205020404" pitchFamily="49" charset="0"/>
                <a:sym typeface="Wingdings" panose="05000000000000000000" pitchFamily="2" charset="2"/>
              </a:rPr>
              <a:t>tối</a:t>
            </a:r>
            <a:r>
              <a:rPr lang="en-US" sz="1400" b="1" dirty="0" smtClean="0">
                <a:latin typeface="Courier New" panose="02070309020205020404" pitchFamily="49" charset="0"/>
                <a:cs typeface="Courier New" panose="02070309020205020404" pitchFamily="49" charset="0"/>
                <a:sym typeface="Wingdings" panose="05000000000000000000" pitchFamily="2" charset="2"/>
              </a:rPr>
              <a:t> </a:t>
            </a:r>
            <a:r>
              <a:rPr lang="en-US" sz="1400" b="1" dirty="0" err="1" smtClean="0">
                <a:latin typeface="Courier New" panose="02070309020205020404" pitchFamily="49" charset="0"/>
                <a:cs typeface="Courier New" panose="02070309020205020404" pitchFamily="49" charset="0"/>
                <a:sym typeface="Wingdings" panose="05000000000000000000" pitchFamily="2" charset="2"/>
              </a:rPr>
              <a:t>đa</a:t>
            </a:r>
            <a:r>
              <a:rPr lang="en-US" sz="1400" b="1" dirty="0" smtClean="0">
                <a:latin typeface="Courier New" panose="02070309020205020404" pitchFamily="49" charset="0"/>
                <a:cs typeface="Courier New" panose="02070309020205020404" pitchFamily="49" charset="0"/>
                <a:sym typeface="Wingdings" panose="05000000000000000000" pitchFamily="2" charset="2"/>
              </a:rPr>
              <a:t> margin </a:t>
            </a:r>
            <a:r>
              <a:rPr lang="en-US" sz="1400" b="1" dirty="0" err="1" smtClean="0">
                <a:latin typeface="Courier New" panose="02070309020205020404" pitchFamily="49" charset="0"/>
                <a:cs typeface="Courier New" panose="02070309020205020404" pitchFamily="49" charset="0"/>
                <a:sym typeface="Wingdings" panose="05000000000000000000" pitchFamily="2" charset="2"/>
              </a:rPr>
              <a:t>và</a:t>
            </a:r>
            <a:r>
              <a:rPr lang="en-US" sz="1400" b="1" dirty="0" smtClean="0">
                <a:latin typeface="Courier New" panose="02070309020205020404" pitchFamily="49" charset="0"/>
                <a:cs typeface="Courier New" panose="02070309020205020404" pitchFamily="49" charset="0"/>
                <a:sym typeface="Wingdings" panose="05000000000000000000" pitchFamily="2" charset="2"/>
              </a:rPr>
              <a:t> </a:t>
            </a:r>
            <a:r>
              <a:rPr lang="en-US" sz="1400" b="1" dirty="0" err="1" smtClean="0">
                <a:latin typeface="Courier New" panose="02070309020205020404" pitchFamily="49" charset="0"/>
                <a:cs typeface="Courier New" panose="02070309020205020404" pitchFamily="49" charset="0"/>
                <a:sym typeface="Wingdings" panose="05000000000000000000" pitchFamily="2" charset="2"/>
              </a:rPr>
              <a:t>tối</a:t>
            </a:r>
            <a:r>
              <a:rPr lang="en-US" sz="1400" b="1" dirty="0" smtClean="0">
                <a:latin typeface="Courier New" panose="02070309020205020404" pitchFamily="49" charset="0"/>
                <a:cs typeface="Courier New" panose="02070309020205020404" pitchFamily="49" charset="0"/>
                <a:sym typeface="Wingdings" panose="05000000000000000000" pitchFamily="2" charset="2"/>
              </a:rPr>
              <a:t> </a:t>
            </a:r>
            <a:r>
              <a:rPr lang="en-US" sz="1400" b="1" dirty="0" err="1" smtClean="0">
                <a:latin typeface="Courier New" panose="02070309020205020404" pitchFamily="49" charset="0"/>
                <a:cs typeface="Courier New" panose="02070309020205020404" pitchFamily="49" charset="0"/>
                <a:sym typeface="Wingdings" panose="05000000000000000000" pitchFamily="2" charset="2"/>
              </a:rPr>
              <a:t>thiểu</a:t>
            </a:r>
            <a:r>
              <a:rPr lang="en-US" sz="1400" b="1" dirty="0" smtClean="0">
                <a:latin typeface="Courier New" panose="02070309020205020404" pitchFamily="49" charset="0"/>
                <a:cs typeface="Courier New" panose="02070309020205020404" pitchFamily="49" charset="0"/>
                <a:sym typeface="Wingdings" panose="05000000000000000000" pitchFamily="2" charset="2"/>
              </a:rPr>
              <a:t> </a:t>
            </a:r>
            <a:r>
              <a:rPr lang="en-US" sz="1400" b="1" dirty="0" err="1" smtClean="0">
                <a:latin typeface="Courier New" panose="02070309020205020404" pitchFamily="49" charset="0"/>
                <a:cs typeface="Courier New" panose="02070309020205020404" pitchFamily="49" charset="0"/>
                <a:sym typeface="Wingdings" panose="05000000000000000000" pitchFamily="2" charset="2"/>
              </a:rPr>
              <a:t>sự</a:t>
            </a:r>
            <a:r>
              <a:rPr lang="en-US" sz="1400" b="1" dirty="0" smtClean="0">
                <a:latin typeface="Courier New" panose="02070309020205020404" pitchFamily="49" charset="0"/>
                <a:cs typeface="Courier New" panose="02070309020205020404" pitchFamily="49" charset="0"/>
                <a:sym typeface="Wingdings" panose="05000000000000000000" pitchFamily="2" charset="2"/>
              </a:rPr>
              <a:t> hi </a:t>
            </a:r>
            <a:r>
              <a:rPr lang="en-US" sz="1400" b="1" dirty="0" err="1" smtClean="0">
                <a:latin typeface="Courier New" panose="02070309020205020404" pitchFamily="49" charset="0"/>
                <a:cs typeface="Courier New" panose="02070309020205020404" pitchFamily="49" charset="0"/>
                <a:sym typeface="Wingdings" panose="05000000000000000000" pitchFamily="2" charset="2"/>
              </a:rPr>
              <a:t>sinh</a:t>
            </a:r>
            <a:r>
              <a:rPr lang="en-US" sz="1400" b="1" dirty="0" smtClean="0">
                <a:latin typeface="Courier New" panose="02070309020205020404" pitchFamily="49" charset="0"/>
                <a:cs typeface="Courier New" panose="02070309020205020404" pitchFamily="49" charset="0"/>
                <a:sym typeface="Wingdings" panose="05000000000000000000" pitchFamily="2" charset="2"/>
              </a:rPr>
              <a:t>.</a:t>
            </a:r>
          </a:p>
          <a:p>
            <a:r>
              <a:rPr lang="en-US" sz="1800" b="1" dirty="0" err="1" smtClean="0">
                <a:latin typeface="Courier New" panose="02070309020205020404" pitchFamily="49" charset="0"/>
                <a:cs typeface="Courier New" panose="02070309020205020404" pitchFamily="49" charset="0"/>
                <a:sym typeface="Wingdings" panose="05000000000000000000" pitchFamily="2" charset="2"/>
              </a:rPr>
              <a:t>Giới</a:t>
            </a:r>
            <a:r>
              <a:rPr lang="en-US" sz="1800" b="1" dirty="0" smtClean="0">
                <a:latin typeface="Courier New" panose="02070309020205020404" pitchFamily="49" charset="0"/>
                <a:cs typeface="Courier New" panose="02070309020205020404" pitchFamily="49" charset="0"/>
                <a:sym typeface="Wingdings" panose="05000000000000000000" pitchFamily="2" charset="2"/>
              </a:rPr>
              <a:t> </a:t>
            </a:r>
            <a:r>
              <a:rPr lang="en-US" sz="1800" b="1" dirty="0" err="1" smtClean="0">
                <a:latin typeface="Courier New" panose="02070309020205020404" pitchFamily="49" charset="0"/>
                <a:cs typeface="Courier New" panose="02070309020205020404" pitchFamily="49" charset="0"/>
                <a:sym typeface="Wingdings" panose="05000000000000000000" pitchFamily="2" charset="2"/>
              </a:rPr>
              <a:t>thiệu</a:t>
            </a:r>
            <a:r>
              <a:rPr lang="en-US" sz="1800" b="1" dirty="0" smtClean="0">
                <a:latin typeface="Courier New" panose="02070309020205020404" pitchFamily="49" charset="0"/>
                <a:cs typeface="Courier New" panose="02070309020205020404" pitchFamily="49" charset="0"/>
                <a:sym typeface="Wingdings" panose="05000000000000000000" pitchFamily="2" charset="2"/>
              </a:rPr>
              <a:t> </a:t>
            </a:r>
            <a:r>
              <a:rPr lang="en-US" sz="1800" b="1" dirty="0" err="1" smtClean="0">
                <a:latin typeface="Courier New" panose="02070309020205020404" pitchFamily="49" charset="0"/>
                <a:cs typeface="Courier New" panose="02070309020205020404" pitchFamily="49" charset="0"/>
                <a:sym typeface="Wingdings" panose="05000000000000000000" pitchFamily="2" charset="2"/>
              </a:rPr>
              <a:t>biến</a:t>
            </a:r>
            <a:r>
              <a:rPr lang="en-US" sz="1800" b="1" dirty="0" smtClean="0">
                <a:latin typeface="Courier New" panose="02070309020205020404" pitchFamily="49" charset="0"/>
                <a:cs typeface="Courier New" panose="02070309020205020404" pitchFamily="49" charset="0"/>
                <a:sym typeface="Wingdings" panose="05000000000000000000" pitchFamily="2" charset="2"/>
              </a:rPr>
              <a:t> Slack:</a:t>
            </a:r>
          </a:p>
          <a:p>
            <a:pPr lvl="1"/>
            <a:r>
              <a:rPr lang="en-US" sz="1400" b="1" dirty="0" err="1" smtClean="0">
                <a:latin typeface="Courier New" panose="02070309020205020404" pitchFamily="49" charset="0"/>
                <a:cs typeface="Courier New" panose="02070309020205020404" pitchFamily="49" charset="0"/>
                <a:sym typeface="Wingdings" panose="05000000000000000000" pitchFamily="2" charset="2"/>
              </a:rPr>
              <a:t>Với</a:t>
            </a:r>
            <a:r>
              <a:rPr lang="en-US" sz="1400" b="1" dirty="0" smtClean="0">
                <a:latin typeface="Courier New" panose="02070309020205020404" pitchFamily="49" charset="0"/>
                <a:cs typeface="Courier New" panose="02070309020205020404" pitchFamily="49" charset="0"/>
                <a:sym typeface="Wingdings" panose="05000000000000000000" pitchFamily="2" charset="2"/>
              </a:rPr>
              <a:t> </a:t>
            </a:r>
            <a:r>
              <a:rPr lang="en-US" sz="1400" b="1" dirty="0" err="1" smtClean="0">
                <a:latin typeface="Courier New" panose="02070309020205020404" pitchFamily="49" charset="0"/>
                <a:cs typeface="Courier New" panose="02070309020205020404" pitchFamily="49" charset="0"/>
                <a:sym typeface="Wingdings" panose="05000000000000000000" pitchFamily="2" charset="2"/>
              </a:rPr>
              <a:t>những</a:t>
            </a:r>
            <a:r>
              <a:rPr lang="en-US" sz="1400" b="1" dirty="0" smtClean="0">
                <a:latin typeface="Courier New" panose="02070309020205020404" pitchFamily="49" charset="0"/>
                <a:cs typeface="Courier New" panose="02070309020205020404" pitchFamily="49" charset="0"/>
                <a:sym typeface="Wingdings" panose="05000000000000000000" pitchFamily="2" charset="2"/>
              </a:rPr>
              <a:t> </a:t>
            </a:r>
            <a:r>
              <a:rPr lang="en-US" sz="1400" b="1" dirty="0" err="1" smtClean="0">
                <a:latin typeface="Courier New" panose="02070309020205020404" pitchFamily="49" charset="0"/>
                <a:cs typeface="Courier New" panose="02070309020205020404" pitchFamily="49" charset="0"/>
                <a:sym typeface="Wingdings" panose="05000000000000000000" pitchFamily="2" charset="2"/>
              </a:rPr>
              <a:t>điểm</a:t>
            </a:r>
            <a:r>
              <a:rPr lang="en-US" sz="1400" b="1" dirty="0" smtClean="0">
                <a:latin typeface="Courier New" panose="02070309020205020404" pitchFamily="49" charset="0"/>
                <a:cs typeface="Courier New" panose="02070309020205020404" pitchFamily="49" charset="0"/>
                <a:sym typeface="Wingdings" panose="05000000000000000000" pitchFamily="2" charset="2"/>
              </a:rPr>
              <a:t> </a:t>
            </a:r>
            <a:r>
              <a:rPr lang="en-US" sz="1400" b="1" dirty="0" err="1" smtClean="0">
                <a:latin typeface="Courier New" panose="02070309020205020404" pitchFamily="49" charset="0"/>
                <a:cs typeface="Courier New" panose="02070309020205020404" pitchFamily="49" charset="0"/>
                <a:sym typeface="Wingdings" panose="05000000000000000000" pitchFamily="2" charset="2"/>
              </a:rPr>
              <a:t>nằm</a:t>
            </a:r>
            <a:r>
              <a:rPr lang="en-US" sz="1400" b="1" dirty="0" smtClean="0">
                <a:latin typeface="Courier New" panose="02070309020205020404" pitchFamily="49" charset="0"/>
                <a:cs typeface="Courier New" panose="02070309020205020404" pitchFamily="49" charset="0"/>
                <a:sym typeface="Wingdings" panose="05000000000000000000" pitchFamily="2" charset="2"/>
              </a:rPr>
              <a:t> </a:t>
            </a:r>
            <a:r>
              <a:rPr lang="en-US" sz="1400" b="1" dirty="0" err="1" smtClean="0">
                <a:latin typeface="Courier New" panose="02070309020205020404" pitchFamily="49" charset="0"/>
                <a:cs typeface="Courier New" panose="02070309020205020404" pitchFamily="49" charset="0"/>
                <a:sym typeface="Wingdings" panose="05000000000000000000" pitchFamily="2" charset="2"/>
              </a:rPr>
              <a:t>trong</a:t>
            </a:r>
            <a:r>
              <a:rPr lang="en-US" sz="1400" b="1" dirty="0" smtClean="0">
                <a:latin typeface="Courier New" panose="02070309020205020404" pitchFamily="49" charset="0"/>
                <a:cs typeface="Courier New" panose="02070309020205020404" pitchFamily="49" charset="0"/>
                <a:sym typeface="Wingdings" panose="05000000000000000000" pitchFamily="2" charset="2"/>
              </a:rPr>
              <a:t> </a:t>
            </a:r>
            <a:r>
              <a:rPr lang="en-US" sz="1400" b="1" dirty="0" err="1" smtClean="0">
                <a:latin typeface="Courier New" panose="02070309020205020404" pitchFamily="49" charset="0"/>
                <a:cs typeface="Courier New" panose="02070309020205020404" pitchFamily="49" charset="0"/>
                <a:sym typeface="Wingdings" panose="05000000000000000000" pitchFamily="2" charset="2"/>
              </a:rPr>
              <a:t>vùng</a:t>
            </a:r>
            <a:r>
              <a:rPr lang="en-US" sz="1400" b="1" dirty="0" smtClean="0">
                <a:latin typeface="Courier New" panose="02070309020205020404" pitchFamily="49" charset="0"/>
                <a:cs typeface="Courier New" panose="02070309020205020404" pitchFamily="49" charset="0"/>
                <a:sym typeface="Wingdings" panose="05000000000000000000" pitchFamily="2" charset="2"/>
              </a:rPr>
              <a:t> an </a:t>
            </a:r>
            <a:r>
              <a:rPr lang="en-US" sz="1400" b="1" dirty="0" err="1" smtClean="0">
                <a:latin typeface="Courier New" panose="02070309020205020404" pitchFamily="49" charset="0"/>
                <a:cs typeface="Courier New" panose="02070309020205020404" pitchFamily="49" charset="0"/>
                <a:sym typeface="Wingdings" panose="05000000000000000000" pitchFamily="2" charset="2"/>
              </a:rPr>
              <a:t>toàn</a:t>
            </a:r>
            <a:r>
              <a:rPr lang="en-US" sz="1400" b="1" dirty="0" smtClean="0">
                <a:latin typeface="Courier New" panose="02070309020205020404" pitchFamily="49" charset="0"/>
                <a:cs typeface="Courier New" panose="02070309020205020404" pitchFamily="49" charset="0"/>
                <a:sym typeface="Wingdings" panose="05000000000000000000" pitchFamily="2" charset="2"/>
              </a:rPr>
              <a:t> </a:t>
            </a:r>
            <a:r>
              <a:rPr lang="el-GR" sz="1400" b="1" dirty="0">
                <a:latin typeface="Courier New" panose="02070309020205020404" pitchFamily="49" charset="0"/>
                <a:cs typeface="Courier New" panose="02070309020205020404" pitchFamily="49" charset="0"/>
              </a:rPr>
              <a:t/>
            </a:r>
            <a:br>
              <a:rPr lang="el-GR" sz="1400" b="1" dirty="0">
                <a:latin typeface="Courier New" panose="02070309020205020404" pitchFamily="49" charset="0"/>
                <a:cs typeface="Courier New" panose="02070309020205020404" pitchFamily="49" charset="0"/>
              </a:rPr>
            </a:br>
            <a:r>
              <a:rPr lang="el-GR" sz="1400" b="1" dirty="0">
                <a:latin typeface="Courier New" panose="02070309020205020404" pitchFamily="49" charset="0"/>
                <a:cs typeface="Courier New" panose="02070309020205020404" pitchFamily="49" charset="0"/>
              </a:rPr>
              <a:t>ξ</a:t>
            </a:r>
            <a:r>
              <a:rPr lang="en-US" sz="1400" b="1" dirty="0" smtClean="0">
                <a:latin typeface="Courier New" panose="02070309020205020404" pitchFamily="49" charset="0"/>
                <a:cs typeface="Courier New" panose="02070309020205020404" pitchFamily="49" charset="0"/>
              </a:rPr>
              <a:t>n=0</a:t>
            </a:r>
          </a:p>
          <a:p>
            <a:pPr lvl="1"/>
            <a:r>
              <a:rPr lang="en-US" sz="1400" b="1" dirty="0" err="1" smtClean="0">
                <a:latin typeface="Courier New" panose="02070309020205020404" pitchFamily="49" charset="0"/>
                <a:cs typeface="Courier New" panose="02070309020205020404" pitchFamily="49" charset="0"/>
              </a:rPr>
              <a:t>Những</a:t>
            </a: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điểm</a:t>
            </a: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nằm</a:t>
            </a: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trong</a:t>
            </a: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vùng</a:t>
            </a: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không</a:t>
            </a:r>
            <a:r>
              <a:rPr lang="en-US" sz="1400" b="1" dirty="0" smtClean="0">
                <a:latin typeface="Courier New" panose="02070309020205020404" pitchFamily="49" charset="0"/>
                <a:cs typeface="Courier New" panose="02070309020205020404" pitchFamily="49" charset="0"/>
              </a:rPr>
              <a:t> an </a:t>
            </a:r>
            <a:r>
              <a:rPr lang="en-US" sz="1400" b="1" dirty="0" err="1" smtClean="0">
                <a:latin typeface="Courier New" panose="02070309020205020404" pitchFamily="49" charset="0"/>
                <a:cs typeface="Courier New" panose="02070309020205020404" pitchFamily="49" charset="0"/>
              </a:rPr>
              <a:t>toàn</a:t>
            </a: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nhưng</a:t>
            </a:r>
            <a:endParaRPr lang="en-US" sz="1400" b="1" dirty="0" smtClean="0">
              <a:latin typeface="Courier New" panose="02070309020205020404" pitchFamily="49" charset="0"/>
              <a:cs typeface="Courier New" panose="02070309020205020404" pitchFamily="49" charset="0"/>
            </a:endParaRPr>
          </a:p>
          <a:p>
            <a:pPr marL="457200" lvl="1" indent="0">
              <a:buNone/>
            </a:pPr>
            <a:r>
              <a:rPr lang="en-US" sz="1400" b="1" dirty="0">
                <a:latin typeface="Courier New" panose="02070309020205020404" pitchFamily="49" charset="0"/>
                <a:cs typeface="Courier New" panose="02070309020205020404" pitchFamily="49" charset="0"/>
              </a:rPr>
              <a:t> </a:t>
            </a: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vẫn</a:t>
            </a: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đúng</a:t>
            </a: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phía</a:t>
            </a: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với</a:t>
            </a: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đường</a:t>
            </a: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phân</a:t>
            </a:r>
            <a:r>
              <a:rPr lang="en-US" sz="1400" b="1" dirty="0" smtClean="0">
                <a:latin typeface="Courier New" panose="02070309020205020404" pitchFamily="49" charset="0"/>
                <a:cs typeface="Courier New" panose="02070309020205020404" pitchFamily="49" charset="0"/>
              </a:rPr>
              <a:t> chia </a:t>
            </a:r>
            <a:r>
              <a:rPr lang="en-US" sz="1400" b="1" dirty="0" err="1" smtClean="0">
                <a:latin typeface="Courier New" panose="02070309020205020404" pitchFamily="49" charset="0"/>
                <a:cs typeface="Courier New" panose="02070309020205020404" pitchFamily="49" charset="0"/>
              </a:rPr>
              <a:t>tương</a:t>
            </a: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ứng</a:t>
            </a:r>
            <a:r>
              <a:rPr lang="en-US" sz="1400" b="1" dirty="0" smtClean="0">
                <a:latin typeface="Courier New" panose="02070309020205020404" pitchFamily="49" charset="0"/>
                <a:cs typeface="Courier New" panose="02070309020205020404" pitchFamily="49" charset="0"/>
              </a:rPr>
              <a:t> </a:t>
            </a:r>
          </a:p>
          <a:p>
            <a:pPr marL="457200" lvl="1" indent="0">
              <a:buNone/>
            </a:pP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với</a:t>
            </a: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các</a:t>
            </a:r>
            <a:r>
              <a:rPr lang="en-US" sz="1400" b="1" dirty="0" smtClean="0">
                <a:latin typeface="Courier New" panose="02070309020205020404" pitchFamily="49" charset="0"/>
                <a:cs typeface="Courier New" panose="02070309020205020404" pitchFamily="49" charset="0"/>
              </a:rPr>
              <a:t> </a:t>
            </a:r>
            <a:r>
              <a:rPr lang="el-GR" sz="1400" b="1" dirty="0" smtClean="0">
                <a:latin typeface="Courier New" panose="02070309020205020404" pitchFamily="49" charset="0"/>
                <a:cs typeface="Courier New" panose="02070309020205020404" pitchFamily="49" charset="0"/>
              </a:rPr>
              <a:t>0&lt;ξ</a:t>
            </a:r>
            <a:r>
              <a:rPr lang="en-US" sz="1400" b="1" dirty="0" smtClean="0">
                <a:latin typeface="Courier New" panose="02070309020205020404" pitchFamily="49" charset="0"/>
                <a:cs typeface="Courier New" panose="02070309020205020404" pitchFamily="49" charset="0"/>
              </a:rPr>
              <a:t>n&lt;1 </a:t>
            </a:r>
            <a:r>
              <a:rPr lang="en-US" sz="1400" b="1" dirty="0" err="1" smtClean="0">
                <a:latin typeface="Courier New" panose="02070309020205020404" pitchFamily="49" charset="0"/>
                <a:cs typeface="Courier New" panose="02070309020205020404" pitchFamily="49" charset="0"/>
              </a:rPr>
              <a:t>ví</a:t>
            </a: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dụ</a:t>
            </a:r>
            <a:r>
              <a:rPr lang="en-US" sz="1400" b="1" dirty="0" smtClean="0">
                <a:latin typeface="Courier New" panose="02070309020205020404" pitchFamily="49" charset="0"/>
                <a:cs typeface="Courier New" panose="02070309020205020404" pitchFamily="49" charset="0"/>
              </a:rPr>
              <a:t> x</a:t>
            </a:r>
            <a:r>
              <a:rPr lang="en-US" sz="1400" b="1" baseline="-25000" dirty="0" smtClean="0">
                <a:latin typeface="Courier New" panose="02070309020205020404" pitchFamily="49" charset="0"/>
                <a:cs typeface="Courier New" panose="02070309020205020404" pitchFamily="49" charset="0"/>
              </a:rPr>
              <a:t>2</a:t>
            </a:r>
            <a:r>
              <a:rPr lang="en-US" sz="1400" b="1" dirty="0" smtClean="0">
                <a:latin typeface="Courier New" panose="02070309020205020404" pitchFamily="49" charset="0"/>
                <a:cs typeface="Courier New" panose="02070309020205020404" pitchFamily="49" charset="0"/>
              </a:rPr>
              <a:t>.</a:t>
            </a:r>
          </a:p>
          <a:p>
            <a:pPr lvl="1">
              <a:buFont typeface="Wingdings" panose="05000000000000000000" pitchFamily="2" charset="2"/>
              <a:buChar char="§"/>
            </a:pPr>
            <a:r>
              <a:rPr lang="en-US" sz="1400" b="1" dirty="0" err="1" smtClean="0">
                <a:latin typeface="Courier New" panose="02070309020205020404" pitchFamily="49" charset="0"/>
                <a:cs typeface="Courier New" panose="02070309020205020404" pitchFamily="49" charset="0"/>
              </a:rPr>
              <a:t>Những</a:t>
            </a: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điểm</a:t>
            </a: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nằm</a:t>
            </a: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ngược</a:t>
            </a: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phía</a:t>
            </a:r>
            <a:r>
              <a:rPr lang="en-US" sz="1400" b="1" dirty="0" smtClean="0">
                <a:latin typeface="Courier New" panose="02070309020205020404" pitchFamily="49" charset="0"/>
                <a:cs typeface="Courier New" panose="02070309020205020404" pitchFamily="49" charset="0"/>
              </a:rPr>
              <a:t> class so </a:t>
            </a:r>
            <a:r>
              <a:rPr lang="en-US" sz="1400" b="1" dirty="0" err="1" smtClean="0">
                <a:latin typeface="Courier New" panose="02070309020205020404" pitchFamily="49" charset="0"/>
                <a:cs typeface="Courier New" panose="02070309020205020404" pitchFamily="49" charset="0"/>
              </a:rPr>
              <a:t>với</a:t>
            </a: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đường</a:t>
            </a:r>
            <a:r>
              <a:rPr lang="en-US" sz="1400" b="1" dirty="0" smtClean="0">
                <a:latin typeface="Courier New" panose="02070309020205020404" pitchFamily="49" charset="0"/>
                <a:cs typeface="Courier New" panose="02070309020205020404" pitchFamily="49" charset="0"/>
              </a:rPr>
              <a:t> </a:t>
            </a:r>
          </a:p>
          <a:p>
            <a:pPr marL="457200" lvl="1" indent="0">
              <a:buNone/>
            </a:pPr>
            <a:r>
              <a:rPr lang="en-US" sz="1400" b="1" dirty="0">
                <a:latin typeface="Courier New" panose="02070309020205020404" pitchFamily="49" charset="0"/>
                <a:cs typeface="Courier New" panose="02070309020205020404" pitchFamily="49" charset="0"/>
              </a:rPr>
              <a:t> </a:t>
            </a: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biên</a:t>
            </a: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ứng</a:t>
            </a:r>
            <a:r>
              <a:rPr lang="en-US" sz="1400" b="1" dirty="0" smtClean="0">
                <a:latin typeface="Courier New" panose="02070309020205020404" pitchFamily="49" charset="0"/>
                <a:cs typeface="Courier New" panose="02070309020205020404" pitchFamily="49" charset="0"/>
              </a:rPr>
              <a:t> </a:t>
            </a:r>
            <a:r>
              <a:rPr lang="el-GR" sz="1400" b="1" dirty="0" smtClean="0">
                <a:latin typeface="Courier New" panose="02070309020205020404" pitchFamily="49" charset="0"/>
                <a:cs typeface="Courier New" panose="02070309020205020404" pitchFamily="49" charset="0"/>
              </a:rPr>
              <a:t>ξ</a:t>
            </a:r>
            <a:r>
              <a:rPr lang="vi-VN" sz="1400" b="1" dirty="0" smtClean="0">
                <a:latin typeface="Courier New" panose="02070309020205020404" pitchFamily="49" charset="0"/>
                <a:cs typeface="Courier New" panose="02070309020205020404" pitchFamily="49" charset="0"/>
              </a:rPr>
              <a:t>n&gt;1, </a:t>
            </a:r>
            <a:r>
              <a:rPr lang="en-US" sz="1400" b="1" dirty="0" smtClean="0">
                <a:latin typeface="Courier New" panose="02070309020205020404" pitchFamily="49" charset="0"/>
                <a:cs typeface="Courier New" panose="02070309020205020404" pitchFamily="49" charset="0"/>
              </a:rPr>
              <a:t>		       </a:t>
            </a:r>
            <a:r>
              <a:rPr lang="vi-VN" sz="1400" b="1" dirty="0" smtClean="0">
                <a:latin typeface="Courier New" panose="02070309020205020404" pitchFamily="49" charset="0"/>
                <a:cs typeface="Courier New" panose="02070309020205020404" pitchFamily="49" charset="0"/>
              </a:rPr>
              <a:t>ví dụ như </a:t>
            </a:r>
            <a:r>
              <a:rPr lang="en-US" sz="1400" b="1" dirty="0" smtClean="0">
                <a:latin typeface="Courier New" panose="02070309020205020404" pitchFamily="49" charset="0"/>
                <a:cs typeface="Courier New" panose="02070309020205020404" pitchFamily="49" charset="0"/>
              </a:rPr>
              <a:t>x</a:t>
            </a:r>
            <a:r>
              <a:rPr lang="en-US" sz="1400" b="1" baseline="-25000" dirty="0" smtClean="0">
                <a:latin typeface="Courier New" panose="02070309020205020404" pitchFamily="49" charset="0"/>
                <a:cs typeface="Courier New" panose="02070309020205020404" pitchFamily="49" charset="0"/>
              </a:rPr>
              <a:t>1</a:t>
            </a:r>
            <a:r>
              <a:rPr lang="en-US" sz="1400" b="1" dirty="0" smtClean="0">
                <a:latin typeface="Courier New" panose="02070309020205020404" pitchFamily="49" charset="0"/>
                <a:cs typeface="Courier New" panose="02070309020205020404" pitchFamily="49" charset="0"/>
              </a:rPr>
              <a:t>,x</a:t>
            </a:r>
            <a:r>
              <a:rPr lang="en-US" sz="1400" b="1" baseline="-25000" dirty="0" smtClean="0">
                <a:latin typeface="Courier New" panose="02070309020205020404" pitchFamily="49" charset="0"/>
                <a:cs typeface="Courier New" panose="02070309020205020404" pitchFamily="49" charset="0"/>
              </a:rPr>
              <a:t>3</a:t>
            </a:r>
          </a:p>
          <a:p>
            <a:pPr marL="457200" lvl="1" indent="0">
              <a:buNone/>
            </a:pPr>
            <a:endParaRPr lang="en-US" sz="1800" b="1" baseline="-25000" dirty="0">
              <a:latin typeface="Courier New" panose="02070309020205020404" pitchFamily="49" charset="0"/>
              <a:cs typeface="Courier New" panose="02070309020205020404" pitchFamily="49" charset="0"/>
            </a:endParaRPr>
          </a:p>
          <a:p>
            <a:pPr>
              <a:buFont typeface="Wingdings" panose="05000000000000000000" pitchFamily="2" charset="2"/>
              <a:buChar char="§"/>
            </a:pPr>
            <a:r>
              <a:rPr lang="en-US" sz="1800" b="1" dirty="0" err="1" smtClean="0">
                <a:latin typeface="Courier New" panose="02070309020205020404" pitchFamily="49" charset="0"/>
                <a:cs typeface="Courier New" panose="02070309020205020404" pitchFamily="49" charset="0"/>
              </a:rPr>
              <a:t>Hàm</a:t>
            </a: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mục</a:t>
            </a: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tiêu</a:t>
            </a:r>
            <a:r>
              <a:rPr lang="en-US" sz="1800" b="1" dirty="0" smtClean="0">
                <a:latin typeface="Courier New" panose="02070309020205020404" pitchFamily="49" charset="0"/>
                <a:cs typeface="Courier New" panose="02070309020205020404" pitchFamily="49" charset="0"/>
              </a:rPr>
              <a:t>: </a:t>
            </a: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schemeClr val="bg2">
                    <a:lumMod val="50000"/>
                    <a:lumOff val="50000"/>
                  </a:schemeClr>
                </a:solidFill>
              </a:rPr>
              <a:pPr/>
              <a:t>10</a:t>
            </a:fld>
            <a:endParaRPr lang="en-US">
              <a:solidFill>
                <a:schemeClr val="bg2">
                  <a:lumMod val="50000"/>
                  <a:lumOff val="50000"/>
                </a:schemeClr>
              </a:solidFill>
            </a:endParaRPr>
          </a:p>
        </p:txBody>
      </p:sp>
      <p:pic>
        <p:nvPicPr>
          <p:cNvPr id="6" name="Picture 5"/>
          <p:cNvPicPr>
            <a:picLocks noChangeAspect="1"/>
          </p:cNvPicPr>
          <p:nvPr/>
        </p:nvPicPr>
        <p:blipFill>
          <a:blip r:embed="rId2"/>
          <a:stretch>
            <a:fillRect/>
          </a:stretch>
        </p:blipFill>
        <p:spPr>
          <a:xfrm>
            <a:off x="6334125" y="2895600"/>
            <a:ext cx="2609850" cy="1866900"/>
          </a:xfrm>
          <a:prstGeom prst="rect">
            <a:avLst/>
          </a:prstGeom>
        </p:spPr>
      </p:pic>
      <p:pic>
        <p:nvPicPr>
          <p:cNvPr id="7" name="Picture 6"/>
          <p:cNvPicPr>
            <a:picLocks noChangeAspect="1"/>
          </p:cNvPicPr>
          <p:nvPr/>
        </p:nvPicPr>
        <p:blipFill>
          <a:blip r:embed="rId3"/>
          <a:stretch>
            <a:fillRect/>
          </a:stretch>
        </p:blipFill>
        <p:spPr>
          <a:xfrm>
            <a:off x="2895600" y="4503821"/>
            <a:ext cx="1562100" cy="304800"/>
          </a:xfrm>
          <a:prstGeom prst="rect">
            <a:avLst/>
          </a:prstGeom>
        </p:spPr>
      </p:pic>
      <p:pic>
        <p:nvPicPr>
          <p:cNvPr id="8" name="Picture 7"/>
          <p:cNvPicPr>
            <a:picLocks noChangeAspect="1"/>
          </p:cNvPicPr>
          <p:nvPr/>
        </p:nvPicPr>
        <p:blipFill>
          <a:blip r:embed="rId4"/>
          <a:stretch>
            <a:fillRect/>
          </a:stretch>
        </p:blipFill>
        <p:spPr>
          <a:xfrm>
            <a:off x="504825" y="5414963"/>
            <a:ext cx="5124450" cy="1057275"/>
          </a:xfrm>
          <a:prstGeom prst="rect">
            <a:avLst/>
          </a:prstGeom>
        </p:spPr>
      </p:pic>
    </p:spTree>
    <p:extLst>
      <p:ext uri="{BB962C8B-B14F-4D97-AF65-F5344CB8AC3E}">
        <p14:creationId xmlns:p14="http://schemas.microsoft.com/office/powerpoint/2010/main" val="6786779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Tekton Pro Ext" panose="020F0605020208020904" pitchFamily="34" charset="0"/>
              </a:rPr>
              <a:t>Soft margin SVM</a:t>
            </a:r>
          </a:p>
        </p:txBody>
      </p:sp>
      <p:sp>
        <p:nvSpPr>
          <p:cNvPr id="3" name="Content Placeholder 2"/>
          <p:cNvSpPr>
            <a:spLocks noGrp="1"/>
          </p:cNvSpPr>
          <p:nvPr>
            <p:ph idx="1"/>
          </p:nvPr>
        </p:nvSpPr>
        <p:spPr>
          <a:xfrm>
            <a:off x="304800" y="1523999"/>
            <a:ext cx="8650288" cy="4608513"/>
          </a:xfrm>
        </p:spPr>
        <p:txBody>
          <a:bodyPr/>
          <a:lstStyle/>
          <a:p>
            <a:r>
              <a:rPr lang="en-US" sz="1800" b="1" dirty="0" err="1" smtClean="0">
                <a:latin typeface="Courier New" panose="02070309020205020404" pitchFamily="49" charset="0"/>
                <a:cs typeface="Courier New" panose="02070309020205020404" pitchFamily="49" charset="0"/>
              </a:rPr>
              <a:t>Điều</a:t>
            </a:r>
            <a:r>
              <a:rPr lang="en-US" sz="1800" b="1" dirty="0" smtClean="0">
                <a:latin typeface="Courier New" panose="02070309020205020404" pitchFamily="49" charset="0"/>
                <a:cs typeface="Courier New" panose="02070309020205020404" pitchFamily="49" charset="0"/>
              </a:rPr>
              <a:t> </a:t>
            </a:r>
            <a:r>
              <a:rPr lang="en-US" sz="1800" b="1" err="1" smtClean="0">
                <a:latin typeface="Courier New" panose="02070309020205020404" pitchFamily="49" charset="0"/>
                <a:cs typeface="Courier New" panose="02070309020205020404" pitchFamily="49" charset="0"/>
              </a:rPr>
              <a:t>kiện</a:t>
            </a:r>
            <a:r>
              <a:rPr lang="en-US" sz="1800" b="1" smtClean="0">
                <a:latin typeface="Courier New" panose="02070309020205020404" pitchFamily="49" charset="0"/>
                <a:cs typeface="Courier New" panose="02070309020205020404" pitchFamily="49" charset="0"/>
              </a:rPr>
              <a:t> ràng </a:t>
            </a:r>
            <a:r>
              <a:rPr lang="en-US" sz="1800" b="1" err="1" smtClean="0">
                <a:latin typeface="Courier New" panose="02070309020205020404" pitchFamily="49" charset="0"/>
                <a:cs typeface="Courier New" panose="02070309020205020404" pitchFamily="49" charset="0"/>
              </a:rPr>
              <a:t>buộc</a:t>
            </a:r>
            <a:r>
              <a:rPr lang="en-US" sz="1800" b="1">
                <a:latin typeface="Courier New" panose="02070309020205020404" pitchFamily="49" charset="0"/>
                <a:cs typeface="Courier New" panose="02070309020205020404" pitchFamily="49" charset="0"/>
              </a:rPr>
              <a:t> </a:t>
            </a:r>
            <a:r>
              <a:rPr lang="en-US" sz="1800" b="1" smtClean="0">
                <a:latin typeface="Courier New" panose="02070309020205020404" pitchFamily="49" charset="0"/>
                <a:cs typeface="Courier New" panose="02070309020205020404" pitchFamily="49" charset="0"/>
              </a:rPr>
              <a:t>miền: </a:t>
            </a:r>
            <a:endParaRPr lang="en-US" sz="1800" b="1" dirty="0" smtClean="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smtClean="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r>
              <a:rPr lang="en-US" sz="1800" b="1" dirty="0" err="1" smtClean="0">
                <a:latin typeface="Courier New" panose="02070309020205020404" pitchFamily="49" charset="0"/>
                <a:cs typeface="Courier New" panose="02070309020205020404" pitchFamily="49" charset="0"/>
              </a:rPr>
              <a:t>Bài</a:t>
            </a: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toán</a:t>
            </a: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tối</a:t>
            </a: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ưu</a:t>
            </a: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dạng</a:t>
            </a: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chuẩn</a:t>
            </a: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cho</a:t>
            </a:r>
            <a:r>
              <a:rPr lang="en-US" sz="1800" b="1" dirty="0" smtClean="0">
                <a:latin typeface="Courier New" panose="02070309020205020404" pitchFamily="49" charset="0"/>
                <a:cs typeface="Courier New" panose="02070309020205020404" pitchFamily="49" charset="0"/>
              </a:rPr>
              <a:t> Soft-margin SVM:</a:t>
            </a:r>
          </a:p>
          <a:p>
            <a:endParaRPr lang="en-US" sz="1800" b="1" dirty="0">
              <a:latin typeface="Courier New" panose="02070309020205020404" pitchFamily="49" charset="0"/>
              <a:cs typeface="Courier New" panose="02070309020205020404" pitchFamily="49" charset="0"/>
            </a:endParaRPr>
          </a:p>
          <a:p>
            <a:endParaRPr lang="en-US" sz="1800" b="1" dirty="0" smtClean="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endParaRPr lang="en-US" sz="1800" b="1" dirty="0" smtClean="0">
              <a:latin typeface="Courier New" panose="02070309020205020404" pitchFamily="49" charset="0"/>
              <a:cs typeface="Courier New" panose="02070309020205020404" pitchFamily="49" charset="0"/>
            </a:endParaRPr>
          </a:p>
          <a:p>
            <a:r>
              <a:rPr lang="en-US" sz="1800" b="1" dirty="0" err="1" smtClean="0">
                <a:latin typeface="Courier New" panose="02070309020205020404" pitchFamily="49" charset="0"/>
                <a:cs typeface="Courier New" panose="02070309020205020404" pitchFamily="49" charset="0"/>
              </a:rPr>
              <a:t>Chúng</a:t>
            </a:r>
            <a:r>
              <a:rPr lang="en-US" sz="1800" b="1" dirty="0" smtClean="0">
                <a:latin typeface="Courier New" panose="02070309020205020404" pitchFamily="49" charset="0"/>
                <a:cs typeface="Courier New" panose="02070309020205020404" pitchFamily="49" charset="0"/>
              </a:rPr>
              <a:t> ta </a:t>
            </a:r>
            <a:r>
              <a:rPr lang="en-US" sz="1800" b="1" dirty="0" err="1" smtClean="0">
                <a:latin typeface="Courier New" panose="02070309020205020404" pitchFamily="49" charset="0"/>
                <a:cs typeface="Courier New" panose="02070309020205020404" pitchFamily="49" charset="0"/>
              </a:rPr>
              <a:t>có</a:t>
            </a: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thể</a:t>
            </a: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giải</a:t>
            </a: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quyết</a:t>
            </a: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bằng</a:t>
            </a:r>
            <a:r>
              <a:rPr lang="en-US" sz="1800" b="1" dirty="0" smtClean="0">
                <a:latin typeface="Courier New" panose="02070309020205020404" pitchFamily="49" charset="0"/>
                <a:cs typeface="Courier New" panose="02070309020205020404" pitchFamily="49" charset="0"/>
              </a:rPr>
              <a:t> 2 </a:t>
            </a:r>
            <a:r>
              <a:rPr lang="en-US" sz="1800" b="1" dirty="0" err="1" smtClean="0">
                <a:latin typeface="Courier New" panose="02070309020205020404" pitchFamily="49" charset="0"/>
                <a:cs typeface="Courier New" panose="02070309020205020404" pitchFamily="49" charset="0"/>
              </a:rPr>
              <a:t>cách</a:t>
            </a:r>
            <a:r>
              <a:rPr lang="en-US" sz="1800" b="1" dirty="0" smtClean="0">
                <a:latin typeface="Courier New" panose="02070309020205020404" pitchFamily="49" charset="0"/>
                <a:cs typeface="Courier New" panose="02070309020205020404" pitchFamily="49" charset="0"/>
              </a:rPr>
              <a:t>:</a:t>
            </a:r>
          </a:p>
          <a:p>
            <a:pPr lvl="1"/>
            <a:r>
              <a:rPr lang="en-US" sz="1400" b="1" dirty="0" err="1" smtClean="0">
                <a:latin typeface="Courier New" panose="02070309020205020404" pitchFamily="49" charset="0"/>
                <a:cs typeface="Courier New" panose="02070309020205020404" pitchFamily="49" charset="0"/>
              </a:rPr>
              <a:t>Sử</a:t>
            </a: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dụng</a:t>
            </a: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đổi</a:t>
            </a: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ngẫu</a:t>
            </a:r>
            <a:r>
              <a:rPr lang="en-US" sz="1400" b="1" dirty="0" smtClean="0">
                <a:latin typeface="Courier New" panose="02070309020205020404" pitchFamily="49" charset="0"/>
                <a:cs typeface="Courier New" panose="02070309020205020404" pitchFamily="49" charset="0"/>
              </a:rPr>
              <a:t> Lagrange</a:t>
            </a:r>
          </a:p>
          <a:p>
            <a:pPr lvl="1"/>
            <a:r>
              <a:rPr lang="en-US" sz="1400" b="1" dirty="0" err="1" smtClean="0">
                <a:latin typeface="Courier New" panose="02070309020205020404" pitchFamily="49" charset="0"/>
                <a:cs typeface="Courier New" panose="02070309020205020404" pitchFamily="49" charset="0"/>
              </a:rPr>
              <a:t>Hệ</a:t>
            </a: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điều</a:t>
            </a: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kiện</a:t>
            </a:r>
            <a:r>
              <a:rPr lang="en-US" sz="1400" b="1" dirty="0" smtClean="0">
                <a:latin typeface="Courier New" panose="02070309020205020404" pitchFamily="49" charset="0"/>
                <a:cs typeface="Courier New" panose="02070309020205020404" pitchFamily="49" charset="0"/>
              </a:rPr>
              <a:t> KKT</a:t>
            </a:r>
          </a:p>
          <a:p>
            <a:endParaRPr lang="en-US" sz="18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schemeClr val="bg2">
                    <a:lumMod val="50000"/>
                    <a:lumOff val="50000"/>
                  </a:schemeClr>
                </a:solidFill>
              </a:rPr>
              <a:pPr/>
              <a:t>11</a:t>
            </a:fld>
            <a:endParaRPr lang="en-US">
              <a:solidFill>
                <a:schemeClr val="bg2">
                  <a:lumMod val="50000"/>
                  <a:lumOff val="50000"/>
                </a:schemeClr>
              </a:solidFill>
            </a:endParaRPr>
          </a:p>
        </p:txBody>
      </p:sp>
      <p:pic>
        <p:nvPicPr>
          <p:cNvPr id="6" name="Picture 5"/>
          <p:cNvPicPr>
            <a:picLocks noChangeAspect="1"/>
          </p:cNvPicPr>
          <p:nvPr/>
        </p:nvPicPr>
        <p:blipFill>
          <a:blip r:embed="rId2"/>
          <a:stretch>
            <a:fillRect/>
          </a:stretch>
        </p:blipFill>
        <p:spPr>
          <a:xfrm>
            <a:off x="762000" y="1981200"/>
            <a:ext cx="5934075" cy="704850"/>
          </a:xfrm>
          <a:prstGeom prst="rect">
            <a:avLst/>
          </a:prstGeom>
        </p:spPr>
      </p:pic>
      <p:pic>
        <p:nvPicPr>
          <p:cNvPr id="7" name="Picture 6"/>
          <p:cNvPicPr>
            <a:picLocks noChangeAspect="1"/>
          </p:cNvPicPr>
          <p:nvPr/>
        </p:nvPicPr>
        <p:blipFill>
          <a:blip r:embed="rId3"/>
          <a:stretch>
            <a:fillRect/>
          </a:stretch>
        </p:blipFill>
        <p:spPr>
          <a:xfrm>
            <a:off x="1600200" y="3209130"/>
            <a:ext cx="4905375" cy="1238250"/>
          </a:xfrm>
          <a:prstGeom prst="rect">
            <a:avLst/>
          </a:prstGeom>
        </p:spPr>
      </p:pic>
    </p:spTree>
    <p:extLst>
      <p:ext uri="{BB962C8B-B14F-4D97-AF65-F5344CB8AC3E}">
        <p14:creationId xmlns:p14="http://schemas.microsoft.com/office/powerpoint/2010/main" val="15400843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latin typeface="Tekton Pro Ext" panose="020F0605020208020904" pitchFamily="34" charset="0"/>
              </a:rPr>
              <a:t>SVM </a:t>
            </a:r>
            <a:r>
              <a:rPr lang="en-US" sz="2800" dirty="0" err="1" smtClean="0">
                <a:latin typeface="Tekton Pro Ext" panose="020F0605020208020904" pitchFamily="34" charset="0"/>
              </a:rPr>
              <a:t>cho</a:t>
            </a:r>
            <a:r>
              <a:rPr lang="en-US" sz="2800" dirty="0" smtClean="0">
                <a:latin typeface="Tekton Pro Ext" panose="020F0605020208020904" pitchFamily="34" charset="0"/>
              </a:rPr>
              <a:t> </a:t>
            </a:r>
            <a:r>
              <a:rPr lang="en-US" sz="2800" dirty="0" err="1" smtClean="0">
                <a:latin typeface="Tekton Pro Ext" panose="020F0605020208020904" pitchFamily="34" charset="0"/>
              </a:rPr>
              <a:t>vấn</a:t>
            </a:r>
            <a:r>
              <a:rPr lang="en-US" sz="2800" dirty="0" smtClean="0">
                <a:latin typeface="Tekton Pro Ext" panose="020F0605020208020904" pitchFamily="34" charset="0"/>
              </a:rPr>
              <a:t> </a:t>
            </a:r>
            <a:r>
              <a:rPr lang="en-US" sz="2800" dirty="0" err="1" smtClean="0">
                <a:latin typeface="Tekton Pro Ext" panose="020F0605020208020904" pitchFamily="34" charset="0"/>
              </a:rPr>
              <a:t>đề</a:t>
            </a:r>
            <a:r>
              <a:rPr lang="en-US" sz="2800" dirty="0" smtClean="0">
                <a:latin typeface="Tekton Pro Ext" panose="020F0605020208020904" pitchFamily="34" charset="0"/>
              </a:rPr>
              <a:t> </a:t>
            </a:r>
            <a:r>
              <a:rPr lang="en-US" sz="2800" dirty="0" err="1" smtClean="0">
                <a:latin typeface="Tekton Pro Ext" panose="020F0605020208020904" pitchFamily="34" charset="0"/>
              </a:rPr>
              <a:t>nhận</a:t>
            </a:r>
            <a:r>
              <a:rPr lang="en-US" sz="2800" dirty="0" smtClean="0">
                <a:latin typeface="Tekton Pro Ext" panose="020F0605020208020904" pitchFamily="34" charset="0"/>
              </a:rPr>
              <a:t> </a:t>
            </a:r>
            <a:r>
              <a:rPr lang="en-US" sz="2800" dirty="0" err="1" smtClean="0">
                <a:latin typeface="Tekton Pro Ext" panose="020F0605020208020904" pitchFamily="34" charset="0"/>
              </a:rPr>
              <a:t>dạng</a:t>
            </a:r>
            <a:r>
              <a:rPr lang="en-US" sz="2800" dirty="0" smtClean="0">
                <a:latin typeface="Tekton Pro Ext" panose="020F0605020208020904" pitchFamily="34" charset="0"/>
              </a:rPr>
              <a:t> </a:t>
            </a:r>
            <a:r>
              <a:rPr lang="en-US" sz="2800" dirty="0" err="1" smtClean="0">
                <a:latin typeface="Tekton Pro Ext" panose="020F0605020208020904" pitchFamily="34" charset="0"/>
              </a:rPr>
              <a:t>đa</a:t>
            </a:r>
            <a:r>
              <a:rPr lang="en-US" sz="2800" dirty="0" smtClean="0">
                <a:latin typeface="Tekton Pro Ext" panose="020F0605020208020904" pitchFamily="34" charset="0"/>
              </a:rPr>
              <a:t> </a:t>
            </a:r>
            <a:r>
              <a:rPr lang="en-US" sz="2800" dirty="0" err="1" smtClean="0">
                <a:latin typeface="Tekton Pro Ext" panose="020F0605020208020904" pitchFamily="34" charset="0"/>
              </a:rPr>
              <a:t>lớp</a:t>
            </a:r>
            <a:endParaRPr lang="en-US" sz="2800" dirty="0">
              <a:latin typeface="Tekton Pro Ext" panose="020F0605020208020904" pitchFamily="34" charset="0"/>
            </a:endParaRPr>
          </a:p>
        </p:txBody>
      </p:sp>
      <p:sp>
        <p:nvSpPr>
          <p:cNvPr id="3" name="Content Placeholder 2"/>
          <p:cNvSpPr>
            <a:spLocks noGrp="1"/>
          </p:cNvSpPr>
          <p:nvPr>
            <p:ph idx="1"/>
          </p:nvPr>
        </p:nvSpPr>
        <p:spPr>
          <a:xfrm>
            <a:off x="304800" y="1447800"/>
            <a:ext cx="8639175" cy="5253038"/>
          </a:xfrm>
        </p:spPr>
        <p:txBody>
          <a:bodyPr/>
          <a:lstStyle/>
          <a:p>
            <a:r>
              <a:rPr lang="en-US" sz="2000" b="1" dirty="0" err="1" smtClean="0">
                <a:latin typeface="Courier New" panose="02070309020205020404" pitchFamily="49" charset="0"/>
                <a:cs typeface="Courier New" panose="02070309020205020404" pitchFamily="49" charset="0"/>
              </a:rPr>
              <a:t>Kết</a:t>
            </a:r>
            <a:r>
              <a:rPr lang="en-US" sz="2000" b="1" dirty="0" smtClean="0">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hợp</a:t>
            </a:r>
            <a:r>
              <a:rPr lang="en-US" sz="2000" b="1" dirty="0" smtClean="0">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nhiều</a:t>
            </a:r>
            <a:r>
              <a:rPr lang="en-US" sz="2000" b="1" dirty="0" smtClean="0">
                <a:latin typeface="Courier New" panose="02070309020205020404" pitchFamily="49" charset="0"/>
                <a:cs typeface="Courier New" panose="02070309020205020404" pitchFamily="49" charset="0"/>
              </a:rPr>
              <a:t> SVM </a:t>
            </a:r>
            <a:r>
              <a:rPr lang="en-US" sz="2000" b="1" dirty="0" err="1" smtClean="0">
                <a:latin typeface="Courier New" panose="02070309020205020404" pitchFamily="49" charset="0"/>
                <a:cs typeface="Courier New" panose="02070309020205020404" pitchFamily="49" charset="0"/>
              </a:rPr>
              <a:t>hai</a:t>
            </a:r>
            <a:r>
              <a:rPr lang="en-US" sz="2000" b="1" dirty="0" smtClean="0">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lớp</a:t>
            </a:r>
            <a:r>
              <a:rPr lang="en-US" sz="2000" b="1" dirty="0" smtClean="0">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lại</a:t>
            </a:r>
            <a:r>
              <a:rPr lang="en-US" sz="2000" b="1" dirty="0" smtClean="0">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với</a:t>
            </a:r>
            <a:r>
              <a:rPr lang="en-US" sz="2000" b="1" dirty="0" smtClean="0">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nhau</a:t>
            </a:r>
            <a:r>
              <a:rPr lang="en-US" sz="2000" b="1" dirty="0" smtClean="0">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từng</a:t>
            </a:r>
            <a:r>
              <a:rPr lang="en-US" sz="2000" b="1" dirty="0" smtClean="0">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đôi</a:t>
            </a:r>
            <a:r>
              <a:rPr lang="en-US" sz="2000" b="1" dirty="0" smtClean="0">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một</a:t>
            </a:r>
            <a:endParaRPr lang="en-US" sz="2000" b="1" dirty="0" smtClean="0">
              <a:latin typeface="Courier New" panose="02070309020205020404" pitchFamily="49" charset="0"/>
              <a:cs typeface="Courier New" panose="02070309020205020404" pitchFamily="49" charset="0"/>
            </a:endParaRPr>
          </a:p>
          <a:p>
            <a:r>
              <a:rPr lang="en-US" sz="2000" b="1" dirty="0" err="1" smtClean="0">
                <a:latin typeface="Courier New" panose="02070309020205020404" pitchFamily="49" charset="0"/>
                <a:cs typeface="Courier New" panose="02070309020205020404" pitchFamily="49" charset="0"/>
              </a:rPr>
              <a:t>Chiến</a:t>
            </a:r>
            <a:r>
              <a:rPr lang="en-US" sz="2000" b="1" dirty="0" smtClean="0">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lược</a:t>
            </a:r>
            <a:r>
              <a:rPr lang="en-US" sz="2000" b="1" dirty="0" smtClean="0">
                <a:latin typeface="Courier New" panose="02070309020205020404" pitchFamily="49" charset="0"/>
                <a:cs typeface="Courier New" panose="02070309020205020404" pitchFamily="49" charset="0"/>
              </a:rPr>
              <a:t>:</a:t>
            </a:r>
          </a:p>
          <a:p>
            <a:pPr lvl="1"/>
            <a:r>
              <a:rPr lang="en-US" sz="1600" b="1" dirty="0" err="1" smtClean="0">
                <a:latin typeface="Courier New" panose="02070309020205020404" pitchFamily="49" charset="0"/>
                <a:cs typeface="Courier New" panose="02070309020205020404" pitchFamily="49" charset="0"/>
              </a:rPr>
              <a:t>Giả</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sử</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cần</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nhận</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dạng</a:t>
            </a:r>
            <a:r>
              <a:rPr lang="en-US" sz="1600" b="1" dirty="0" smtClean="0">
                <a:latin typeface="Courier New" panose="02070309020205020404" pitchFamily="49" charset="0"/>
                <a:cs typeface="Courier New" panose="02070309020205020404" pitchFamily="49" charset="0"/>
              </a:rPr>
              <a:t> s </a:t>
            </a:r>
            <a:r>
              <a:rPr lang="en-US" sz="1600" b="1" dirty="0" err="1" smtClean="0">
                <a:latin typeface="Courier New" panose="02070309020205020404" pitchFamily="49" charset="0"/>
                <a:cs typeface="Courier New" panose="02070309020205020404" pitchFamily="49" charset="0"/>
              </a:rPr>
              <a:t>lớp</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thì</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sử</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dụng</a:t>
            </a:r>
            <a:r>
              <a:rPr lang="en-US" sz="1600" b="1" dirty="0" smtClean="0">
                <a:latin typeface="Courier New" panose="02070309020205020404" pitchFamily="49" charset="0"/>
                <a:cs typeface="Courier New" panose="02070309020205020404" pitchFamily="49" charset="0"/>
              </a:rPr>
              <a:t> s SVM.</a:t>
            </a:r>
          </a:p>
          <a:p>
            <a:pPr lvl="1"/>
            <a:r>
              <a:rPr lang="en-US" sz="1600" b="1" dirty="0" smtClean="0">
                <a:latin typeface="Courier New" panose="02070309020205020404" pitchFamily="49" charset="0"/>
                <a:cs typeface="Courier New" panose="02070309020205020404" pitchFamily="49" charset="0"/>
              </a:rPr>
              <a:t>SVM </a:t>
            </a:r>
            <a:r>
              <a:rPr lang="en-US" sz="1600" b="1" dirty="0" err="1" smtClean="0">
                <a:latin typeface="Courier New" panose="02070309020205020404" pitchFamily="49" charset="0"/>
                <a:cs typeface="Courier New" panose="02070309020205020404" pitchFamily="49" charset="0"/>
              </a:rPr>
              <a:t>thứ</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i</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sẽ</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phân</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biệt</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lớp</a:t>
            </a:r>
            <a:r>
              <a:rPr lang="en-US" sz="1600" b="1" dirty="0" smtClean="0">
                <a:latin typeface="Courier New" panose="02070309020205020404" pitchFamily="49" charset="0"/>
                <a:cs typeface="Courier New" panose="02070309020205020404" pitchFamily="49" charset="0"/>
              </a:rPr>
              <a:t> </a:t>
            </a:r>
            <a:r>
              <a:rPr lang="en-US" sz="1600" b="1" smtClean="0">
                <a:latin typeface="Courier New" panose="02070309020205020404" pitchFamily="49" charset="0"/>
                <a:cs typeface="Courier New" panose="02070309020205020404" pitchFamily="49" charset="0"/>
              </a:rPr>
              <a:t>i </a:t>
            </a:r>
            <a:r>
              <a:rPr lang="en-US" sz="1600" b="1" dirty="0" err="1" smtClean="0">
                <a:latin typeface="Courier New" panose="02070309020205020404" pitchFamily="49" charset="0"/>
                <a:cs typeface="Courier New" panose="02070309020205020404" pitchFamily="49" charset="0"/>
              </a:rPr>
              <a:t>với</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lớp</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còn</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lại</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nếu</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i</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là</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lớp</a:t>
            </a:r>
            <a:r>
              <a:rPr lang="en-US" sz="1600" b="1" dirty="0" smtClean="0">
                <a:latin typeface="Courier New" panose="02070309020205020404" pitchFamily="49" charset="0"/>
                <a:cs typeface="Courier New" panose="02070309020205020404" pitchFamily="49" charset="0"/>
              </a:rPr>
              <a:t> 1 </a:t>
            </a:r>
            <a:r>
              <a:rPr lang="en-US" sz="1600" b="1" dirty="0" err="1" smtClean="0">
                <a:latin typeface="Courier New" panose="02070309020205020404" pitchFamily="49" charset="0"/>
                <a:cs typeface="Courier New" panose="02070309020205020404" pitchFamily="49" charset="0"/>
              </a:rPr>
              <a:t>thì</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lớp</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còn</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lại</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là</a:t>
            </a:r>
            <a:r>
              <a:rPr lang="en-US" sz="1600" b="1" dirty="0" smtClean="0">
                <a:latin typeface="Courier New" panose="02070309020205020404" pitchFamily="49" charset="0"/>
                <a:cs typeface="Courier New" panose="02070309020205020404" pitchFamily="49" charset="0"/>
              </a:rPr>
              <a:t> -1).</a:t>
            </a:r>
          </a:p>
          <a:p>
            <a:pPr lvl="1"/>
            <a:r>
              <a:rPr lang="en-US" sz="1600" b="1" dirty="0" err="1" smtClean="0">
                <a:latin typeface="Courier New" panose="02070309020205020404" pitchFamily="49" charset="0"/>
                <a:cs typeface="Courier New" panose="02070309020205020404" pitchFamily="49" charset="0"/>
              </a:rPr>
              <a:t>Hàm</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nhận</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dạng</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của</a:t>
            </a:r>
            <a:r>
              <a:rPr lang="en-US" sz="1600" b="1" dirty="0" smtClean="0">
                <a:latin typeface="Courier New" panose="02070309020205020404" pitchFamily="49" charset="0"/>
                <a:cs typeface="Courier New" panose="02070309020205020404" pitchFamily="49" charset="0"/>
              </a:rPr>
              <a:t> SVM </a:t>
            </a:r>
            <a:r>
              <a:rPr lang="en-US" sz="1600" b="1" dirty="0" err="1" smtClean="0">
                <a:latin typeface="Courier New" panose="02070309020205020404" pitchFamily="49" charset="0"/>
                <a:cs typeface="Courier New" panose="02070309020205020404" pitchFamily="49" charset="0"/>
              </a:rPr>
              <a:t>thứ</a:t>
            </a:r>
            <a:r>
              <a:rPr lang="en-US" sz="1600" b="1" dirty="0" smtClean="0">
                <a:latin typeface="Courier New" panose="02070309020205020404" pitchFamily="49" charset="0"/>
                <a:cs typeface="Courier New" panose="02070309020205020404" pitchFamily="49" charset="0"/>
              </a:rPr>
              <a:t> I </a:t>
            </a:r>
            <a:r>
              <a:rPr lang="en-US" sz="1600" b="1" dirty="0" err="1" smtClean="0">
                <a:latin typeface="Courier New" panose="02070309020205020404" pitchFamily="49" charset="0"/>
                <a:cs typeface="Courier New" panose="02070309020205020404" pitchFamily="49" charset="0"/>
              </a:rPr>
              <a:t>nào</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cho</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ra</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kết</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quả</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bé</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nhất</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thì</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mẫu</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thử</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thứ</a:t>
            </a:r>
            <a:r>
              <a:rPr lang="en-US" sz="1600" b="1" dirty="0" smtClean="0">
                <a:latin typeface="Courier New" panose="02070309020205020404" pitchFamily="49" charset="0"/>
                <a:cs typeface="Courier New" panose="02070309020205020404" pitchFamily="49" charset="0"/>
              </a:rPr>
              <a:t> x </a:t>
            </a:r>
            <a:r>
              <a:rPr lang="en-US" sz="1600" b="1" dirty="0" err="1" smtClean="0">
                <a:latin typeface="Courier New" panose="02070309020205020404" pitchFamily="49" charset="0"/>
                <a:cs typeface="Courier New" panose="02070309020205020404" pitchFamily="49" charset="0"/>
              </a:rPr>
              <a:t>thuộc</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lớp</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thứ</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i</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đó</a:t>
            </a:r>
            <a:r>
              <a:rPr lang="en-US" sz="1600" b="1" dirty="0" smtClean="0">
                <a:latin typeface="Courier New" panose="02070309020205020404" pitchFamily="49" charset="0"/>
                <a:cs typeface="Courier New" panose="02070309020205020404" pitchFamily="49" charset="0"/>
              </a:rPr>
              <a:t>.</a:t>
            </a:r>
          </a:p>
          <a:p>
            <a:r>
              <a:rPr lang="en-US" sz="2000" b="1" dirty="0" smtClean="0">
                <a:latin typeface="Courier New" panose="02070309020205020404" pitchFamily="49" charset="0"/>
                <a:cs typeface="Courier New" panose="02070309020205020404" pitchFamily="49" charset="0"/>
              </a:rPr>
              <a:t>Ý </a:t>
            </a:r>
            <a:r>
              <a:rPr lang="en-US" sz="2000" b="1" dirty="0" err="1" smtClean="0">
                <a:latin typeface="Courier New" panose="02070309020205020404" pitchFamily="49" charset="0"/>
                <a:cs typeface="Courier New" panose="02070309020205020404" pitchFamily="49" charset="0"/>
              </a:rPr>
              <a:t>tưởng</a:t>
            </a:r>
            <a:r>
              <a:rPr lang="en-US" sz="2000" b="1" dirty="0" smtClean="0">
                <a:latin typeface="Courier New" panose="02070309020205020404" pitchFamily="49" charset="0"/>
                <a:cs typeface="Courier New" panose="02070309020205020404" pitchFamily="49" charset="0"/>
              </a:rPr>
              <a:t>:</a:t>
            </a:r>
          </a:p>
          <a:p>
            <a:pPr lvl="1"/>
            <a:r>
              <a:rPr lang="en-US" sz="1600" b="1" dirty="0" smtClean="0">
                <a:latin typeface="Courier New" panose="02070309020205020404" pitchFamily="49" charset="0"/>
                <a:cs typeface="Courier New" panose="02070309020205020404" pitchFamily="49" charset="0"/>
              </a:rPr>
              <a:t>Ban </a:t>
            </a:r>
            <a:r>
              <a:rPr lang="en-US" sz="1600" b="1" dirty="0" err="1" smtClean="0">
                <a:latin typeface="Courier New" panose="02070309020205020404" pitchFamily="49" charset="0"/>
                <a:cs typeface="Courier New" panose="02070309020205020404" pitchFamily="49" charset="0"/>
              </a:rPr>
              <a:t>đầu</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sẽ</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phân</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biệt</a:t>
            </a:r>
            <a:r>
              <a:rPr lang="en-US" sz="1600" b="1" dirty="0" smtClean="0">
                <a:latin typeface="Courier New" panose="02070309020205020404" pitchFamily="49" charset="0"/>
                <a:cs typeface="Courier New" panose="02070309020205020404" pitchFamily="49" charset="0"/>
              </a:rPr>
              <a:t> 1 </a:t>
            </a:r>
            <a:r>
              <a:rPr lang="en-US" sz="1600" b="1" dirty="0" err="1" smtClean="0">
                <a:latin typeface="Courier New" panose="02070309020205020404" pitchFamily="49" charset="0"/>
                <a:cs typeface="Courier New" panose="02070309020205020404" pitchFamily="49" charset="0"/>
              </a:rPr>
              <a:t>lớp</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có</a:t>
            </a:r>
            <a:r>
              <a:rPr lang="en-US" sz="1600" b="1" dirty="0" smtClean="0">
                <a:latin typeface="Courier New" panose="02070309020205020404" pitchFamily="49" charset="0"/>
                <a:cs typeface="Courier New" panose="02070309020205020404" pitchFamily="49" charset="0"/>
              </a:rPr>
              <a:t> 2 </a:t>
            </a:r>
            <a:r>
              <a:rPr lang="en-US" sz="1600" b="1" dirty="0" err="1" smtClean="0">
                <a:latin typeface="Courier New" panose="02070309020205020404" pitchFamily="49" charset="0"/>
                <a:cs typeface="Courier New" panose="02070309020205020404" pitchFamily="49" charset="0"/>
              </a:rPr>
              <a:t>khả</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năng</a:t>
            </a:r>
            <a:r>
              <a:rPr lang="en-US" sz="1600" b="1" dirty="0" smtClean="0">
                <a:latin typeface="Courier New" panose="02070309020205020404" pitchFamily="49" charset="0"/>
                <a:cs typeface="Courier New" panose="02070309020205020404" pitchFamily="49" charset="0"/>
              </a:rPr>
              <a:t>:</a:t>
            </a:r>
          </a:p>
          <a:p>
            <a:pPr lvl="2"/>
            <a:r>
              <a:rPr lang="en-US" sz="1200" b="1" dirty="0" err="1">
                <a:latin typeface="Courier New" panose="02070309020205020404" pitchFamily="49" charset="0"/>
                <a:cs typeface="Courier New" panose="02070309020205020404" pitchFamily="49" charset="0"/>
              </a:rPr>
              <a:t>L</a:t>
            </a:r>
            <a:r>
              <a:rPr lang="en-US" sz="1200" b="1" dirty="0" err="1" smtClean="0">
                <a:latin typeface="Courier New" panose="02070309020205020404" pitchFamily="49" charset="0"/>
                <a:cs typeface="Courier New" panose="02070309020205020404" pitchFamily="49" charset="0"/>
              </a:rPr>
              <a:t>à</a:t>
            </a:r>
            <a:r>
              <a:rPr lang="en-US" sz="1200" b="1" dirty="0" smtClean="0">
                <a:latin typeface="Courier New" panose="02070309020205020404" pitchFamily="49" charset="0"/>
                <a:cs typeface="Courier New" panose="02070309020205020404" pitchFamily="49" charset="0"/>
              </a:rPr>
              <a:t> </a:t>
            </a:r>
            <a:r>
              <a:rPr lang="en-US" sz="1200" b="1" dirty="0" err="1" smtClean="0">
                <a:latin typeface="Courier New" panose="02070309020205020404" pitchFamily="49" charset="0"/>
                <a:cs typeface="Courier New" panose="02070309020205020404" pitchFamily="49" charset="0"/>
              </a:rPr>
              <a:t>lớp</a:t>
            </a:r>
            <a:r>
              <a:rPr lang="en-US" sz="1200" b="1" dirty="0" smtClean="0">
                <a:latin typeface="Courier New" panose="02070309020205020404" pitchFamily="49" charset="0"/>
                <a:cs typeface="Courier New" panose="02070309020205020404" pitchFamily="49" charset="0"/>
              </a:rPr>
              <a:t> </a:t>
            </a:r>
            <a:r>
              <a:rPr lang="en-US" sz="1200" b="1" dirty="0" err="1" smtClean="0">
                <a:latin typeface="Courier New" panose="02070309020205020404" pitchFamily="49" charset="0"/>
                <a:cs typeface="Courier New" panose="02070309020205020404" pitchFamily="49" charset="0"/>
              </a:rPr>
              <a:t>đó</a:t>
            </a:r>
            <a:endParaRPr lang="en-US" sz="1200" b="1" dirty="0" smtClean="0">
              <a:latin typeface="Courier New" panose="02070309020205020404" pitchFamily="49" charset="0"/>
              <a:cs typeface="Courier New" panose="02070309020205020404" pitchFamily="49" charset="0"/>
            </a:endParaRPr>
          </a:p>
          <a:p>
            <a:pPr lvl="2"/>
            <a:r>
              <a:rPr lang="en-US" sz="1200" b="1" dirty="0" err="1" smtClean="0">
                <a:latin typeface="Courier New" panose="02070309020205020404" pitchFamily="49" charset="0"/>
                <a:cs typeface="Courier New" panose="02070309020205020404" pitchFamily="49" charset="0"/>
              </a:rPr>
              <a:t>Không</a:t>
            </a:r>
            <a:r>
              <a:rPr lang="en-US" sz="1200" b="1" dirty="0" smtClean="0">
                <a:latin typeface="Courier New" panose="02070309020205020404" pitchFamily="49" charset="0"/>
                <a:cs typeface="Courier New" panose="02070309020205020404" pitchFamily="49" charset="0"/>
              </a:rPr>
              <a:t> </a:t>
            </a:r>
            <a:r>
              <a:rPr lang="en-US" sz="1200" b="1" dirty="0" err="1" smtClean="0">
                <a:latin typeface="Courier New" panose="02070309020205020404" pitchFamily="49" charset="0"/>
                <a:cs typeface="Courier New" panose="02070309020205020404" pitchFamily="49" charset="0"/>
              </a:rPr>
              <a:t>phải</a:t>
            </a:r>
            <a:r>
              <a:rPr lang="en-US" sz="1200" b="1" dirty="0" smtClean="0">
                <a:latin typeface="Courier New" panose="02070309020205020404" pitchFamily="49" charset="0"/>
                <a:cs typeface="Courier New" panose="02070309020205020404" pitchFamily="49" charset="0"/>
              </a:rPr>
              <a:t> </a:t>
            </a:r>
            <a:r>
              <a:rPr lang="en-US" sz="1200" b="1" dirty="0" err="1" smtClean="0">
                <a:latin typeface="Courier New" panose="02070309020205020404" pitchFamily="49" charset="0"/>
                <a:cs typeface="Courier New" panose="02070309020205020404" pitchFamily="49" charset="0"/>
              </a:rPr>
              <a:t>là</a:t>
            </a:r>
            <a:r>
              <a:rPr lang="en-US" sz="1200" b="1" dirty="0" smtClean="0">
                <a:latin typeface="Courier New" panose="02070309020205020404" pitchFamily="49" charset="0"/>
                <a:cs typeface="Courier New" panose="02070309020205020404" pitchFamily="49" charset="0"/>
              </a:rPr>
              <a:t> </a:t>
            </a:r>
            <a:r>
              <a:rPr lang="en-US" sz="1200" b="1" dirty="0" err="1" smtClean="0">
                <a:latin typeface="Courier New" panose="02070309020205020404" pitchFamily="49" charset="0"/>
                <a:cs typeface="Courier New" panose="02070309020205020404" pitchFamily="49" charset="0"/>
              </a:rPr>
              <a:t>lớp</a:t>
            </a:r>
            <a:r>
              <a:rPr lang="en-US" sz="1200" b="1" dirty="0" smtClean="0">
                <a:latin typeface="Courier New" panose="02070309020205020404" pitchFamily="49" charset="0"/>
                <a:cs typeface="Courier New" panose="02070309020205020404" pitchFamily="49" charset="0"/>
              </a:rPr>
              <a:t> </a:t>
            </a:r>
            <a:r>
              <a:rPr lang="en-US" sz="1200" b="1" dirty="0" err="1" smtClean="0">
                <a:latin typeface="Courier New" panose="02070309020205020404" pitchFamily="49" charset="0"/>
                <a:cs typeface="Courier New" panose="02070309020205020404" pitchFamily="49" charset="0"/>
              </a:rPr>
              <a:t>đó</a:t>
            </a:r>
            <a:r>
              <a:rPr lang="en-US" sz="1200" b="1" dirty="0" smtClean="0">
                <a:latin typeface="Courier New" panose="02070309020205020404" pitchFamily="49" charset="0"/>
                <a:cs typeface="Courier New" panose="02070309020205020404" pitchFamily="49" charset="0"/>
              </a:rPr>
              <a:t>   (1)</a:t>
            </a:r>
          </a:p>
          <a:p>
            <a:pPr lvl="1"/>
            <a:r>
              <a:rPr lang="en-US" sz="1600" b="1" dirty="0" err="1" smtClean="0">
                <a:latin typeface="Courier New" panose="02070309020205020404" pitchFamily="49" charset="0"/>
                <a:cs typeface="Courier New" panose="02070309020205020404" pitchFamily="49" charset="0"/>
              </a:rPr>
              <a:t>Tìm</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mặt</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phẳng</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phân</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cách</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giữa</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lớp</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đó</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và</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không</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phải</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là</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lớp</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đó</a:t>
            </a:r>
            <a:r>
              <a:rPr lang="en-US" sz="1600" b="1" dirty="0" smtClean="0">
                <a:latin typeface="Courier New" panose="02070309020205020404" pitchFamily="49" charset="0"/>
                <a:cs typeface="Courier New" panose="02070309020205020404" pitchFamily="49" charset="0"/>
              </a:rPr>
              <a:t>.</a:t>
            </a:r>
          </a:p>
          <a:p>
            <a:pPr lvl="1"/>
            <a:r>
              <a:rPr lang="en-US" sz="1600" b="1" dirty="0" err="1" smtClean="0">
                <a:latin typeface="Courier New" panose="02070309020205020404" pitchFamily="49" charset="0"/>
                <a:cs typeface="Courier New" panose="02070309020205020404" pitchFamily="49" charset="0"/>
              </a:rPr>
              <a:t>Xét</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tiếp</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lớp</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thứ</a:t>
            </a:r>
            <a:r>
              <a:rPr lang="en-US" sz="1600" b="1" dirty="0" smtClean="0">
                <a:latin typeface="Courier New" panose="02070309020205020404" pitchFamily="49" charset="0"/>
                <a:cs typeface="Courier New" panose="02070309020205020404" pitchFamily="49" charset="0"/>
              </a:rPr>
              <a:t> 2 </a:t>
            </a:r>
            <a:r>
              <a:rPr lang="en-US" sz="1600" b="1" dirty="0" err="1" smtClean="0">
                <a:latin typeface="Courier New" panose="02070309020205020404" pitchFamily="49" charset="0"/>
                <a:cs typeface="Courier New" panose="02070309020205020404" pitchFamily="49" charset="0"/>
              </a:rPr>
              <a:t>với</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dữ</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liệu</a:t>
            </a:r>
            <a:r>
              <a:rPr lang="en-US" sz="1600" b="1" dirty="0" smtClean="0">
                <a:latin typeface="Courier New" panose="02070309020205020404" pitchFamily="49" charset="0"/>
                <a:cs typeface="Courier New" panose="02070309020205020404" pitchFamily="49" charset="0"/>
              </a:rPr>
              <a:t> (1) ở </a:t>
            </a:r>
            <a:r>
              <a:rPr lang="en-US" sz="1600" b="1" dirty="0" err="1" smtClean="0">
                <a:latin typeface="Courier New" panose="02070309020205020404" pitchFamily="49" charset="0"/>
                <a:cs typeface="Courier New" panose="02070309020205020404" pitchFamily="49" charset="0"/>
              </a:rPr>
              <a:t>trên</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có</a:t>
            </a:r>
            <a:r>
              <a:rPr lang="en-US" sz="1600" b="1" dirty="0" smtClean="0">
                <a:latin typeface="Courier New" panose="02070309020205020404" pitchFamily="49" charset="0"/>
                <a:cs typeface="Courier New" panose="02070309020205020404" pitchFamily="49" charset="0"/>
              </a:rPr>
              <a:t> 2 </a:t>
            </a:r>
            <a:r>
              <a:rPr lang="en-US" sz="1600" b="1" dirty="0" err="1" smtClean="0">
                <a:latin typeface="Courier New" panose="02070309020205020404" pitchFamily="49" charset="0"/>
                <a:cs typeface="Courier New" panose="02070309020205020404" pitchFamily="49" charset="0"/>
              </a:rPr>
              <a:t>khả</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năng</a:t>
            </a:r>
            <a:r>
              <a:rPr lang="en-US" sz="1600" b="1" dirty="0" smtClean="0">
                <a:latin typeface="Courier New" panose="02070309020205020404" pitchFamily="49" charset="0"/>
                <a:cs typeface="Courier New" panose="02070309020205020404" pitchFamily="49" charset="0"/>
              </a:rPr>
              <a:t>:</a:t>
            </a:r>
          </a:p>
          <a:p>
            <a:pPr lvl="2"/>
            <a:r>
              <a:rPr lang="en-US" sz="1200" b="1" dirty="0" err="1" smtClean="0">
                <a:latin typeface="Courier New" panose="02070309020205020404" pitchFamily="49" charset="0"/>
                <a:cs typeface="Courier New" panose="02070309020205020404" pitchFamily="49" charset="0"/>
              </a:rPr>
              <a:t>Là</a:t>
            </a:r>
            <a:r>
              <a:rPr lang="en-US" sz="1200" b="1" dirty="0" smtClean="0">
                <a:latin typeface="Courier New" panose="02070309020205020404" pitchFamily="49" charset="0"/>
                <a:cs typeface="Courier New" panose="02070309020205020404" pitchFamily="49" charset="0"/>
              </a:rPr>
              <a:t> </a:t>
            </a:r>
            <a:r>
              <a:rPr lang="en-US" sz="1200" b="1" dirty="0" err="1" smtClean="0">
                <a:latin typeface="Courier New" panose="02070309020205020404" pitchFamily="49" charset="0"/>
                <a:cs typeface="Courier New" panose="02070309020205020404" pitchFamily="49" charset="0"/>
              </a:rPr>
              <a:t>lớp</a:t>
            </a:r>
            <a:r>
              <a:rPr lang="en-US" sz="1200" b="1" dirty="0" smtClean="0">
                <a:latin typeface="Courier New" panose="02070309020205020404" pitchFamily="49" charset="0"/>
                <a:cs typeface="Courier New" panose="02070309020205020404" pitchFamily="49" charset="0"/>
              </a:rPr>
              <a:t> 2</a:t>
            </a:r>
          </a:p>
          <a:p>
            <a:pPr lvl="2"/>
            <a:r>
              <a:rPr lang="en-US" sz="1200" b="1" dirty="0" err="1" smtClean="0">
                <a:latin typeface="Courier New" panose="02070309020205020404" pitchFamily="49" charset="0"/>
                <a:cs typeface="Courier New" panose="02070309020205020404" pitchFamily="49" charset="0"/>
              </a:rPr>
              <a:t>Không</a:t>
            </a:r>
            <a:r>
              <a:rPr lang="en-US" sz="1200" b="1" dirty="0" smtClean="0">
                <a:latin typeface="Courier New" panose="02070309020205020404" pitchFamily="49" charset="0"/>
                <a:cs typeface="Courier New" panose="02070309020205020404" pitchFamily="49" charset="0"/>
              </a:rPr>
              <a:t> </a:t>
            </a:r>
            <a:r>
              <a:rPr lang="en-US" sz="1200" b="1" dirty="0" err="1" smtClean="0">
                <a:latin typeface="Courier New" panose="02070309020205020404" pitchFamily="49" charset="0"/>
                <a:cs typeface="Courier New" panose="02070309020205020404" pitchFamily="49" charset="0"/>
              </a:rPr>
              <a:t>phải</a:t>
            </a:r>
            <a:r>
              <a:rPr lang="en-US" sz="1200" b="1" dirty="0" smtClean="0">
                <a:latin typeface="Courier New" panose="02070309020205020404" pitchFamily="49" charset="0"/>
                <a:cs typeface="Courier New" panose="02070309020205020404" pitchFamily="49" charset="0"/>
              </a:rPr>
              <a:t> </a:t>
            </a:r>
            <a:r>
              <a:rPr lang="en-US" sz="1200" b="1" dirty="0" err="1" smtClean="0">
                <a:latin typeface="Courier New" panose="02070309020205020404" pitchFamily="49" charset="0"/>
                <a:cs typeface="Courier New" panose="02070309020205020404" pitchFamily="49" charset="0"/>
              </a:rPr>
              <a:t>là</a:t>
            </a:r>
            <a:r>
              <a:rPr lang="en-US" sz="1200" b="1" dirty="0" smtClean="0">
                <a:latin typeface="Courier New" panose="02070309020205020404" pitchFamily="49" charset="0"/>
                <a:cs typeface="Courier New" panose="02070309020205020404" pitchFamily="49" charset="0"/>
              </a:rPr>
              <a:t> </a:t>
            </a:r>
            <a:r>
              <a:rPr lang="en-US" sz="1200" b="1" dirty="0" err="1" smtClean="0">
                <a:latin typeface="Courier New" panose="02070309020205020404" pitchFamily="49" charset="0"/>
                <a:cs typeface="Courier New" panose="02070309020205020404" pitchFamily="49" charset="0"/>
              </a:rPr>
              <a:t>lớp</a:t>
            </a:r>
            <a:r>
              <a:rPr lang="en-US" sz="1200" b="1" dirty="0" smtClean="0">
                <a:latin typeface="Courier New" panose="02070309020205020404" pitchFamily="49" charset="0"/>
                <a:cs typeface="Courier New" panose="02070309020205020404" pitchFamily="49" charset="0"/>
              </a:rPr>
              <a:t> 2</a:t>
            </a:r>
          </a:p>
          <a:p>
            <a:pPr lvl="1"/>
            <a:r>
              <a:rPr lang="en-US" sz="1600" b="1" dirty="0" err="1">
                <a:latin typeface="Courier New" panose="02070309020205020404" pitchFamily="49" charset="0"/>
                <a:cs typeface="Courier New" panose="02070309020205020404" pitchFamily="49" charset="0"/>
              </a:rPr>
              <a:t>Tìm</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mặt</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phẳng</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phân</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cách</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giữa</a:t>
            </a:r>
            <a:r>
              <a:rPr lang="en-US" sz="1600" b="1" dirty="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lớp</a:t>
            </a:r>
            <a:r>
              <a:rPr lang="en-US" sz="1600" b="1" dirty="0" smtClean="0">
                <a:latin typeface="Courier New" panose="02070309020205020404" pitchFamily="49" charset="0"/>
                <a:cs typeface="Courier New" panose="02070309020205020404" pitchFamily="49" charset="0"/>
              </a:rPr>
              <a:t> 2 </a:t>
            </a:r>
            <a:r>
              <a:rPr lang="en-US" sz="1600" b="1" dirty="0" err="1" smtClean="0">
                <a:latin typeface="Courier New" panose="02070309020205020404" pitchFamily="49" charset="0"/>
                <a:cs typeface="Courier New" panose="02070309020205020404" pitchFamily="49" charset="0"/>
              </a:rPr>
              <a:t>và</a:t>
            </a:r>
            <a:r>
              <a:rPr lang="en-US" sz="1600" b="1" dirty="0" smtClean="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không</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phải</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là</a:t>
            </a:r>
            <a:r>
              <a:rPr lang="en-US" sz="1600" b="1" dirty="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lớp</a:t>
            </a:r>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2.</a:t>
            </a:r>
          </a:p>
          <a:p>
            <a:pPr lvl="1"/>
            <a:r>
              <a:rPr lang="en-US" sz="1600" b="1" dirty="0" smtClean="0">
                <a:latin typeface="Courier New" panose="02070309020205020404" pitchFamily="49" charset="0"/>
                <a:cs typeface="Courier New" panose="02070309020205020404" pitchFamily="49" charset="0"/>
              </a:rPr>
              <a:t>…</a:t>
            </a:r>
            <a:endParaRPr lang="en-US" sz="1600" b="1"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schemeClr val="bg2">
                    <a:lumMod val="50000"/>
                    <a:lumOff val="50000"/>
                  </a:schemeClr>
                </a:solidFill>
              </a:rPr>
              <a:pPr/>
              <a:t>12</a:t>
            </a:fld>
            <a:endParaRPr lang="en-US">
              <a:solidFill>
                <a:schemeClr val="bg2">
                  <a:lumMod val="50000"/>
                  <a:lumOff val="50000"/>
                </a:schemeClr>
              </a:solidFill>
            </a:endParaRPr>
          </a:p>
        </p:txBody>
      </p:sp>
    </p:spTree>
    <p:extLst>
      <p:ext uri="{BB962C8B-B14F-4D97-AF65-F5344CB8AC3E}">
        <p14:creationId xmlns:p14="http://schemas.microsoft.com/office/powerpoint/2010/main" val="15225913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a:solidFill>
                  <a:srgbClr val="FF0000"/>
                </a:solidFill>
                <a:latin typeface="Tekton Pro Ext" panose="020F0605020208020904" pitchFamily="34" charset="0"/>
              </a:rPr>
              <a:t>2</a:t>
            </a:r>
            <a:r>
              <a:rPr lang="en-US" sz="2800" smtClean="0">
                <a:solidFill>
                  <a:srgbClr val="FF0000"/>
                </a:solidFill>
                <a:latin typeface="Tekton Pro Ext" panose="020F0605020208020904" pitchFamily="34" charset="0"/>
              </a:rPr>
              <a:t>. Sơ đồ khối hệ thống nhận dạng </a:t>
            </a:r>
            <a:endParaRPr lang="en-US" sz="2800" dirty="0">
              <a:solidFill>
                <a:srgbClr val="FF0000"/>
              </a:solidFill>
              <a:latin typeface="Tekton Pro Ext" panose="020F0605020208020904" pitchFamily="34"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schemeClr val="accent3">
                    <a:lumMod val="50000"/>
                  </a:schemeClr>
                </a:solidFill>
                <a:latin typeface="Tekton Pro Ext" panose="020F0605020208020904" pitchFamily="34" charset="0"/>
              </a:rPr>
              <a:pPr/>
              <a:t>13</a:t>
            </a:fld>
            <a:endParaRPr lang="en-US">
              <a:solidFill>
                <a:schemeClr val="accent3">
                  <a:lumMod val="50000"/>
                </a:schemeClr>
              </a:solidFill>
              <a:latin typeface="Tekton Pro Ext" panose="020F0605020208020904" pitchFamily="34" charset="0"/>
            </a:endParaRPr>
          </a:p>
        </p:txBody>
      </p:sp>
      <p:sp>
        <p:nvSpPr>
          <p:cNvPr id="6" name="Rectangle 5"/>
          <p:cNvSpPr/>
          <p:nvPr/>
        </p:nvSpPr>
        <p:spPr bwMode="auto">
          <a:xfrm>
            <a:off x="914400" y="3048000"/>
            <a:ext cx="1295400" cy="994394"/>
          </a:xfrm>
          <a:prstGeom prst="rect">
            <a:avLst/>
          </a:prstGeom>
          <a:solidFill>
            <a:schemeClr val="bg1">
              <a:lumMod val="95000"/>
            </a:schemeClr>
          </a:solidFill>
          <a:ln w="9525" cap="flat" cmpd="sng" algn="ctr">
            <a:solidFill>
              <a:schemeClr val="bg2">
                <a:lumMod val="25000"/>
                <a:lumOff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ekton Pro Ext" panose="020F0605020208020904" pitchFamily="34" charset="0"/>
                <a:cs typeface="Arial" pitchFamily="34" charset="0"/>
              </a:rPr>
              <a:t>Quan sát,</a:t>
            </a:r>
            <a:r>
              <a:rPr kumimoji="0" lang="en-US" sz="1400" b="1" i="0" u="none" strike="noStrike" cap="none" normalizeH="0" smtClean="0">
                <a:ln>
                  <a:noFill/>
                </a:ln>
                <a:solidFill>
                  <a:schemeClr val="tx1"/>
                </a:solidFill>
                <a:effectLst/>
                <a:latin typeface="Tekton Pro Ext" panose="020F0605020208020904" pitchFamily="34" charset="0"/>
                <a:cs typeface="Arial" pitchFamily="34" charset="0"/>
              </a:rPr>
              <a:t> cảm biến, thu nhận tín hiệu, số hóa</a:t>
            </a:r>
            <a:endParaRPr kumimoji="0" lang="en-US" sz="1400" b="1" i="0" u="none" strike="noStrike" cap="none" normalizeH="0" baseline="0" smtClean="0">
              <a:ln>
                <a:noFill/>
              </a:ln>
              <a:solidFill>
                <a:schemeClr val="tx1"/>
              </a:solidFill>
              <a:effectLst/>
              <a:latin typeface="Tekton Pro Ext" panose="020F0605020208020904" pitchFamily="34" charset="0"/>
              <a:cs typeface="Arial" pitchFamily="34" charset="0"/>
            </a:endParaRPr>
          </a:p>
        </p:txBody>
      </p:sp>
      <p:sp>
        <p:nvSpPr>
          <p:cNvPr id="11" name="Rectangle 10"/>
          <p:cNvSpPr/>
          <p:nvPr/>
        </p:nvSpPr>
        <p:spPr bwMode="auto">
          <a:xfrm>
            <a:off x="2590800" y="3048000"/>
            <a:ext cx="1295400" cy="994394"/>
          </a:xfrm>
          <a:prstGeom prst="rect">
            <a:avLst/>
          </a:prstGeom>
          <a:solidFill>
            <a:schemeClr val="bg1">
              <a:lumMod val="95000"/>
            </a:schemeClr>
          </a:solidFill>
          <a:ln w="9525" cap="flat" cmpd="sng" algn="ctr">
            <a:solidFill>
              <a:schemeClr val="bg2">
                <a:lumMod val="25000"/>
                <a:lumOff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1" smtClean="0">
                <a:latin typeface="Tekton Pro Ext" panose="020F0605020208020904" pitchFamily="34" charset="0"/>
                <a:cs typeface="Arial" pitchFamily="34" charset="0"/>
              </a:rPr>
              <a:t>Tiền xử lý, phân tích, chuẩn hóa dữ liệu</a:t>
            </a:r>
            <a:endParaRPr kumimoji="0" lang="en-US" sz="1400" b="1" i="0" u="none" strike="noStrike" cap="none" normalizeH="0" baseline="0" smtClean="0">
              <a:ln>
                <a:noFill/>
              </a:ln>
              <a:solidFill>
                <a:schemeClr val="tx1"/>
              </a:solidFill>
              <a:effectLst/>
              <a:latin typeface="Tekton Pro Ext" panose="020F0605020208020904" pitchFamily="34" charset="0"/>
              <a:cs typeface="Arial" pitchFamily="34" charset="0"/>
            </a:endParaRPr>
          </a:p>
        </p:txBody>
      </p:sp>
      <p:sp>
        <p:nvSpPr>
          <p:cNvPr id="12" name="Rectangle 11"/>
          <p:cNvSpPr/>
          <p:nvPr/>
        </p:nvSpPr>
        <p:spPr bwMode="auto">
          <a:xfrm>
            <a:off x="4267200" y="3048000"/>
            <a:ext cx="1295400" cy="994394"/>
          </a:xfrm>
          <a:prstGeom prst="rect">
            <a:avLst/>
          </a:prstGeom>
          <a:solidFill>
            <a:schemeClr val="bg1">
              <a:lumMod val="95000"/>
            </a:schemeClr>
          </a:solidFill>
          <a:ln w="9525" cap="flat" cmpd="sng" algn="ctr">
            <a:solidFill>
              <a:schemeClr val="bg2">
                <a:lumMod val="25000"/>
                <a:lumOff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1" smtClean="0">
                <a:latin typeface="Tekton Pro Ext" panose="020F0605020208020904" pitchFamily="34" charset="0"/>
                <a:cs typeface="Arial" pitchFamily="34" charset="0"/>
              </a:rPr>
              <a:t>Biểu diễn. Trích chọn đặc trưng</a:t>
            </a:r>
            <a:endParaRPr kumimoji="0" lang="en-US" sz="1400" b="1" i="0" u="none" strike="noStrike" cap="none" normalizeH="0" baseline="0" smtClean="0">
              <a:ln>
                <a:noFill/>
              </a:ln>
              <a:solidFill>
                <a:schemeClr val="tx1"/>
              </a:solidFill>
              <a:effectLst/>
              <a:latin typeface="Tekton Pro Ext" panose="020F0605020208020904" pitchFamily="34" charset="0"/>
              <a:cs typeface="Arial" pitchFamily="34" charset="0"/>
            </a:endParaRPr>
          </a:p>
        </p:txBody>
      </p:sp>
      <p:sp>
        <p:nvSpPr>
          <p:cNvPr id="13" name="Rectangle 12"/>
          <p:cNvSpPr/>
          <p:nvPr/>
        </p:nvSpPr>
        <p:spPr bwMode="auto">
          <a:xfrm>
            <a:off x="6553200" y="2205484"/>
            <a:ext cx="1295400" cy="994394"/>
          </a:xfrm>
          <a:prstGeom prst="rect">
            <a:avLst/>
          </a:prstGeom>
          <a:solidFill>
            <a:schemeClr val="bg1">
              <a:lumMod val="95000"/>
            </a:schemeClr>
          </a:solidFill>
          <a:ln w="9525" cap="flat" cmpd="sng" algn="ctr">
            <a:solidFill>
              <a:schemeClr val="bg2">
                <a:lumMod val="25000"/>
                <a:lumOff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en-US" sz="1400" b="1" smtClean="0">
              <a:latin typeface="Tekton Pro Ext" panose="020F0605020208020904" pitchFamily="34" charset="0"/>
              <a:cs typeface="Arial"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sz="1400" b="1" smtClean="0">
                <a:latin typeface="Tekton Pro Ext" panose="020F0605020208020904" pitchFamily="34" charset="0"/>
                <a:cs typeface="Arial" pitchFamily="34" charset="0"/>
              </a:rPr>
              <a:t>Học phân lớp</a:t>
            </a:r>
            <a:endParaRPr kumimoji="0" lang="en-US" sz="1400" b="1" i="0" u="none" strike="noStrike" cap="none" normalizeH="0" baseline="0" smtClean="0">
              <a:ln>
                <a:noFill/>
              </a:ln>
              <a:solidFill>
                <a:schemeClr val="tx1"/>
              </a:solidFill>
              <a:effectLst/>
              <a:latin typeface="Tekton Pro Ext" panose="020F0605020208020904" pitchFamily="34" charset="0"/>
              <a:cs typeface="Arial" pitchFamily="34" charset="0"/>
            </a:endParaRPr>
          </a:p>
        </p:txBody>
      </p:sp>
      <p:sp>
        <p:nvSpPr>
          <p:cNvPr id="14" name="Rectangle 13"/>
          <p:cNvSpPr/>
          <p:nvPr/>
        </p:nvSpPr>
        <p:spPr bwMode="auto">
          <a:xfrm>
            <a:off x="6553200" y="3886200"/>
            <a:ext cx="1295400" cy="994394"/>
          </a:xfrm>
          <a:prstGeom prst="rect">
            <a:avLst/>
          </a:prstGeom>
          <a:solidFill>
            <a:schemeClr val="bg1">
              <a:lumMod val="95000"/>
            </a:schemeClr>
          </a:solidFill>
          <a:ln w="9525" cap="flat" cmpd="sng" algn="ctr">
            <a:solidFill>
              <a:schemeClr val="bg2">
                <a:lumMod val="25000"/>
                <a:lumOff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1" smtClean="0">
                <a:latin typeface="Tekton Pro Ext" panose="020F0605020208020904" pitchFamily="34" charset="0"/>
                <a:cs typeface="Arial" pitchFamily="34" charset="0"/>
              </a:rPr>
              <a:t>Quyết định nhận dạng, phân lớp</a:t>
            </a:r>
          </a:p>
        </p:txBody>
      </p:sp>
      <p:sp>
        <p:nvSpPr>
          <p:cNvPr id="15" name="Rectangle 14"/>
          <p:cNvSpPr/>
          <p:nvPr/>
        </p:nvSpPr>
        <p:spPr bwMode="auto">
          <a:xfrm>
            <a:off x="4267200" y="4800600"/>
            <a:ext cx="1295400" cy="994394"/>
          </a:xfrm>
          <a:prstGeom prst="rect">
            <a:avLst/>
          </a:prstGeom>
          <a:solidFill>
            <a:schemeClr val="bg1">
              <a:lumMod val="95000"/>
            </a:schemeClr>
          </a:solidFill>
          <a:ln w="9525" cap="flat" cmpd="sng" algn="ctr">
            <a:solidFill>
              <a:schemeClr val="bg2">
                <a:lumMod val="25000"/>
                <a:lumOff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en-US" sz="1400" b="1" smtClean="0">
              <a:latin typeface="Tekton Pro Ext" panose="020F0605020208020904" pitchFamily="34" charset="0"/>
              <a:cs typeface="Arial"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sz="1400" b="1" smtClean="0">
                <a:latin typeface="Tekton Pro Ext" panose="020F0605020208020904" pitchFamily="34" charset="0"/>
                <a:cs typeface="Arial" pitchFamily="34" charset="0"/>
              </a:rPr>
              <a:t>Cơ sở dữ liệu(DB)</a:t>
            </a:r>
          </a:p>
        </p:txBody>
      </p:sp>
      <p:cxnSp>
        <p:nvCxnSpPr>
          <p:cNvPr id="19" name="Straight Arrow Connector 18"/>
          <p:cNvCxnSpPr>
            <a:stCxn id="14" idx="3"/>
          </p:cNvCxnSpPr>
          <p:nvPr/>
        </p:nvCxnSpPr>
        <p:spPr bwMode="auto">
          <a:xfrm>
            <a:off x="7848600" y="4383397"/>
            <a:ext cx="685800"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1" name="Straight Arrow Connector 20"/>
          <p:cNvCxnSpPr>
            <a:stCxn id="13" idx="2"/>
            <a:endCxn id="14" idx="0"/>
          </p:cNvCxnSpPr>
          <p:nvPr/>
        </p:nvCxnSpPr>
        <p:spPr bwMode="auto">
          <a:xfrm>
            <a:off x="7200900" y="3199878"/>
            <a:ext cx="0" cy="68632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3" name="Straight Arrow Connector 22"/>
          <p:cNvCxnSpPr>
            <a:stCxn id="12" idx="3"/>
            <a:endCxn id="13" idx="1"/>
          </p:cNvCxnSpPr>
          <p:nvPr/>
        </p:nvCxnSpPr>
        <p:spPr bwMode="auto">
          <a:xfrm flipV="1">
            <a:off x="5562600" y="2702681"/>
            <a:ext cx="990600" cy="84251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5" name="Straight Arrow Connector 24"/>
          <p:cNvCxnSpPr>
            <a:stCxn id="12" idx="3"/>
            <a:endCxn id="14" idx="1"/>
          </p:cNvCxnSpPr>
          <p:nvPr/>
        </p:nvCxnSpPr>
        <p:spPr bwMode="auto">
          <a:xfrm>
            <a:off x="5562600" y="3545197"/>
            <a:ext cx="990600" cy="8382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7" name="Straight Arrow Connector 26"/>
          <p:cNvCxnSpPr>
            <a:stCxn id="15" idx="3"/>
            <a:endCxn id="14" idx="1"/>
          </p:cNvCxnSpPr>
          <p:nvPr/>
        </p:nvCxnSpPr>
        <p:spPr bwMode="auto">
          <a:xfrm flipV="1">
            <a:off x="5562600" y="4383397"/>
            <a:ext cx="990600" cy="9144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9" name="Straight Arrow Connector 28"/>
          <p:cNvCxnSpPr>
            <a:stCxn id="6" idx="3"/>
            <a:endCxn id="11" idx="1"/>
          </p:cNvCxnSpPr>
          <p:nvPr/>
        </p:nvCxnSpPr>
        <p:spPr bwMode="auto">
          <a:xfrm>
            <a:off x="2209800" y="3545197"/>
            <a:ext cx="381000"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1" name="Straight Arrow Connector 30"/>
          <p:cNvCxnSpPr>
            <a:stCxn id="11" idx="3"/>
            <a:endCxn id="12" idx="1"/>
          </p:cNvCxnSpPr>
          <p:nvPr/>
        </p:nvCxnSpPr>
        <p:spPr bwMode="auto">
          <a:xfrm>
            <a:off x="3886200" y="3545197"/>
            <a:ext cx="381000"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3" name="Straight Arrow Connector 32"/>
          <p:cNvCxnSpPr>
            <a:endCxn id="6" idx="1"/>
          </p:cNvCxnSpPr>
          <p:nvPr/>
        </p:nvCxnSpPr>
        <p:spPr bwMode="auto">
          <a:xfrm>
            <a:off x="228600" y="3543039"/>
            <a:ext cx="685800" cy="215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5" name="Straight Connector 34"/>
          <p:cNvCxnSpPr>
            <a:stCxn id="13" idx="0"/>
          </p:cNvCxnSpPr>
          <p:nvPr/>
        </p:nvCxnSpPr>
        <p:spPr bwMode="auto">
          <a:xfrm flipV="1">
            <a:off x="7200900" y="1676400"/>
            <a:ext cx="0" cy="52908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7" name="Straight Connector 36"/>
          <p:cNvCxnSpPr/>
          <p:nvPr/>
        </p:nvCxnSpPr>
        <p:spPr bwMode="auto">
          <a:xfrm flipH="1">
            <a:off x="1562100" y="1676400"/>
            <a:ext cx="56388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1" name="Straight Arrow Connector 40"/>
          <p:cNvCxnSpPr/>
          <p:nvPr/>
        </p:nvCxnSpPr>
        <p:spPr bwMode="auto">
          <a:xfrm>
            <a:off x="3238500" y="1676400"/>
            <a:ext cx="0" cy="13716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2" name="Straight Arrow Connector 41"/>
          <p:cNvCxnSpPr/>
          <p:nvPr/>
        </p:nvCxnSpPr>
        <p:spPr bwMode="auto">
          <a:xfrm>
            <a:off x="1562100" y="1676400"/>
            <a:ext cx="0" cy="13716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3" name="Straight Arrow Connector 42"/>
          <p:cNvCxnSpPr/>
          <p:nvPr/>
        </p:nvCxnSpPr>
        <p:spPr bwMode="auto">
          <a:xfrm>
            <a:off x="4910070" y="1697865"/>
            <a:ext cx="0" cy="13716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46" name="TextBox 45"/>
          <p:cNvSpPr txBox="1"/>
          <p:nvPr/>
        </p:nvSpPr>
        <p:spPr>
          <a:xfrm>
            <a:off x="7848600" y="4461487"/>
            <a:ext cx="874663" cy="307777"/>
          </a:xfrm>
          <a:prstGeom prst="rect">
            <a:avLst/>
          </a:prstGeom>
          <a:noFill/>
        </p:spPr>
        <p:txBody>
          <a:bodyPr wrap="none" rtlCol="0">
            <a:spAutoFit/>
          </a:bodyPr>
          <a:lstStyle/>
          <a:p>
            <a:r>
              <a:rPr lang="en-US" sz="1400" b="1" smtClean="0">
                <a:latin typeface="Tekton Pro Ext" panose="020F0605020208020904" pitchFamily="34" charset="0"/>
              </a:rPr>
              <a:t>Kết quả</a:t>
            </a:r>
          </a:p>
        </p:txBody>
      </p:sp>
      <p:sp>
        <p:nvSpPr>
          <p:cNvPr id="47" name="TextBox 46"/>
          <p:cNvSpPr txBox="1"/>
          <p:nvPr/>
        </p:nvSpPr>
        <p:spPr>
          <a:xfrm>
            <a:off x="5094441" y="1310896"/>
            <a:ext cx="2188548" cy="307777"/>
          </a:xfrm>
          <a:prstGeom prst="rect">
            <a:avLst/>
          </a:prstGeom>
          <a:noFill/>
        </p:spPr>
        <p:txBody>
          <a:bodyPr wrap="none" rtlCol="0">
            <a:spAutoFit/>
          </a:bodyPr>
          <a:lstStyle/>
          <a:p>
            <a:r>
              <a:rPr lang="en-US" sz="1400" b="1" smtClean="0">
                <a:latin typeface="Tekton Pro Ext" panose="020F0605020208020904" pitchFamily="34" charset="0"/>
              </a:rPr>
              <a:t>Đánh giá và điều chỉnh</a:t>
            </a:r>
          </a:p>
        </p:txBody>
      </p:sp>
      <p:sp>
        <p:nvSpPr>
          <p:cNvPr id="48" name="TextBox 47"/>
          <p:cNvSpPr txBox="1"/>
          <p:nvPr/>
        </p:nvSpPr>
        <p:spPr>
          <a:xfrm>
            <a:off x="-12862" y="3075055"/>
            <a:ext cx="957313" cy="461665"/>
          </a:xfrm>
          <a:prstGeom prst="rect">
            <a:avLst/>
          </a:prstGeom>
          <a:noFill/>
        </p:spPr>
        <p:txBody>
          <a:bodyPr wrap="none" rtlCol="0">
            <a:spAutoFit/>
          </a:bodyPr>
          <a:lstStyle/>
          <a:p>
            <a:r>
              <a:rPr lang="en-US" sz="1200" b="1" smtClean="0">
                <a:latin typeface="Tekton Pro Ext" panose="020F0605020208020904" pitchFamily="34" charset="0"/>
              </a:rPr>
              <a:t>Đối tượng</a:t>
            </a:r>
          </a:p>
          <a:p>
            <a:pPr algn="ctr"/>
            <a:r>
              <a:rPr lang="en-US" sz="1200" b="1" smtClean="0">
                <a:latin typeface="Tekton Pro Ext" panose="020F0605020208020904" pitchFamily="34" charset="0"/>
              </a:rPr>
              <a:t>vật lý</a:t>
            </a:r>
            <a:endParaRPr lang="en-US" sz="1200" b="1">
              <a:latin typeface="Tekton Pro Ext" panose="020F0605020208020904" pitchFamily="34" charset="0"/>
            </a:endParaRPr>
          </a:p>
        </p:txBody>
      </p:sp>
    </p:spTree>
    <p:extLst>
      <p:ext uri="{BB962C8B-B14F-4D97-AF65-F5344CB8AC3E}">
        <p14:creationId xmlns:p14="http://schemas.microsoft.com/office/powerpoint/2010/main" val="3035920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a:solidFill>
                  <a:srgbClr val="FF0000"/>
                </a:solidFill>
                <a:latin typeface="Tekton Pro Ext" panose="020F0605020208020904" pitchFamily="34" charset="0"/>
              </a:rPr>
              <a:t>3</a:t>
            </a:r>
            <a:r>
              <a:rPr lang="en-US" sz="2400" smtClean="0">
                <a:solidFill>
                  <a:srgbClr val="FF0000"/>
                </a:solidFill>
                <a:latin typeface="Tekton Pro Ext" panose="020F0605020208020904" pitchFamily="34" charset="0"/>
              </a:rPr>
              <a:t>. Vai trò</a:t>
            </a:r>
            <a:r>
              <a:rPr lang="en-US" sz="2400">
                <a:solidFill>
                  <a:srgbClr val="FF0000"/>
                </a:solidFill>
                <a:latin typeface="Tekton Pro Ext" panose="020F0605020208020904" pitchFamily="34" charset="0"/>
              </a:rPr>
              <a:t> </a:t>
            </a:r>
            <a:r>
              <a:rPr lang="en-US" sz="2400" smtClean="0">
                <a:solidFill>
                  <a:srgbClr val="FF0000"/>
                </a:solidFill>
                <a:latin typeface="Tekton Pro Ext" panose="020F0605020208020904" pitchFamily="34" charset="0"/>
              </a:rPr>
              <a:t>của SVM trong hệ thống nhận dạng </a:t>
            </a:r>
            <a:endParaRPr lang="en-US" sz="2400" dirty="0">
              <a:solidFill>
                <a:srgbClr val="FF0000"/>
              </a:solidFill>
              <a:latin typeface="Tekton Pro Ext" panose="020F0605020208020904" pitchFamily="34" charset="0"/>
            </a:endParaRPr>
          </a:p>
        </p:txBody>
      </p:sp>
      <p:sp>
        <p:nvSpPr>
          <p:cNvPr id="3" name="Content Placeholder 2"/>
          <p:cNvSpPr>
            <a:spLocks noGrp="1"/>
          </p:cNvSpPr>
          <p:nvPr>
            <p:ph idx="1"/>
          </p:nvPr>
        </p:nvSpPr>
        <p:spPr>
          <a:xfrm>
            <a:off x="381000" y="1612550"/>
            <a:ext cx="8562975" cy="4859688"/>
          </a:xfrm>
        </p:spPr>
        <p:txBody>
          <a:bodyPr/>
          <a:lstStyle/>
          <a:p>
            <a:pPr marL="0" indent="0">
              <a:buNone/>
            </a:pPr>
            <a:endParaRPr lang="en-US" sz="2400" smtClean="0">
              <a:solidFill>
                <a:srgbClr val="FF0000"/>
              </a:solidFill>
              <a:latin typeface="Tekton Pro Ext" panose="020F0605020208020904" pitchFamily="34" charset="0"/>
            </a:endParaRPr>
          </a:p>
          <a:p>
            <a:pPr>
              <a:buFont typeface="Wingdings" panose="05000000000000000000" pitchFamily="2" charset="2"/>
              <a:buChar char="Ø"/>
            </a:pPr>
            <a:r>
              <a:rPr lang="en-US" sz="1800" b="1" smtClean="0">
                <a:latin typeface="Courier New" panose="02070309020205020404" pitchFamily="49" charset="0"/>
                <a:cs typeface="Courier New" panose="02070309020205020404" pitchFamily="49" charset="0"/>
              </a:rPr>
              <a:t>SVM là một phương pháp học phân lớp</a:t>
            </a:r>
          </a:p>
          <a:p>
            <a:pPr>
              <a:buFont typeface="Wingdings" panose="05000000000000000000" pitchFamily="2" charset="2"/>
              <a:buChar char="Ø"/>
            </a:pPr>
            <a:endParaRPr lang="en-US" sz="1800" b="1">
              <a:latin typeface="Courier New" panose="02070309020205020404" pitchFamily="49" charset="0"/>
              <a:cs typeface="Courier New" panose="02070309020205020404" pitchFamily="49" charset="0"/>
            </a:endParaRPr>
          </a:p>
          <a:p>
            <a:pPr>
              <a:buFont typeface="Wingdings" panose="05000000000000000000" pitchFamily="2" charset="2"/>
              <a:buChar char="Ø"/>
            </a:pPr>
            <a:r>
              <a:rPr lang="en-US" sz="1800" b="1" smtClean="0">
                <a:latin typeface="Courier New" panose="02070309020205020404" pitchFamily="49" charset="0"/>
                <a:cs typeface="Courier New" panose="02070309020205020404" pitchFamily="49" charset="0"/>
              </a:rPr>
              <a:t>Được sử dụng để phân lớp các đối tượng từ tập dữ liệu học </a:t>
            </a:r>
          </a:p>
          <a:p>
            <a:pPr>
              <a:buFont typeface="Wingdings" panose="05000000000000000000" pitchFamily="2" charset="2"/>
              <a:buChar char="Ø"/>
            </a:pPr>
            <a:endParaRPr lang="en-US" sz="1800" b="1">
              <a:latin typeface="Courier New" panose="02070309020205020404" pitchFamily="49" charset="0"/>
              <a:cs typeface="Courier New" panose="02070309020205020404" pitchFamily="49" charset="0"/>
            </a:endParaRPr>
          </a:p>
          <a:p>
            <a:pPr>
              <a:buFont typeface="Wingdings" panose="05000000000000000000" pitchFamily="2" charset="2"/>
              <a:buChar char="Ø"/>
            </a:pPr>
            <a:r>
              <a:rPr lang="en-US" sz="1800" b="1" smtClean="0">
                <a:latin typeface="Courier New" panose="02070309020205020404" pitchFamily="49" charset="0"/>
                <a:cs typeface="Courier New" panose="02070309020205020404" pitchFamily="49" charset="0"/>
              </a:rPr>
              <a:t>Tìm ra mặt siêu phẳng phân lớp các đối tượng, làm cơ sở cho việc quyết định nhận dạng </a:t>
            </a:r>
          </a:p>
          <a:p>
            <a:pPr>
              <a:buFont typeface="Wingdings" panose="05000000000000000000" pitchFamily="2" charset="2"/>
              <a:buChar char="Ø"/>
            </a:pPr>
            <a:endParaRPr lang="en-US" sz="1800" b="1">
              <a:latin typeface="Courier New" panose="02070309020205020404" pitchFamily="49" charset="0"/>
              <a:cs typeface="Courier New" panose="02070309020205020404" pitchFamily="49" charset="0"/>
            </a:endParaRPr>
          </a:p>
          <a:p>
            <a:pPr>
              <a:buFont typeface="Wingdings" panose="05000000000000000000" pitchFamily="2" charset="2"/>
              <a:buChar char="Ø"/>
            </a:pPr>
            <a:r>
              <a:rPr lang="en-US" sz="1800" b="1" smtClean="0">
                <a:latin typeface="Courier New" panose="02070309020205020404" pitchFamily="49" charset="0"/>
                <a:cs typeface="Courier New" panose="02070309020205020404" pitchFamily="49" charset="0"/>
              </a:rPr>
              <a:t>Huấn luyện một lần, lưu trữ các tham số tìm được, áp dụng nhanh chóng để đưa ra quyết định nhận dạng </a:t>
            </a: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schemeClr val="accent3">
                    <a:lumMod val="50000"/>
                  </a:schemeClr>
                </a:solidFill>
                <a:latin typeface="Tekton Pro Ext" panose="020F0605020208020904" pitchFamily="34" charset="0"/>
              </a:rPr>
              <a:pPr/>
              <a:t>14</a:t>
            </a:fld>
            <a:endParaRPr lang="en-US">
              <a:solidFill>
                <a:schemeClr val="accent3">
                  <a:lumMod val="50000"/>
                </a:schemeClr>
              </a:solidFill>
              <a:latin typeface="Tekton Pro Ext" panose="020F0605020208020904" pitchFamily="34" charset="0"/>
            </a:endParaRPr>
          </a:p>
        </p:txBody>
      </p:sp>
    </p:spTree>
    <p:extLst>
      <p:ext uri="{BB962C8B-B14F-4D97-AF65-F5344CB8AC3E}">
        <p14:creationId xmlns:p14="http://schemas.microsoft.com/office/powerpoint/2010/main" val="1506048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smtClean="0">
                <a:solidFill>
                  <a:srgbClr val="FF0000"/>
                </a:solidFill>
                <a:latin typeface="Tekton Pro Ext" panose="020F0605020208020904" pitchFamily="34" charset="0"/>
              </a:rPr>
              <a:t>4. Hệ thống nhận dạng khuôn mặt sử dụng SVM</a:t>
            </a:r>
            <a:endParaRPr lang="en-US" sz="2400" dirty="0">
              <a:solidFill>
                <a:srgbClr val="FF0000"/>
              </a:solidFill>
              <a:latin typeface="Tekton Pro Ext" panose="020F0605020208020904" pitchFamily="34" charset="0"/>
            </a:endParaRPr>
          </a:p>
        </p:txBody>
      </p:sp>
      <p:sp>
        <p:nvSpPr>
          <p:cNvPr id="3" name="Content Placeholder 2"/>
          <p:cNvSpPr>
            <a:spLocks noGrp="1"/>
          </p:cNvSpPr>
          <p:nvPr>
            <p:ph idx="1"/>
          </p:nvPr>
        </p:nvSpPr>
        <p:spPr>
          <a:xfrm>
            <a:off x="381000" y="1612550"/>
            <a:ext cx="8562975" cy="4859688"/>
          </a:xfrm>
        </p:spPr>
        <p:txBody>
          <a:bodyPr/>
          <a:lstStyle/>
          <a:p>
            <a:pPr marL="0" indent="0">
              <a:buNone/>
            </a:pPr>
            <a:endParaRPr lang="en-US" sz="2400" smtClean="0">
              <a:solidFill>
                <a:srgbClr val="FF0000"/>
              </a:solidFill>
              <a:latin typeface="Tekton Pro Ext" panose="020F0605020208020904" pitchFamily="34" charset="0"/>
            </a:endParaRPr>
          </a:p>
          <a:p>
            <a:pPr>
              <a:buFont typeface="Wingdings" panose="05000000000000000000" pitchFamily="2" charset="2"/>
              <a:buChar char="Ø"/>
            </a:pPr>
            <a:r>
              <a:rPr lang="en-US" sz="1800" b="1" smtClean="0">
                <a:latin typeface="Courier New" panose="02070309020205020404" pitchFamily="49" charset="0"/>
                <a:cs typeface="Courier New" panose="02070309020205020404" pitchFamily="49" charset="0"/>
              </a:rPr>
              <a:t>Quan sát cảm biến, thu nhận tín hiệu, số hóa</a:t>
            </a:r>
          </a:p>
          <a:p>
            <a:pPr>
              <a:buFont typeface="Wingdings" panose="05000000000000000000" pitchFamily="2" charset="2"/>
              <a:buChar char="Ø"/>
            </a:pPr>
            <a:endParaRPr lang="en-US" sz="1800" b="1">
              <a:latin typeface="Courier New" panose="02070309020205020404" pitchFamily="49" charset="0"/>
              <a:cs typeface="Courier New" panose="02070309020205020404" pitchFamily="49" charset="0"/>
            </a:endParaRPr>
          </a:p>
          <a:p>
            <a:pPr>
              <a:buFont typeface="Wingdings" panose="05000000000000000000" pitchFamily="2" charset="2"/>
              <a:buChar char="Ø"/>
            </a:pPr>
            <a:r>
              <a:rPr lang="en-US" sz="1800" b="1" smtClean="0">
                <a:latin typeface="Courier New" panose="02070309020205020404" pitchFamily="49" charset="0"/>
                <a:cs typeface="Courier New" panose="02070309020205020404" pitchFamily="49" charset="0"/>
              </a:rPr>
              <a:t>Tiền xử lý, phân tích, chuẩn hóa dữ liệu </a:t>
            </a:r>
          </a:p>
          <a:p>
            <a:pPr lvl="1">
              <a:buFont typeface="Wingdings" panose="05000000000000000000" pitchFamily="2" charset="2"/>
              <a:buChar char="Ø"/>
            </a:pPr>
            <a:r>
              <a:rPr lang="en-US" sz="1400" b="1" smtClean="0">
                <a:latin typeface="Courier New" panose="02070309020205020404" pitchFamily="49" charset="0"/>
                <a:cs typeface="Courier New" panose="02070309020205020404" pitchFamily="49" charset="0"/>
              </a:rPr>
              <a:t>Phát hiện và phân tách khuôn mặt, lấy vùng ảnh chứa khuôn mặt</a:t>
            </a:r>
          </a:p>
          <a:p>
            <a:pPr lvl="1">
              <a:buFont typeface="Wingdings" panose="05000000000000000000" pitchFamily="2" charset="2"/>
              <a:buChar char="Ø"/>
            </a:pPr>
            <a:endParaRPr lang="en-US" sz="1400" b="1">
              <a:latin typeface="Courier New" panose="02070309020205020404" pitchFamily="49" charset="0"/>
              <a:cs typeface="Courier New" panose="02070309020205020404" pitchFamily="49" charset="0"/>
            </a:endParaRPr>
          </a:p>
          <a:p>
            <a:pPr>
              <a:buFont typeface="Wingdings" panose="05000000000000000000" pitchFamily="2" charset="2"/>
              <a:buChar char="Ø"/>
            </a:pPr>
            <a:r>
              <a:rPr lang="en-US" sz="1800" b="1" smtClean="0">
                <a:latin typeface="Courier New" panose="02070309020205020404" pitchFamily="49" charset="0"/>
                <a:cs typeface="Courier New" panose="02070309020205020404" pitchFamily="49" charset="0"/>
              </a:rPr>
              <a:t>Biểu diễn. Trích chọn đặc trưng </a:t>
            </a:r>
          </a:p>
          <a:p>
            <a:pPr marL="0" indent="0">
              <a:buNone/>
            </a:pPr>
            <a:endParaRPr lang="en-US" sz="1800" b="1" smtClean="0">
              <a:latin typeface="Courier New" panose="02070309020205020404" pitchFamily="49" charset="0"/>
              <a:cs typeface="Courier New" panose="02070309020205020404" pitchFamily="49" charset="0"/>
            </a:endParaRPr>
          </a:p>
          <a:p>
            <a:pPr lvl="1">
              <a:buFont typeface="Wingdings" panose="05000000000000000000" pitchFamily="2" charset="2"/>
              <a:buChar char="Ø"/>
            </a:pPr>
            <a:r>
              <a:rPr lang="en-US" sz="1400" b="1" smtClean="0">
                <a:latin typeface="Courier New" panose="02070309020205020404" pitchFamily="49" charset="0"/>
                <a:cs typeface="Courier New" panose="02070309020205020404" pitchFamily="49" charset="0"/>
              </a:rPr>
              <a:t>Biểu diễn ảnh là một vector trong tọa độ không gian nhiều chiều, mỗi chiều biểu diễn một thuộc tính có giá trị là giá trị điểm ảnh của mỗi pixel  </a:t>
            </a:r>
          </a:p>
          <a:p>
            <a:pPr lvl="1">
              <a:buFont typeface="Wingdings" panose="05000000000000000000" pitchFamily="2" charset="2"/>
              <a:buChar char="Ø"/>
            </a:pPr>
            <a:endParaRPr lang="en-US" sz="1400" b="1">
              <a:latin typeface="Courier New" panose="02070309020205020404" pitchFamily="49" charset="0"/>
              <a:cs typeface="Courier New" panose="02070309020205020404" pitchFamily="49" charset="0"/>
            </a:endParaRPr>
          </a:p>
          <a:p>
            <a:pPr lvl="1">
              <a:buFont typeface="Wingdings" panose="05000000000000000000" pitchFamily="2" charset="2"/>
              <a:buChar char="Ø"/>
            </a:pPr>
            <a:r>
              <a:rPr lang="en-US" sz="1400" b="1" smtClean="0">
                <a:latin typeface="Courier New" panose="02070309020205020404" pitchFamily="49" charset="0"/>
                <a:cs typeface="Courier New" panose="02070309020205020404" pitchFamily="49" charset="0"/>
              </a:rPr>
              <a:t>Xây dựng tập dữ liệu từ nhiều ảnh đã được gán nhãn các đối tượng</a:t>
            </a:r>
          </a:p>
          <a:p>
            <a:pPr lvl="1">
              <a:buFont typeface="Wingdings" panose="05000000000000000000" pitchFamily="2" charset="2"/>
              <a:buChar char="Ø"/>
            </a:pPr>
            <a:endParaRPr lang="en-US" sz="1400" b="1">
              <a:latin typeface="Courier New" panose="02070309020205020404" pitchFamily="49" charset="0"/>
              <a:cs typeface="Courier New" panose="02070309020205020404" pitchFamily="49" charset="0"/>
            </a:endParaRPr>
          </a:p>
          <a:p>
            <a:pPr lvl="1">
              <a:buFont typeface="Wingdings" panose="05000000000000000000" pitchFamily="2" charset="2"/>
              <a:buChar char="Ø"/>
            </a:pPr>
            <a:r>
              <a:rPr lang="en-US" sz="1400" b="1" smtClean="0">
                <a:latin typeface="Courier New" panose="02070309020205020404" pitchFamily="49" charset="0"/>
                <a:cs typeface="Courier New" panose="02070309020205020404" pitchFamily="49" charset="0"/>
              </a:rPr>
              <a:t>Trích chọn đặc trưng: Dùng phương pháp PCA để trích chọn và giữ lại k thành phần khác nhau nhất giữa các ảnh, lưu lại ma trận phép biến đổi</a:t>
            </a: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schemeClr val="accent3">
                    <a:lumMod val="50000"/>
                  </a:schemeClr>
                </a:solidFill>
                <a:latin typeface="Tekton Pro Ext" panose="020F0605020208020904" pitchFamily="34" charset="0"/>
              </a:rPr>
              <a:pPr/>
              <a:t>15</a:t>
            </a:fld>
            <a:endParaRPr lang="en-US">
              <a:solidFill>
                <a:schemeClr val="accent3">
                  <a:lumMod val="50000"/>
                </a:schemeClr>
              </a:solidFill>
              <a:latin typeface="Tekton Pro Ext" panose="020F0605020208020904" pitchFamily="34" charset="0"/>
            </a:endParaRPr>
          </a:p>
        </p:txBody>
      </p:sp>
    </p:spTree>
    <p:extLst>
      <p:ext uri="{BB962C8B-B14F-4D97-AF65-F5344CB8AC3E}">
        <p14:creationId xmlns:p14="http://schemas.microsoft.com/office/powerpoint/2010/main" val="1900398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smtClean="0">
                <a:solidFill>
                  <a:srgbClr val="FF0000"/>
                </a:solidFill>
                <a:latin typeface="Tekton Pro Ext" panose="020F0605020208020904" pitchFamily="34" charset="0"/>
              </a:rPr>
              <a:t>4. Hệ thống nhận dạng khuôn mặt sử dụng SVM</a:t>
            </a:r>
            <a:endParaRPr lang="en-US" sz="2400" dirty="0">
              <a:solidFill>
                <a:srgbClr val="FF0000"/>
              </a:solidFill>
              <a:latin typeface="Tekton Pro Ext" panose="020F0605020208020904" pitchFamily="34" charset="0"/>
            </a:endParaRPr>
          </a:p>
        </p:txBody>
      </p:sp>
      <p:sp>
        <p:nvSpPr>
          <p:cNvPr id="3" name="Content Placeholder 2"/>
          <p:cNvSpPr>
            <a:spLocks noGrp="1"/>
          </p:cNvSpPr>
          <p:nvPr>
            <p:ph idx="1"/>
          </p:nvPr>
        </p:nvSpPr>
        <p:spPr>
          <a:xfrm>
            <a:off x="381000" y="1612550"/>
            <a:ext cx="8562975" cy="4859688"/>
          </a:xfrm>
        </p:spPr>
        <p:txBody>
          <a:bodyPr/>
          <a:lstStyle/>
          <a:p>
            <a:pPr marL="0" indent="0">
              <a:buNone/>
            </a:pPr>
            <a:endParaRPr lang="en-US" sz="2400" smtClean="0">
              <a:solidFill>
                <a:srgbClr val="FF0000"/>
              </a:solidFill>
              <a:latin typeface="Tekton Pro Ext" panose="020F0605020208020904" pitchFamily="34" charset="0"/>
            </a:endParaRPr>
          </a:p>
          <a:p>
            <a:pPr>
              <a:buFont typeface="Wingdings" panose="05000000000000000000" pitchFamily="2" charset="2"/>
              <a:buChar char="Ø"/>
            </a:pPr>
            <a:r>
              <a:rPr lang="en-US" sz="1800" b="1" smtClean="0">
                <a:latin typeface="Courier New" panose="02070309020205020404" pitchFamily="49" charset="0"/>
                <a:cs typeface="Courier New" panose="02070309020205020404" pitchFamily="49" charset="0"/>
              </a:rPr>
              <a:t>Học phân lớp</a:t>
            </a:r>
          </a:p>
          <a:p>
            <a:pPr>
              <a:buFont typeface="Wingdings" panose="05000000000000000000" pitchFamily="2" charset="2"/>
              <a:buChar char="Ø"/>
            </a:pPr>
            <a:endParaRPr lang="en-US" sz="1800" b="1" smtClean="0">
              <a:latin typeface="Courier New" panose="02070309020205020404" pitchFamily="49" charset="0"/>
              <a:cs typeface="Courier New" panose="02070309020205020404" pitchFamily="49" charset="0"/>
            </a:endParaRPr>
          </a:p>
          <a:p>
            <a:pPr lvl="1">
              <a:buFont typeface="Wingdings" panose="05000000000000000000" pitchFamily="2" charset="2"/>
              <a:buChar char="Ø"/>
            </a:pPr>
            <a:r>
              <a:rPr lang="en-US" sz="1400" b="1" smtClean="0">
                <a:latin typeface="Courier New" panose="02070309020205020404" pitchFamily="49" charset="0"/>
                <a:cs typeface="Courier New" panose="02070309020205020404" pitchFamily="49" charset="0"/>
              </a:rPr>
              <a:t>Thực hiện phân lớp các đối tượng bằng phương pháp SVM</a:t>
            </a:r>
          </a:p>
          <a:p>
            <a:pPr marL="457200" lvl="1" indent="0">
              <a:buNone/>
            </a:pPr>
            <a:r>
              <a:rPr lang="en-US" sz="1400" b="1" smtClean="0">
                <a:latin typeface="Courier New" panose="02070309020205020404" pitchFamily="49" charset="0"/>
                <a:cs typeface="Courier New" panose="02070309020205020404" pitchFamily="49" charset="0"/>
              </a:rPr>
              <a:t> </a:t>
            </a:r>
          </a:p>
          <a:p>
            <a:pPr lvl="1">
              <a:buFont typeface="Wingdings" panose="05000000000000000000" pitchFamily="2" charset="2"/>
              <a:buChar char="Ø"/>
            </a:pPr>
            <a:r>
              <a:rPr lang="en-US" sz="1400" b="1" smtClean="0">
                <a:latin typeface="Courier New" panose="02070309020205020404" pitchFamily="49" charset="0"/>
                <a:cs typeface="Courier New" panose="02070309020205020404" pitchFamily="49" charset="0"/>
              </a:rPr>
              <a:t>Lưu lại mặt siêu phẳng tìm được sau khi phân lớp các đối tượng</a:t>
            </a:r>
            <a:endParaRPr lang="en-US" sz="1400" b="1">
              <a:latin typeface="Courier New" panose="02070309020205020404" pitchFamily="49" charset="0"/>
              <a:cs typeface="Courier New" panose="02070309020205020404" pitchFamily="49" charset="0"/>
            </a:endParaRPr>
          </a:p>
          <a:p>
            <a:pPr lvl="1">
              <a:buFont typeface="Wingdings" panose="05000000000000000000" pitchFamily="2" charset="2"/>
              <a:buChar char="Ø"/>
            </a:pPr>
            <a:endParaRPr lang="en-US" sz="1400" b="1" smtClean="0">
              <a:latin typeface="Courier New" panose="02070309020205020404" pitchFamily="49" charset="0"/>
              <a:cs typeface="Courier New" panose="02070309020205020404" pitchFamily="49" charset="0"/>
            </a:endParaRPr>
          </a:p>
          <a:p>
            <a:pPr>
              <a:buFont typeface="Wingdings" panose="05000000000000000000" pitchFamily="2" charset="2"/>
              <a:buChar char="Ø"/>
            </a:pPr>
            <a:r>
              <a:rPr lang="en-US" sz="1800" b="1" smtClean="0">
                <a:latin typeface="Courier New" panose="02070309020205020404" pitchFamily="49" charset="0"/>
                <a:cs typeface="Courier New" panose="02070309020205020404" pitchFamily="49" charset="0"/>
              </a:rPr>
              <a:t>Quyết định nhận dạng, phân lớp </a:t>
            </a:r>
          </a:p>
          <a:p>
            <a:pPr>
              <a:buFont typeface="Wingdings" panose="05000000000000000000" pitchFamily="2" charset="2"/>
              <a:buChar char="Ø"/>
            </a:pPr>
            <a:endParaRPr lang="en-US" sz="1800" b="1" smtClean="0">
              <a:latin typeface="Courier New" panose="02070309020205020404" pitchFamily="49" charset="0"/>
              <a:cs typeface="Courier New" panose="02070309020205020404" pitchFamily="49" charset="0"/>
            </a:endParaRPr>
          </a:p>
          <a:p>
            <a:pPr lvl="1">
              <a:buFont typeface="Wingdings" panose="05000000000000000000" pitchFamily="2" charset="2"/>
              <a:buChar char="Ø"/>
            </a:pPr>
            <a:r>
              <a:rPr lang="en-US" sz="1400" b="1" smtClean="0">
                <a:latin typeface="Courier New" panose="02070309020205020404" pitchFamily="49" charset="0"/>
                <a:cs typeface="Courier New" panose="02070309020205020404" pitchFamily="49" charset="0"/>
              </a:rPr>
              <a:t>Với 1 ảnh, chuẩn hóa dữ liệu, kết hợp với tập dữ liệu học, sử dụng PCA để trích chọn ra k thành phần đặc trưng của ảnh </a:t>
            </a:r>
          </a:p>
          <a:p>
            <a:pPr marL="457200" lvl="1" indent="0">
              <a:buNone/>
            </a:pPr>
            <a:r>
              <a:rPr lang="en-US" sz="1400" b="1" smtClean="0">
                <a:latin typeface="Courier New" panose="02070309020205020404" pitchFamily="49" charset="0"/>
                <a:cs typeface="Courier New" panose="02070309020205020404" pitchFamily="49" charset="0"/>
              </a:rPr>
              <a:t> </a:t>
            </a:r>
          </a:p>
          <a:p>
            <a:pPr lvl="1">
              <a:buFont typeface="Wingdings" panose="05000000000000000000" pitchFamily="2" charset="2"/>
              <a:buChar char="Ø"/>
            </a:pPr>
            <a:r>
              <a:rPr lang="en-US" sz="1400" b="1" smtClean="0">
                <a:latin typeface="Courier New" panose="02070309020205020404" pitchFamily="49" charset="0"/>
                <a:cs typeface="Courier New" panose="02070309020205020404" pitchFamily="49" charset="0"/>
              </a:rPr>
              <a:t>Sử dụng mặt siêu phẳng tìm được để đánh giá và đưa ra kết quả </a:t>
            </a:r>
            <a:endParaRPr lang="en-US" sz="1400" b="1">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schemeClr val="accent3">
                    <a:lumMod val="50000"/>
                  </a:schemeClr>
                </a:solidFill>
                <a:latin typeface="Tekton Pro Ext" panose="020F0605020208020904" pitchFamily="34" charset="0"/>
              </a:rPr>
              <a:pPr/>
              <a:t>16</a:t>
            </a:fld>
            <a:endParaRPr lang="en-US">
              <a:solidFill>
                <a:schemeClr val="accent3">
                  <a:lumMod val="50000"/>
                </a:schemeClr>
              </a:solidFill>
              <a:latin typeface="Tekton Pro Ext" panose="020F0605020208020904" pitchFamily="34" charset="0"/>
            </a:endParaRPr>
          </a:p>
        </p:txBody>
      </p:sp>
    </p:spTree>
    <p:extLst>
      <p:ext uri="{BB962C8B-B14F-4D97-AF65-F5344CB8AC3E}">
        <p14:creationId xmlns:p14="http://schemas.microsoft.com/office/powerpoint/2010/main" val="3192481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a:solidFill>
                  <a:srgbClr val="FF0000"/>
                </a:solidFill>
                <a:latin typeface="Tekton Pro Ext" panose="020F0605020208020904" pitchFamily="34" charset="0"/>
              </a:rPr>
              <a:t>4</a:t>
            </a:r>
            <a:r>
              <a:rPr lang="en-US" sz="2400" smtClean="0">
                <a:solidFill>
                  <a:srgbClr val="FF0000"/>
                </a:solidFill>
                <a:latin typeface="Tekton Pro Ext" panose="020F0605020208020904" pitchFamily="34" charset="0"/>
              </a:rPr>
              <a:t>.</a:t>
            </a:r>
            <a:r>
              <a:rPr lang="en-US" smtClean="0">
                <a:solidFill>
                  <a:srgbClr val="FF0000"/>
                </a:solidFill>
                <a:latin typeface="Tekton Pro Ext" panose="020F0605020208020904" pitchFamily="34" charset="0"/>
              </a:rPr>
              <a:t> </a:t>
            </a:r>
            <a:r>
              <a:rPr lang="en-US" sz="2400" smtClean="0">
                <a:solidFill>
                  <a:srgbClr val="FF0000"/>
                </a:solidFill>
                <a:latin typeface="Tekton Pro Ext" panose="020F0605020208020904" pitchFamily="34" charset="0"/>
              </a:rPr>
              <a:t>Hệ thống nhận dạng khuôn mặt sử dụng SVM </a:t>
            </a:r>
            <a:endParaRPr lang="en-US" dirty="0">
              <a:solidFill>
                <a:srgbClr val="FF0000"/>
              </a:solidFill>
              <a:latin typeface="Tekton Pro Ext" panose="020F0605020208020904" pitchFamily="34"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schemeClr val="accent3">
                    <a:lumMod val="50000"/>
                  </a:schemeClr>
                </a:solidFill>
                <a:latin typeface="Tekton Pro Ext" panose="020F0605020208020904" pitchFamily="34" charset="0"/>
              </a:rPr>
              <a:pPr/>
              <a:t>17</a:t>
            </a:fld>
            <a:endParaRPr lang="en-US">
              <a:solidFill>
                <a:schemeClr val="accent3">
                  <a:lumMod val="50000"/>
                </a:schemeClr>
              </a:solidFill>
              <a:latin typeface="Tekton Pro Ext" panose="020F0605020208020904" pitchFamily="34" charset="0"/>
            </a:endParaRPr>
          </a:p>
        </p:txBody>
      </p:sp>
      <p:sp>
        <p:nvSpPr>
          <p:cNvPr id="6" name="Rectangle 5"/>
          <p:cNvSpPr/>
          <p:nvPr/>
        </p:nvSpPr>
        <p:spPr bwMode="auto">
          <a:xfrm>
            <a:off x="914400" y="2089247"/>
            <a:ext cx="1295400" cy="994394"/>
          </a:xfrm>
          <a:prstGeom prst="rect">
            <a:avLst/>
          </a:prstGeom>
          <a:solidFill>
            <a:schemeClr val="bg1">
              <a:lumMod val="95000"/>
            </a:schemeClr>
          </a:solidFill>
          <a:ln w="9525" cap="flat" cmpd="sng" algn="ctr">
            <a:solidFill>
              <a:schemeClr val="bg2">
                <a:lumMod val="25000"/>
                <a:lumOff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ekton Pro Ext" panose="020F0605020208020904" pitchFamily="34" charset="0"/>
                <a:cs typeface="Arial" pitchFamily="34" charset="0"/>
              </a:rPr>
              <a:t>Quan sát,</a:t>
            </a:r>
            <a:r>
              <a:rPr kumimoji="0" lang="en-US" sz="1400" b="1" i="0" u="none" strike="noStrike" cap="none" normalizeH="0" smtClean="0">
                <a:ln>
                  <a:noFill/>
                </a:ln>
                <a:solidFill>
                  <a:schemeClr val="tx1"/>
                </a:solidFill>
                <a:effectLst/>
                <a:latin typeface="Tekton Pro Ext" panose="020F0605020208020904" pitchFamily="34" charset="0"/>
                <a:cs typeface="Arial" pitchFamily="34" charset="0"/>
              </a:rPr>
              <a:t> cảm biến, thu nhận tín hiệu, số hóa</a:t>
            </a:r>
            <a:endParaRPr kumimoji="0" lang="en-US" sz="1400" b="1" i="0" u="none" strike="noStrike" cap="none" normalizeH="0" baseline="0" smtClean="0">
              <a:ln>
                <a:noFill/>
              </a:ln>
              <a:solidFill>
                <a:schemeClr val="tx1"/>
              </a:solidFill>
              <a:effectLst/>
              <a:latin typeface="Tekton Pro Ext" panose="020F0605020208020904" pitchFamily="34" charset="0"/>
              <a:cs typeface="Arial" pitchFamily="34" charset="0"/>
            </a:endParaRPr>
          </a:p>
        </p:txBody>
      </p:sp>
      <p:sp>
        <p:nvSpPr>
          <p:cNvPr id="11" name="Rectangle 10"/>
          <p:cNvSpPr/>
          <p:nvPr/>
        </p:nvSpPr>
        <p:spPr bwMode="auto">
          <a:xfrm>
            <a:off x="2474085" y="2089247"/>
            <a:ext cx="1295400" cy="994394"/>
          </a:xfrm>
          <a:prstGeom prst="rect">
            <a:avLst/>
          </a:prstGeom>
          <a:solidFill>
            <a:schemeClr val="bg1">
              <a:lumMod val="95000"/>
            </a:schemeClr>
          </a:solidFill>
          <a:ln w="9525" cap="flat" cmpd="sng" algn="ctr">
            <a:solidFill>
              <a:schemeClr val="bg2">
                <a:lumMod val="25000"/>
                <a:lumOff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1" smtClean="0">
                <a:latin typeface="Tekton Pro Ext" panose="020F0605020208020904" pitchFamily="34" charset="0"/>
                <a:cs typeface="Arial" pitchFamily="34" charset="0"/>
              </a:rPr>
              <a:t>Tiền xử lý, phân tích, chuẩn hóa dữ liệu</a:t>
            </a:r>
            <a:endParaRPr kumimoji="0" lang="en-US" sz="1400" b="1" i="0" u="none" strike="noStrike" cap="none" normalizeH="0" baseline="0" smtClean="0">
              <a:ln>
                <a:noFill/>
              </a:ln>
              <a:solidFill>
                <a:schemeClr val="tx1"/>
              </a:solidFill>
              <a:effectLst/>
              <a:latin typeface="Tekton Pro Ext" panose="020F0605020208020904" pitchFamily="34" charset="0"/>
              <a:cs typeface="Arial" pitchFamily="34" charset="0"/>
            </a:endParaRPr>
          </a:p>
        </p:txBody>
      </p:sp>
      <p:sp>
        <p:nvSpPr>
          <p:cNvPr id="12" name="Rectangle 11"/>
          <p:cNvSpPr/>
          <p:nvPr/>
        </p:nvSpPr>
        <p:spPr bwMode="auto">
          <a:xfrm>
            <a:off x="4033770" y="2087089"/>
            <a:ext cx="1295400" cy="994394"/>
          </a:xfrm>
          <a:prstGeom prst="rect">
            <a:avLst/>
          </a:prstGeom>
          <a:solidFill>
            <a:schemeClr val="bg1">
              <a:lumMod val="95000"/>
            </a:schemeClr>
          </a:solidFill>
          <a:ln w="9525" cap="flat" cmpd="sng" algn="ctr">
            <a:solidFill>
              <a:schemeClr val="bg2">
                <a:lumMod val="25000"/>
                <a:lumOff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1" smtClean="0">
                <a:latin typeface="Tekton Pro Ext" panose="020F0605020208020904" pitchFamily="34" charset="0"/>
                <a:cs typeface="Arial" pitchFamily="34" charset="0"/>
              </a:rPr>
              <a:t>Biểu diễn. Trích chọn đặc trưng</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ekton Pro Ext" panose="020F0605020208020904" pitchFamily="34" charset="0"/>
                <a:cs typeface="Arial" pitchFamily="34" charset="0"/>
              </a:rPr>
              <a:t>PCA</a:t>
            </a:r>
          </a:p>
        </p:txBody>
      </p:sp>
      <p:sp>
        <p:nvSpPr>
          <p:cNvPr id="13" name="Rectangle 12"/>
          <p:cNvSpPr/>
          <p:nvPr/>
        </p:nvSpPr>
        <p:spPr bwMode="auto">
          <a:xfrm>
            <a:off x="5614787" y="2087801"/>
            <a:ext cx="1295400" cy="994394"/>
          </a:xfrm>
          <a:prstGeom prst="rect">
            <a:avLst/>
          </a:prstGeom>
          <a:solidFill>
            <a:schemeClr val="bg1">
              <a:lumMod val="95000"/>
            </a:schemeClr>
          </a:solidFill>
          <a:ln w="9525" cap="flat" cmpd="sng" algn="ctr">
            <a:solidFill>
              <a:schemeClr val="bg2">
                <a:lumMod val="25000"/>
                <a:lumOff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en-US" sz="1400" b="1" smtClean="0">
              <a:latin typeface="Tekton Pro Ext" panose="020F0605020208020904" pitchFamily="34" charset="0"/>
              <a:cs typeface="Arial"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sz="1400" b="1" smtClean="0">
                <a:latin typeface="Tekton Pro Ext" panose="020F0605020208020904" pitchFamily="34" charset="0"/>
                <a:cs typeface="Arial" pitchFamily="34" charset="0"/>
              </a:rPr>
              <a:t>Học phân lớp</a:t>
            </a:r>
            <a:endParaRPr kumimoji="0" lang="en-US" sz="1400" b="1" i="0" u="none" strike="noStrike" cap="none" normalizeH="0" baseline="0" smtClean="0">
              <a:ln>
                <a:noFill/>
              </a:ln>
              <a:solidFill>
                <a:schemeClr val="tx1"/>
              </a:solidFill>
              <a:effectLst/>
              <a:latin typeface="Tekton Pro Ext" panose="020F0605020208020904" pitchFamily="34" charset="0"/>
              <a:cs typeface="Arial" pitchFamily="34" charset="0"/>
            </a:endParaRPr>
          </a:p>
        </p:txBody>
      </p:sp>
      <p:sp>
        <p:nvSpPr>
          <p:cNvPr id="14" name="Rectangle 13"/>
          <p:cNvSpPr/>
          <p:nvPr/>
        </p:nvSpPr>
        <p:spPr bwMode="auto">
          <a:xfrm>
            <a:off x="6781800" y="3963146"/>
            <a:ext cx="1295400" cy="994394"/>
          </a:xfrm>
          <a:prstGeom prst="rect">
            <a:avLst/>
          </a:prstGeom>
          <a:solidFill>
            <a:schemeClr val="bg1">
              <a:lumMod val="95000"/>
            </a:schemeClr>
          </a:solidFill>
          <a:ln w="9525" cap="flat" cmpd="sng" algn="ctr">
            <a:solidFill>
              <a:schemeClr val="bg2">
                <a:lumMod val="25000"/>
                <a:lumOff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1" smtClean="0">
                <a:latin typeface="Tekton Pro Ext" panose="020F0605020208020904" pitchFamily="34" charset="0"/>
                <a:cs typeface="Arial" pitchFamily="34" charset="0"/>
              </a:rPr>
              <a:t>Quyết định nhận dạng, phân lớp</a:t>
            </a:r>
          </a:p>
        </p:txBody>
      </p:sp>
      <p:sp>
        <p:nvSpPr>
          <p:cNvPr id="15" name="Rectangle 14"/>
          <p:cNvSpPr/>
          <p:nvPr/>
        </p:nvSpPr>
        <p:spPr bwMode="auto">
          <a:xfrm>
            <a:off x="7195804" y="2093976"/>
            <a:ext cx="1295400" cy="994394"/>
          </a:xfrm>
          <a:prstGeom prst="rect">
            <a:avLst/>
          </a:prstGeom>
          <a:solidFill>
            <a:schemeClr val="bg1">
              <a:lumMod val="95000"/>
            </a:schemeClr>
          </a:solidFill>
          <a:ln w="9525" cap="flat" cmpd="sng" algn="ctr">
            <a:solidFill>
              <a:schemeClr val="bg2">
                <a:lumMod val="25000"/>
                <a:lumOff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en-US" sz="1400" b="1" smtClean="0">
              <a:latin typeface="Tekton Pro Ext" panose="020F0605020208020904" pitchFamily="34" charset="0"/>
              <a:cs typeface="Arial"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sz="1400" b="1" smtClean="0">
                <a:latin typeface="Tekton Pro Ext" panose="020F0605020208020904" pitchFamily="34" charset="0"/>
                <a:cs typeface="Arial" pitchFamily="34" charset="0"/>
              </a:rPr>
              <a:t>Cơ sở dữ liệu(DB)</a:t>
            </a:r>
          </a:p>
        </p:txBody>
      </p:sp>
      <p:cxnSp>
        <p:nvCxnSpPr>
          <p:cNvPr id="19" name="Straight Arrow Connector 18"/>
          <p:cNvCxnSpPr>
            <a:stCxn id="14" idx="3"/>
          </p:cNvCxnSpPr>
          <p:nvPr/>
        </p:nvCxnSpPr>
        <p:spPr bwMode="auto">
          <a:xfrm>
            <a:off x="8077200" y="4460343"/>
            <a:ext cx="685800"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3" name="Straight Arrow Connector 22"/>
          <p:cNvCxnSpPr>
            <a:stCxn id="12" idx="3"/>
            <a:endCxn id="13" idx="1"/>
          </p:cNvCxnSpPr>
          <p:nvPr/>
        </p:nvCxnSpPr>
        <p:spPr bwMode="auto">
          <a:xfrm>
            <a:off x="5329170" y="2584286"/>
            <a:ext cx="285617" cy="71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9" name="Straight Arrow Connector 28"/>
          <p:cNvCxnSpPr>
            <a:stCxn id="6" idx="3"/>
            <a:endCxn id="11" idx="1"/>
          </p:cNvCxnSpPr>
          <p:nvPr/>
        </p:nvCxnSpPr>
        <p:spPr bwMode="auto">
          <a:xfrm>
            <a:off x="2209800" y="2586444"/>
            <a:ext cx="264285"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1" name="Straight Arrow Connector 30"/>
          <p:cNvCxnSpPr>
            <a:stCxn id="11" idx="3"/>
            <a:endCxn id="12" idx="1"/>
          </p:cNvCxnSpPr>
          <p:nvPr/>
        </p:nvCxnSpPr>
        <p:spPr bwMode="auto">
          <a:xfrm flipV="1">
            <a:off x="3769485" y="2584286"/>
            <a:ext cx="264285" cy="215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3" name="Straight Arrow Connector 32"/>
          <p:cNvCxnSpPr>
            <a:endCxn id="6" idx="1"/>
          </p:cNvCxnSpPr>
          <p:nvPr/>
        </p:nvCxnSpPr>
        <p:spPr bwMode="auto">
          <a:xfrm>
            <a:off x="228600" y="2584286"/>
            <a:ext cx="685800" cy="215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46" name="TextBox 45"/>
          <p:cNvSpPr txBox="1"/>
          <p:nvPr/>
        </p:nvSpPr>
        <p:spPr>
          <a:xfrm>
            <a:off x="8053872" y="4555053"/>
            <a:ext cx="874663" cy="307777"/>
          </a:xfrm>
          <a:prstGeom prst="rect">
            <a:avLst/>
          </a:prstGeom>
          <a:noFill/>
        </p:spPr>
        <p:txBody>
          <a:bodyPr wrap="none" rtlCol="0">
            <a:spAutoFit/>
          </a:bodyPr>
          <a:lstStyle/>
          <a:p>
            <a:r>
              <a:rPr lang="en-US" sz="1400" b="1" smtClean="0">
                <a:latin typeface="Tekton Pro Ext" panose="020F0605020208020904" pitchFamily="34" charset="0"/>
              </a:rPr>
              <a:t>Kết quả</a:t>
            </a:r>
          </a:p>
        </p:txBody>
      </p:sp>
      <p:sp>
        <p:nvSpPr>
          <p:cNvPr id="48" name="TextBox 47"/>
          <p:cNvSpPr txBox="1"/>
          <p:nvPr/>
        </p:nvSpPr>
        <p:spPr>
          <a:xfrm>
            <a:off x="-42913" y="2093976"/>
            <a:ext cx="957313" cy="461665"/>
          </a:xfrm>
          <a:prstGeom prst="rect">
            <a:avLst/>
          </a:prstGeom>
          <a:noFill/>
        </p:spPr>
        <p:txBody>
          <a:bodyPr wrap="none" rtlCol="0">
            <a:spAutoFit/>
          </a:bodyPr>
          <a:lstStyle/>
          <a:p>
            <a:r>
              <a:rPr lang="en-US" sz="1200" b="1" smtClean="0">
                <a:latin typeface="Tekton Pro Ext" panose="020F0605020208020904" pitchFamily="34" charset="0"/>
              </a:rPr>
              <a:t>Đối tượng</a:t>
            </a:r>
          </a:p>
          <a:p>
            <a:pPr algn="ctr"/>
            <a:r>
              <a:rPr lang="en-US" sz="1200" b="1" smtClean="0">
                <a:latin typeface="Tekton Pro Ext" panose="020F0605020208020904" pitchFamily="34" charset="0"/>
              </a:rPr>
              <a:t>vật lý</a:t>
            </a:r>
            <a:endParaRPr lang="en-US" sz="1200" b="1">
              <a:latin typeface="Tekton Pro Ext" panose="020F0605020208020904" pitchFamily="34" charset="0"/>
            </a:endParaRPr>
          </a:p>
        </p:txBody>
      </p:sp>
      <p:cxnSp>
        <p:nvCxnSpPr>
          <p:cNvPr id="34" name="Straight Arrow Connector 33"/>
          <p:cNvCxnSpPr>
            <a:stCxn id="13" idx="3"/>
            <a:endCxn id="15" idx="1"/>
          </p:cNvCxnSpPr>
          <p:nvPr/>
        </p:nvCxnSpPr>
        <p:spPr bwMode="auto">
          <a:xfrm>
            <a:off x="6910187" y="2584998"/>
            <a:ext cx="285617" cy="617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44" name="Rectangle 43"/>
          <p:cNvSpPr/>
          <p:nvPr/>
        </p:nvSpPr>
        <p:spPr bwMode="auto">
          <a:xfrm>
            <a:off x="917217" y="3964290"/>
            <a:ext cx="1295400" cy="994394"/>
          </a:xfrm>
          <a:prstGeom prst="rect">
            <a:avLst/>
          </a:prstGeom>
          <a:solidFill>
            <a:schemeClr val="bg1">
              <a:lumMod val="95000"/>
            </a:schemeClr>
          </a:solidFill>
          <a:ln w="9525" cap="flat" cmpd="sng" algn="ctr">
            <a:solidFill>
              <a:schemeClr val="bg2">
                <a:lumMod val="25000"/>
                <a:lumOff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ekton Pro Ext" panose="020F0605020208020904" pitchFamily="34" charset="0"/>
                <a:cs typeface="Arial" pitchFamily="34" charset="0"/>
              </a:rPr>
              <a:t>Quan sát,</a:t>
            </a:r>
            <a:r>
              <a:rPr kumimoji="0" lang="en-US" sz="1400" b="1" i="0" u="none" strike="noStrike" cap="none" normalizeH="0" smtClean="0">
                <a:ln>
                  <a:noFill/>
                </a:ln>
                <a:solidFill>
                  <a:schemeClr val="tx1"/>
                </a:solidFill>
                <a:effectLst/>
                <a:latin typeface="Tekton Pro Ext" panose="020F0605020208020904" pitchFamily="34" charset="0"/>
                <a:cs typeface="Arial" pitchFamily="34" charset="0"/>
              </a:rPr>
              <a:t> cảm biến, thu nhận tín hiệu, số hóa</a:t>
            </a:r>
            <a:endParaRPr kumimoji="0" lang="en-US" sz="1400" b="1" i="0" u="none" strike="noStrike" cap="none" normalizeH="0" baseline="0" smtClean="0">
              <a:ln>
                <a:noFill/>
              </a:ln>
              <a:solidFill>
                <a:schemeClr val="tx1"/>
              </a:solidFill>
              <a:effectLst/>
              <a:latin typeface="Tekton Pro Ext" panose="020F0605020208020904" pitchFamily="34" charset="0"/>
              <a:cs typeface="Arial" pitchFamily="34" charset="0"/>
            </a:endParaRPr>
          </a:p>
        </p:txBody>
      </p:sp>
      <p:sp>
        <p:nvSpPr>
          <p:cNvPr id="49" name="Rectangle 48"/>
          <p:cNvSpPr/>
          <p:nvPr/>
        </p:nvSpPr>
        <p:spPr bwMode="auto">
          <a:xfrm>
            <a:off x="2474085" y="3964290"/>
            <a:ext cx="1295400" cy="994394"/>
          </a:xfrm>
          <a:prstGeom prst="rect">
            <a:avLst/>
          </a:prstGeom>
          <a:solidFill>
            <a:schemeClr val="bg1">
              <a:lumMod val="95000"/>
            </a:schemeClr>
          </a:solidFill>
          <a:ln w="9525" cap="flat" cmpd="sng" algn="ctr">
            <a:solidFill>
              <a:schemeClr val="bg2">
                <a:lumMod val="25000"/>
                <a:lumOff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1" smtClean="0">
                <a:latin typeface="Tekton Pro Ext" panose="020F0605020208020904" pitchFamily="34" charset="0"/>
                <a:cs typeface="Arial" pitchFamily="34" charset="0"/>
              </a:rPr>
              <a:t>Tiền xử lý, phân tích, chuẩn hóa dữ liệu</a:t>
            </a:r>
            <a:endParaRPr kumimoji="0" lang="en-US" sz="1400" b="1" i="0" u="none" strike="noStrike" cap="none" normalizeH="0" baseline="0" smtClean="0">
              <a:ln>
                <a:noFill/>
              </a:ln>
              <a:solidFill>
                <a:schemeClr val="tx1"/>
              </a:solidFill>
              <a:effectLst/>
              <a:latin typeface="Tekton Pro Ext" panose="020F0605020208020904" pitchFamily="34" charset="0"/>
              <a:cs typeface="Arial" pitchFamily="34" charset="0"/>
            </a:endParaRPr>
          </a:p>
        </p:txBody>
      </p:sp>
      <p:sp>
        <p:nvSpPr>
          <p:cNvPr id="50" name="Rectangle 49"/>
          <p:cNvSpPr/>
          <p:nvPr/>
        </p:nvSpPr>
        <p:spPr bwMode="auto">
          <a:xfrm>
            <a:off x="4030953" y="3964290"/>
            <a:ext cx="1295400" cy="994394"/>
          </a:xfrm>
          <a:prstGeom prst="rect">
            <a:avLst/>
          </a:prstGeom>
          <a:solidFill>
            <a:schemeClr val="bg1">
              <a:lumMod val="95000"/>
            </a:schemeClr>
          </a:solidFill>
          <a:ln w="9525" cap="flat" cmpd="sng" algn="ctr">
            <a:solidFill>
              <a:schemeClr val="bg2">
                <a:lumMod val="25000"/>
                <a:lumOff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1" smtClean="0">
                <a:latin typeface="Tekton Pro Ext" panose="020F0605020208020904" pitchFamily="34" charset="0"/>
                <a:cs typeface="Arial" pitchFamily="34" charset="0"/>
              </a:rPr>
              <a:t>Biểu diễn. Trích chọn đặc trưng</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ekton Pro Ext" panose="020F0605020208020904" pitchFamily="34" charset="0"/>
                <a:cs typeface="Arial" pitchFamily="34" charset="0"/>
              </a:rPr>
              <a:t>PCA</a:t>
            </a:r>
          </a:p>
        </p:txBody>
      </p:sp>
      <p:cxnSp>
        <p:nvCxnSpPr>
          <p:cNvPr id="56" name="Straight Arrow Connector 55"/>
          <p:cNvCxnSpPr>
            <a:endCxn id="44" idx="1"/>
          </p:cNvCxnSpPr>
          <p:nvPr/>
        </p:nvCxnSpPr>
        <p:spPr bwMode="auto">
          <a:xfrm>
            <a:off x="228600" y="4461486"/>
            <a:ext cx="688617" cy="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9" name="Straight Arrow Connector 58"/>
          <p:cNvCxnSpPr>
            <a:stCxn id="44" idx="3"/>
            <a:endCxn id="49" idx="1"/>
          </p:cNvCxnSpPr>
          <p:nvPr/>
        </p:nvCxnSpPr>
        <p:spPr bwMode="auto">
          <a:xfrm>
            <a:off x="2212617" y="4461487"/>
            <a:ext cx="261468"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1" name="Straight Arrow Connector 60"/>
          <p:cNvCxnSpPr>
            <a:stCxn id="49" idx="3"/>
            <a:endCxn id="50" idx="1"/>
          </p:cNvCxnSpPr>
          <p:nvPr/>
        </p:nvCxnSpPr>
        <p:spPr bwMode="auto">
          <a:xfrm>
            <a:off x="3769485" y="4461487"/>
            <a:ext cx="261468"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62" name="TextBox 61"/>
          <p:cNvSpPr txBox="1"/>
          <p:nvPr/>
        </p:nvSpPr>
        <p:spPr>
          <a:xfrm>
            <a:off x="-42913" y="3982056"/>
            <a:ext cx="957313" cy="461665"/>
          </a:xfrm>
          <a:prstGeom prst="rect">
            <a:avLst/>
          </a:prstGeom>
          <a:noFill/>
        </p:spPr>
        <p:txBody>
          <a:bodyPr wrap="none" rtlCol="0">
            <a:spAutoFit/>
          </a:bodyPr>
          <a:lstStyle/>
          <a:p>
            <a:r>
              <a:rPr lang="en-US" sz="1200" b="1" smtClean="0">
                <a:latin typeface="Tekton Pro Ext" panose="020F0605020208020904" pitchFamily="34" charset="0"/>
              </a:rPr>
              <a:t>Đối tượng</a:t>
            </a:r>
          </a:p>
          <a:p>
            <a:pPr algn="ctr"/>
            <a:r>
              <a:rPr lang="en-US" sz="1200" b="1" smtClean="0">
                <a:latin typeface="Tekton Pro Ext" panose="020F0605020208020904" pitchFamily="34" charset="0"/>
              </a:rPr>
              <a:t>vật lý</a:t>
            </a:r>
            <a:endParaRPr lang="en-US" sz="1200" b="1">
              <a:latin typeface="Tekton Pro Ext" panose="020F0605020208020904" pitchFamily="34" charset="0"/>
            </a:endParaRPr>
          </a:p>
        </p:txBody>
      </p:sp>
      <p:cxnSp>
        <p:nvCxnSpPr>
          <p:cNvPr id="64" name="Straight Arrow Connector 63"/>
          <p:cNvCxnSpPr>
            <a:stCxn id="50" idx="3"/>
            <a:endCxn id="14" idx="1"/>
          </p:cNvCxnSpPr>
          <p:nvPr/>
        </p:nvCxnSpPr>
        <p:spPr bwMode="auto">
          <a:xfrm flipV="1">
            <a:off x="5326353" y="4460343"/>
            <a:ext cx="1455447" cy="114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6" name="Straight Arrow Connector 65"/>
          <p:cNvCxnSpPr>
            <a:stCxn id="15" idx="2"/>
            <a:endCxn id="14" idx="0"/>
          </p:cNvCxnSpPr>
          <p:nvPr/>
        </p:nvCxnSpPr>
        <p:spPr bwMode="auto">
          <a:xfrm flipH="1">
            <a:off x="7429500" y="3088370"/>
            <a:ext cx="414004" cy="87477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70" name="TextBox 69"/>
          <p:cNvSpPr txBox="1"/>
          <p:nvPr/>
        </p:nvSpPr>
        <p:spPr>
          <a:xfrm>
            <a:off x="3671485" y="3272099"/>
            <a:ext cx="1723549" cy="400110"/>
          </a:xfrm>
          <a:prstGeom prst="rect">
            <a:avLst/>
          </a:prstGeom>
          <a:noFill/>
        </p:spPr>
        <p:txBody>
          <a:bodyPr wrap="none" rtlCol="0">
            <a:spAutoFit/>
          </a:bodyPr>
          <a:lstStyle/>
          <a:p>
            <a:r>
              <a:rPr lang="en-US" sz="2000" b="1" smtClean="0">
                <a:solidFill>
                  <a:srgbClr val="7030A0"/>
                </a:solidFill>
                <a:latin typeface="Courier New" panose="02070309020205020404" pitchFamily="49" charset="0"/>
                <a:cs typeface="Courier New" panose="02070309020205020404" pitchFamily="49" charset="0"/>
              </a:rPr>
              <a:t>Huấn luyện</a:t>
            </a:r>
            <a:endParaRPr lang="en-US" sz="2000" b="1">
              <a:solidFill>
                <a:srgbClr val="7030A0"/>
              </a:solidFill>
              <a:latin typeface="Courier New" panose="02070309020205020404" pitchFamily="49" charset="0"/>
              <a:cs typeface="Courier New" panose="02070309020205020404" pitchFamily="49" charset="0"/>
            </a:endParaRPr>
          </a:p>
        </p:txBody>
      </p:sp>
      <p:sp>
        <p:nvSpPr>
          <p:cNvPr id="71" name="TextBox 70"/>
          <p:cNvSpPr txBox="1"/>
          <p:nvPr/>
        </p:nvSpPr>
        <p:spPr>
          <a:xfrm>
            <a:off x="3893823" y="5454737"/>
            <a:ext cx="1569660" cy="400110"/>
          </a:xfrm>
          <a:prstGeom prst="rect">
            <a:avLst/>
          </a:prstGeom>
          <a:noFill/>
        </p:spPr>
        <p:txBody>
          <a:bodyPr wrap="none" rtlCol="0">
            <a:spAutoFit/>
          </a:bodyPr>
          <a:lstStyle/>
          <a:p>
            <a:r>
              <a:rPr lang="en-US" sz="2000" b="1" smtClean="0">
                <a:solidFill>
                  <a:srgbClr val="7030A0"/>
                </a:solidFill>
                <a:latin typeface="Courier New" panose="02070309020205020404" pitchFamily="49" charset="0"/>
                <a:cs typeface="Courier New" panose="02070309020205020404" pitchFamily="49" charset="0"/>
              </a:rPr>
              <a:t>Nhận dạng</a:t>
            </a:r>
            <a:endParaRPr lang="en-US" sz="2000" b="1">
              <a:solidFill>
                <a:srgbClr val="7030A0"/>
              </a:solidFill>
              <a:latin typeface="Courier New" panose="02070309020205020404" pitchFamily="49" charset="0"/>
              <a:cs typeface="Courier New" panose="02070309020205020404" pitchFamily="49" charset="0"/>
            </a:endParaRPr>
          </a:p>
        </p:txBody>
      </p:sp>
      <p:cxnSp>
        <p:nvCxnSpPr>
          <p:cNvPr id="73" name="Straight Connector 72"/>
          <p:cNvCxnSpPr/>
          <p:nvPr/>
        </p:nvCxnSpPr>
        <p:spPr bwMode="auto">
          <a:xfrm flipV="1">
            <a:off x="6262487" y="1676400"/>
            <a:ext cx="0" cy="41757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6" name="Straight Connector 75"/>
          <p:cNvCxnSpPr/>
          <p:nvPr/>
        </p:nvCxnSpPr>
        <p:spPr bwMode="auto">
          <a:xfrm flipH="1">
            <a:off x="1562100" y="1676400"/>
            <a:ext cx="4700387"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8" name="Straight Arrow Connector 77"/>
          <p:cNvCxnSpPr>
            <a:endCxn id="6" idx="0"/>
          </p:cNvCxnSpPr>
          <p:nvPr/>
        </p:nvCxnSpPr>
        <p:spPr bwMode="auto">
          <a:xfrm>
            <a:off x="1562100" y="1676400"/>
            <a:ext cx="0" cy="41284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80" name="Straight Arrow Connector 79"/>
          <p:cNvCxnSpPr>
            <a:endCxn id="11" idx="0"/>
          </p:cNvCxnSpPr>
          <p:nvPr/>
        </p:nvCxnSpPr>
        <p:spPr bwMode="auto">
          <a:xfrm>
            <a:off x="3121785" y="1676400"/>
            <a:ext cx="0" cy="41284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82" name="Straight Arrow Connector 81"/>
          <p:cNvCxnSpPr>
            <a:endCxn id="12" idx="0"/>
          </p:cNvCxnSpPr>
          <p:nvPr/>
        </p:nvCxnSpPr>
        <p:spPr bwMode="auto">
          <a:xfrm>
            <a:off x="4678653" y="1676400"/>
            <a:ext cx="2817" cy="41068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84" name="TextBox 83"/>
          <p:cNvSpPr txBox="1"/>
          <p:nvPr/>
        </p:nvSpPr>
        <p:spPr>
          <a:xfrm>
            <a:off x="2769781" y="1324678"/>
            <a:ext cx="2260875" cy="307777"/>
          </a:xfrm>
          <a:prstGeom prst="rect">
            <a:avLst/>
          </a:prstGeom>
          <a:noFill/>
        </p:spPr>
        <p:txBody>
          <a:bodyPr wrap="none" rtlCol="0">
            <a:spAutoFit/>
          </a:bodyPr>
          <a:lstStyle/>
          <a:p>
            <a:r>
              <a:rPr lang="en-US" sz="1400" smtClean="0">
                <a:latin typeface="Tekton Pro Ext" panose="020F0605020208020904" pitchFamily="34" charset="0"/>
              </a:rPr>
              <a:t>Quan sát và điều chỉnh</a:t>
            </a:r>
            <a:endParaRPr lang="en-US" sz="1400">
              <a:latin typeface="Tekton Pro Ext" panose="020F0605020208020904" pitchFamily="34" charset="0"/>
            </a:endParaRPr>
          </a:p>
        </p:txBody>
      </p:sp>
      <p:cxnSp>
        <p:nvCxnSpPr>
          <p:cNvPr id="4" name="Straight Arrow Connector 3"/>
          <p:cNvCxnSpPr>
            <a:stCxn id="15" idx="2"/>
            <a:endCxn id="50" idx="0"/>
          </p:cNvCxnSpPr>
          <p:nvPr/>
        </p:nvCxnSpPr>
        <p:spPr bwMode="auto">
          <a:xfrm flipH="1">
            <a:off x="4678653" y="3088370"/>
            <a:ext cx="3164851" cy="87592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261861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a:solidFill>
                  <a:srgbClr val="FF0000"/>
                </a:solidFill>
                <a:latin typeface="Tekton Pro Ext" panose="020F0605020208020904" pitchFamily="34" charset="0"/>
              </a:rPr>
              <a:t>5</a:t>
            </a:r>
            <a:r>
              <a:rPr lang="en-US" sz="2400" smtClean="0">
                <a:solidFill>
                  <a:srgbClr val="FF0000"/>
                </a:solidFill>
                <a:latin typeface="Tekton Pro Ext" panose="020F0605020208020904" pitchFamily="34" charset="0"/>
              </a:rPr>
              <a:t>. Cài đặt thử nghiệm</a:t>
            </a:r>
            <a:endParaRPr lang="en-US" sz="2400" dirty="0">
              <a:solidFill>
                <a:srgbClr val="FF0000"/>
              </a:solidFill>
              <a:latin typeface="Tekton Pro Ext" panose="020F0605020208020904" pitchFamily="34" charset="0"/>
            </a:endParaRPr>
          </a:p>
        </p:txBody>
      </p:sp>
      <p:sp>
        <p:nvSpPr>
          <p:cNvPr id="3" name="Content Placeholder 2"/>
          <p:cNvSpPr>
            <a:spLocks noGrp="1"/>
          </p:cNvSpPr>
          <p:nvPr>
            <p:ph idx="1"/>
          </p:nvPr>
        </p:nvSpPr>
        <p:spPr>
          <a:xfrm>
            <a:off x="367048" y="1301574"/>
            <a:ext cx="8562975" cy="5556425"/>
          </a:xfrm>
        </p:spPr>
        <p:txBody>
          <a:bodyPr/>
          <a:lstStyle/>
          <a:p>
            <a:pPr marL="0" indent="0">
              <a:buNone/>
            </a:pPr>
            <a:endParaRPr lang="en-US" sz="2400" smtClean="0">
              <a:solidFill>
                <a:srgbClr val="FF0000"/>
              </a:solidFill>
              <a:latin typeface="Tekton Pro Ext" panose="020F0605020208020904" pitchFamily="34" charset="0"/>
            </a:endParaRPr>
          </a:p>
          <a:p>
            <a:pPr>
              <a:buFont typeface="Wingdings" panose="05000000000000000000" pitchFamily="2" charset="2"/>
              <a:buChar char="Ø"/>
            </a:pPr>
            <a:r>
              <a:rPr lang="en-US" sz="1800" b="1" smtClean="0">
                <a:latin typeface="Courier New" panose="02070309020205020404" pitchFamily="49" charset="0"/>
                <a:cs typeface="Courier New" panose="02070309020205020404" pitchFamily="49" charset="0"/>
              </a:rPr>
              <a:t>Sử dụng một số thư viện python: </a:t>
            </a:r>
            <a:r>
              <a:rPr lang="en-US" sz="1800" b="1" i="1" smtClean="0">
                <a:solidFill>
                  <a:srgbClr val="0070C0"/>
                </a:solidFill>
                <a:latin typeface="Courier New" panose="02070309020205020404" pitchFamily="49" charset="0"/>
                <a:cs typeface="Courier New" panose="02070309020205020404" pitchFamily="49" charset="0"/>
              </a:rPr>
              <a:t>sklearn</a:t>
            </a:r>
            <a:r>
              <a:rPr lang="en-US" sz="1800" b="1" smtClean="0">
                <a:latin typeface="Courier New" panose="02070309020205020404" pitchFamily="49" charset="0"/>
                <a:cs typeface="Courier New" panose="02070309020205020404" pitchFamily="49" charset="0"/>
              </a:rPr>
              <a:t>, </a:t>
            </a:r>
            <a:r>
              <a:rPr lang="en-US" sz="1800" b="1" i="1" smtClean="0">
                <a:solidFill>
                  <a:srgbClr val="0070C0"/>
                </a:solidFill>
                <a:latin typeface="Courier New" panose="02070309020205020404" pitchFamily="49" charset="0"/>
                <a:cs typeface="Courier New" panose="02070309020205020404" pitchFamily="49" charset="0"/>
              </a:rPr>
              <a:t>matplotlib</a:t>
            </a:r>
            <a:r>
              <a:rPr lang="en-US" sz="1800" b="1" smtClean="0">
                <a:latin typeface="Courier New" panose="02070309020205020404" pitchFamily="49" charset="0"/>
                <a:cs typeface="Courier New" panose="02070309020205020404" pitchFamily="49" charset="0"/>
              </a:rPr>
              <a:t>, </a:t>
            </a:r>
            <a:r>
              <a:rPr lang="en-US" sz="1800" b="1" i="1" smtClean="0">
                <a:solidFill>
                  <a:srgbClr val="0070C0"/>
                </a:solidFill>
                <a:latin typeface="Courier New" panose="02070309020205020404" pitchFamily="49" charset="0"/>
                <a:cs typeface="Courier New" panose="02070309020205020404" pitchFamily="49" charset="0"/>
              </a:rPr>
              <a:t>numpy</a:t>
            </a:r>
            <a:r>
              <a:rPr lang="en-US" sz="1800" b="1" smtClean="0">
                <a:latin typeface="Courier New" panose="02070309020205020404" pitchFamily="49" charset="0"/>
                <a:cs typeface="Courier New" panose="02070309020205020404" pitchFamily="49" charset="0"/>
              </a:rPr>
              <a:t>, </a:t>
            </a:r>
            <a:r>
              <a:rPr lang="en-US" sz="1800" b="1" i="1" smtClean="0">
                <a:solidFill>
                  <a:srgbClr val="0070C0"/>
                </a:solidFill>
                <a:latin typeface="Courier New" panose="02070309020205020404" pitchFamily="49" charset="0"/>
                <a:cs typeface="Courier New" panose="02070309020205020404" pitchFamily="49" charset="0"/>
              </a:rPr>
              <a:t>joblib</a:t>
            </a:r>
            <a:r>
              <a:rPr lang="en-US" sz="1800" b="1" smtClean="0">
                <a:latin typeface="Courier New" panose="02070309020205020404" pitchFamily="49" charset="0"/>
                <a:cs typeface="Courier New" panose="02070309020205020404" pitchFamily="49" charset="0"/>
              </a:rPr>
              <a:t>,…</a:t>
            </a:r>
          </a:p>
          <a:p>
            <a:pPr marL="0" indent="0">
              <a:buNone/>
            </a:pPr>
            <a:endParaRPr lang="en-US" sz="1800" b="1" smtClean="0">
              <a:latin typeface="Courier New" panose="02070309020205020404" pitchFamily="49" charset="0"/>
              <a:cs typeface="Courier New" panose="02070309020205020404" pitchFamily="49" charset="0"/>
            </a:endParaRPr>
          </a:p>
          <a:p>
            <a:pPr>
              <a:buFont typeface="Wingdings" panose="05000000000000000000" pitchFamily="2" charset="2"/>
              <a:buChar char="Ø"/>
            </a:pPr>
            <a:r>
              <a:rPr lang="en-US" sz="1800" b="1" smtClean="0">
                <a:latin typeface="Courier New" panose="02070309020205020404" pitchFamily="49" charset="0"/>
                <a:cs typeface="Courier New" panose="02070309020205020404" pitchFamily="49" charset="0"/>
              </a:rPr>
              <a:t>Thu thập tín hiệu,số hóa </a:t>
            </a:r>
          </a:p>
          <a:p>
            <a:pPr marL="0" indent="0">
              <a:buNone/>
            </a:pPr>
            <a:endParaRPr lang="en-US" sz="1400" b="1" smtClean="0">
              <a:latin typeface="Courier New" panose="02070309020205020404" pitchFamily="49" charset="0"/>
              <a:cs typeface="Courier New" panose="02070309020205020404" pitchFamily="49" charset="0"/>
            </a:endParaRPr>
          </a:p>
          <a:p>
            <a:pPr>
              <a:buFont typeface="Wingdings" panose="05000000000000000000" pitchFamily="2" charset="2"/>
              <a:buChar char="Ø"/>
            </a:pPr>
            <a:r>
              <a:rPr lang="en-US" sz="1800" b="1" smtClean="0">
                <a:latin typeface="Courier New" panose="02070309020205020404" pitchFamily="49" charset="0"/>
                <a:cs typeface="Courier New" panose="02070309020205020404" pitchFamily="49" charset="0"/>
              </a:rPr>
              <a:t>Thực hiện phát hiện khuôn mặt, lấy vùng ảnh chứa khuôn mặt, kích thước 64x64 pixel</a:t>
            </a:r>
          </a:p>
          <a:p>
            <a:pPr marL="0" indent="0">
              <a:buNone/>
            </a:pPr>
            <a:endParaRPr lang="en-US" sz="1800" b="1" smtClean="0">
              <a:latin typeface="Courier New" panose="02070309020205020404" pitchFamily="49" charset="0"/>
              <a:cs typeface="Courier New" panose="02070309020205020404" pitchFamily="49" charset="0"/>
            </a:endParaRPr>
          </a:p>
          <a:p>
            <a:pPr>
              <a:buFont typeface="Wingdings" panose="05000000000000000000" pitchFamily="2" charset="2"/>
              <a:buChar char="Ø"/>
            </a:pPr>
            <a:r>
              <a:rPr lang="en-US" sz="1800" b="1" smtClean="0">
                <a:latin typeface="Courier New" panose="02070309020205020404" pitchFamily="49" charset="0"/>
                <a:cs typeface="Courier New" panose="02070309020205020404" pitchFamily="49" charset="0"/>
              </a:rPr>
              <a:t>Nhận diện 5 người khác nhau, thu thập 201 ảnh</a:t>
            </a:r>
          </a:p>
          <a:p>
            <a:pPr marL="0" indent="0">
              <a:buNone/>
            </a:pPr>
            <a:endParaRPr lang="en-US" sz="1800" b="1">
              <a:latin typeface="Courier New" panose="02070309020205020404" pitchFamily="49" charset="0"/>
              <a:cs typeface="Courier New" panose="02070309020205020404" pitchFamily="49" charset="0"/>
            </a:endParaRPr>
          </a:p>
          <a:p>
            <a:pPr>
              <a:buFont typeface="Wingdings" panose="05000000000000000000" pitchFamily="2" charset="2"/>
              <a:buChar char="Ø"/>
            </a:pPr>
            <a:r>
              <a:rPr lang="en-US" sz="1800" b="1" smtClean="0">
                <a:latin typeface="Courier New" panose="02070309020205020404" pitchFamily="49" charset="0"/>
                <a:cs typeface="Courier New" panose="02070309020205020404" pitchFamily="49" charset="0"/>
              </a:rPr>
              <a:t>Chuyển từ ảnh màu sang ảnh đa mức xám, biểu diễn mỗi ảnh là 1 vector 4096(64x64) chiều, gán nhãn cho mỗi ảnh</a:t>
            </a:r>
          </a:p>
          <a:p>
            <a:pPr marL="0" indent="0">
              <a:buNone/>
            </a:pPr>
            <a:endParaRPr lang="en-US" sz="1800" b="1" smtClean="0">
              <a:latin typeface="Courier New" panose="02070309020205020404" pitchFamily="49" charset="0"/>
              <a:cs typeface="Courier New" panose="02070309020205020404" pitchFamily="49" charset="0"/>
            </a:endParaRPr>
          </a:p>
          <a:p>
            <a:pPr>
              <a:buFont typeface="Wingdings" panose="05000000000000000000" pitchFamily="2" charset="2"/>
              <a:buChar char="Ø"/>
            </a:pPr>
            <a:r>
              <a:rPr lang="en-US" sz="1800" b="1" smtClean="0">
                <a:latin typeface="Courier New" panose="02070309020205020404" pitchFamily="49" charset="0"/>
                <a:cs typeface="Courier New" panose="02070309020205020404" pitchFamily="49" charset="0"/>
              </a:rPr>
              <a:t>Xây dựng tập dữ liệu ma trận kích thước 201x4096, mỗi hàng là 1 vector biểu diễn 1 ảnh</a:t>
            </a:r>
          </a:p>
          <a:p>
            <a:pPr>
              <a:buFont typeface="Wingdings" panose="05000000000000000000" pitchFamily="2" charset="2"/>
              <a:buChar char="Ø"/>
            </a:pPr>
            <a:endParaRPr lang="en-US" sz="1800" b="1">
              <a:latin typeface="Courier New" panose="02070309020205020404" pitchFamily="49" charset="0"/>
              <a:cs typeface="Courier New" panose="02070309020205020404" pitchFamily="49" charset="0"/>
            </a:endParaRPr>
          </a:p>
          <a:p>
            <a:pPr>
              <a:buFont typeface="Wingdings" panose="05000000000000000000" pitchFamily="2" charset="2"/>
              <a:buChar char="Ø"/>
            </a:pPr>
            <a:endParaRPr lang="en-US" sz="1800" b="1" smtClean="0">
              <a:latin typeface="Courier New" panose="02070309020205020404" pitchFamily="49" charset="0"/>
              <a:cs typeface="Courier New" panose="02070309020205020404" pitchFamily="49" charset="0"/>
            </a:endParaRPr>
          </a:p>
          <a:p>
            <a:pPr marL="0" indent="0">
              <a:buNone/>
            </a:pPr>
            <a:r>
              <a:rPr lang="en-US" sz="1800" b="1" smtClean="0">
                <a:latin typeface="Courier New" panose="02070309020205020404" pitchFamily="49" charset="0"/>
                <a:cs typeface="Courier New" panose="02070309020205020404" pitchFamily="49" charset="0"/>
              </a:rPr>
              <a:t> </a:t>
            </a:r>
            <a:r>
              <a:rPr lang="en-US" sz="1000" b="1" smtClean="0">
                <a:latin typeface="Courier New" panose="02070309020205020404" pitchFamily="49" charset="0"/>
                <a:cs typeface="Courier New" panose="02070309020205020404" pitchFamily="49" charset="0"/>
              </a:rPr>
              <a:t>  </a:t>
            </a:r>
            <a:endParaRPr lang="en-US" sz="1000" b="1">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schemeClr val="accent3">
                    <a:lumMod val="50000"/>
                  </a:schemeClr>
                </a:solidFill>
                <a:latin typeface="Tekton Pro Ext" panose="020F0605020208020904" pitchFamily="34" charset="0"/>
              </a:rPr>
              <a:pPr/>
              <a:t>18</a:t>
            </a:fld>
            <a:endParaRPr lang="en-US">
              <a:solidFill>
                <a:schemeClr val="accent3">
                  <a:lumMod val="50000"/>
                </a:schemeClr>
              </a:solidFill>
              <a:latin typeface="Tekton Pro Ext" panose="020F0605020208020904" pitchFamily="34" charset="0"/>
            </a:endParaRPr>
          </a:p>
        </p:txBody>
      </p:sp>
    </p:spTree>
    <p:extLst>
      <p:ext uri="{BB962C8B-B14F-4D97-AF65-F5344CB8AC3E}">
        <p14:creationId xmlns:p14="http://schemas.microsoft.com/office/powerpoint/2010/main" val="996217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a:solidFill>
                  <a:srgbClr val="FF0000"/>
                </a:solidFill>
                <a:latin typeface="Tekton Pro Ext" panose="020F0605020208020904" pitchFamily="34" charset="0"/>
              </a:rPr>
              <a:t>5</a:t>
            </a:r>
            <a:r>
              <a:rPr lang="en-US" sz="2400" smtClean="0">
                <a:solidFill>
                  <a:srgbClr val="FF0000"/>
                </a:solidFill>
                <a:latin typeface="Tekton Pro Ext" panose="020F0605020208020904" pitchFamily="34" charset="0"/>
              </a:rPr>
              <a:t>. Cài đặt thử nghiệm</a:t>
            </a:r>
            <a:endParaRPr lang="en-US" sz="2400" dirty="0">
              <a:solidFill>
                <a:srgbClr val="FF0000"/>
              </a:solidFill>
              <a:latin typeface="Tekton Pro Ext" panose="020F0605020208020904" pitchFamily="34" charset="0"/>
            </a:endParaRPr>
          </a:p>
        </p:txBody>
      </p:sp>
      <p:sp>
        <p:nvSpPr>
          <p:cNvPr id="3" name="Content Placeholder 2"/>
          <p:cNvSpPr>
            <a:spLocks noGrp="1"/>
          </p:cNvSpPr>
          <p:nvPr>
            <p:ph idx="1"/>
          </p:nvPr>
        </p:nvSpPr>
        <p:spPr>
          <a:xfrm>
            <a:off x="367048" y="1301574"/>
            <a:ext cx="8562975" cy="5556425"/>
          </a:xfrm>
        </p:spPr>
        <p:txBody>
          <a:bodyPr/>
          <a:lstStyle/>
          <a:p>
            <a:pPr marL="0" indent="0">
              <a:buNone/>
            </a:pPr>
            <a:endParaRPr lang="en-US" sz="2400" smtClean="0">
              <a:solidFill>
                <a:srgbClr val="FF0000"/>
              </a:solidFill>
              <a:latin typeface="Tekton Pro Ext" panose="020F0605020208020904" pitchFamily="34" charset="0"/>
            </a:endParaRPr>
          </a:p>
          <a:p>
            <a:pPr>
              <a:buFont typeface="Wingdings" panose="05000000000000000000" pitchFamily="2" charset="2"/>
              <a:buChar char="Ø"/>
            </a:pPr>
            <a:r>
              <a:rPr lang="en-US" sz="1800" b="1">
                <a:latin typeface="Courier New" panose="02070309020205020404" pitchFamily="49" charset="0"/>
                <a:cs typeface="Courier New" panose="02070309020205020404" pitchFamily="49" charset="0"/>
              </a:rPr>
              <a:t>Thực hiện phương pháp PCA, chọn </a:t>
            </a:r>
            <a:r>
              <a:rPr lang="en-US" sz="1800" b="1" smtClean="0">
                <a:latin typeface="Courier New" panose="02070309020205020404" pitchFamily="49" charset="0"/>
                <a:cs typeface="Courier New" panose="02070309020205020404" pitchFamily="49" charset="0"/>
              </a:rPr>
              <a:t>k=120</a:t>
            </a:r>
            <a:r>
              <a:rPr lang="en-US" sz="1800" b="1">
                <a:latin typeface="Courier New" panose="02070309020205020404" pitchFamily="49" charset="0"/>
                <a:cs typeface="Courier New" panose="02070309020205020404" pitchFamily="49" charset="0"/>
              </a:rPr>
              <a:t>, thu được tập dữ liệu kích thước </a:t>
            </a:r>
            <a:r>
              <a:rPr lang="en-US" sz="1800" b="1" smtClean="0">
                <a:latin typeface="Courier New" panose="02070309020205020404" pitchFamily="49" charset="0"/>
                <a:cs typeface="Courier New" panose="02070309020205020404" pitchFamily="49" charset="0"/>
              </a:rPr>
              <a:t>201x120, lưu lại ma trận phép biến đổi PCA </a:t>
            </a:r>
            <a:endParaRPr lang="en-US" sz="1800" b="1">
              <a:latin typeface="Courier New" panose="02070309020205020404" pitchFamily="49" charset="0"/>
              <a:cs typeface="Courier New" panose="02070309020205020404" pitchFamily="49" charset="0"/>
            </a:endParaRPr>
          </a:p>
          <a:p>
            <a:pPr>
              <a:buFont typeface="Wingdings" panose="05000000000000000000" pitchFamily="2" charset="2"/>
              <a:buChar char="Ø"/>
            </a:pPr>
            <a:endParaRPr lang="en-US" sz="1800" b="1" smtClean="0">
              <a:latin typeface="Courier New" panose="02070309020205020404" pitchFamily="49" charset="0"/>
              <a:cs typeface="Courier New" panose="02070309020205020404" pitchFamily="49" charset="0"/>
            </a:endParaRPr>
          </a:p>
          <a:p>
            <a:pPr>
              <a:buFont typeface="Wingdings" panose="05000000000000000000" pitchFamily="2" charset="2"/>
              <a:buChar char="Ø"/>
            </a:pPr>
            <a:r>
              <a:rPr lang="en-US" sz="1800" b="1" smtClean="0">
                <a:latin typeface="Courier New" panose="02070309020205020404" pitchFamily="49" charset="0"/>
                <a:cs typeface="Courier New" panose="02070309020205020404" pitchFamily="49" charset="0"/>
              </a:rPr>
              <a:t>Thực hiện phân lớp bằng SVM từ tập dữ liệu thu được </a:t>
            </a:r>
          </a:p>
          <a:p>
            <a:pPr>
              <a:buFont typeface="Wingdings" panose="05000000000000000000" pitchFamily="2" charset="2"/>
              <a:buChar char="Ø"/>
            </a:pPr>
            <a:endParaRPr lang="en-US" sz="1800" b="1" smtClean="0">
              <a:latin typeface="Courier New" panose="02070309020205020404" pitchFamily="49" charset="0"/>
              <a:cs typeface="Courier New" panose="02070309020205020404" pitchFamily="49" charset="0"/>
            </a:endParaRPr>
          </a:p>
          <a:p>
            <a:pPr>
              <a:buFont typeface="Wingdings" panose="05000000000000000000" pitchFamily="2" charset="2"/>
              <a:buChar char="Ø"/>
            </a:pPr>
            <a:endParaRPr lang="en-US" sz="1800" b="1">
              <a:latin typeface="Courier New" panose="02070309020205020404" pitchFamily="49" charset="0"/>
              <a:cs typeface="Courier New" panose="02070309020205020404" pitchFamily="49" charset="0"/>
            </a:endParaRPr>
          </a:p>
          <a:p>
            <a:pPr>
              <a:buFont typeface="Wingdings" panose="05000000000000000000" pitchFamily="2" charset="2"/>
              <a:buChar char="Ø"/>
            </a:pPr>
            <a:r>
              <a:rPr lang="en-US" sz="1800" b="1" smtClean="0">
                <a:latin typeface="Courier New" panose="02070309020205020404" pitchFamily="49" charset="0"/>
                <a:cs typeface="Courier New" panose="02070309020205020404" pitchFamily="49" charset="0"/>
              </a:rPr>
              <a:t>Lưu lại các tham số mặt siêu phẳng thu được trong file</a:t>
            </a:r>
          </a:p>
          <a:p>
            <a:pPr>
              <a:buFont typeface="Wingdings" panose="05000000000000000000" pitchFamily="2" charset="2"/>
              <a:buChar char="Ø"/>
            </a:pPr>
            <a:endParaRPr lang="en-US" sz="1800" b="1" smtClean="0">
              <a:latin typeface="Courier New" panose="02070309020205020404" pitchFamily="49" charset="0"/>
              <a:cs typeface="Courier New" panose="02070309020205020404" pitchFamily="49" charset="0"/>
            </a:endParaRPr>
          </a:p>
          <a:p>
            <a:pPr>
              <a:buFont typeface="Wingdings" panose="05000000000000000000" pitchFamily="2" charset="2"/>
              <a:buChar char="Ø"/>
            </a:pPr>
            <a:endParaRPr lang="en-US" sz="1800" b="1">
              <a:latin typeface="Courier New" panose="02070309020205020404" pitchFamily="49" charset="0"/>
              <a:cs typeface="Courier New" panose="02070309020205020404" pitchFamily="49" charset="0"/>
            </a:endParaRPr>
          </a:p>
          <a:p>
            <a:pPr>
              <a:buFont typeface="Wingdings" panose="05000000000000000000" pitchFamily="2" charset="2"/>
              <a:buChar char="Ø"/>
            </a:pPr>
            <a:r>
              <a:rPr lang="en-US" sz="1800" b="1" smtClean="0">
                <a:latin typeface="Courier New" panose="02070309020205020404" pitchFamily="49" charset="0"/>
                <a:cs typeface="Courier New" panose="02070309020205020404" pitchFamily="49" charset="0"/>
              </a:rPr>
              <a:t>Thực hiện nhận dạng khuôn mặt </a:t>
            </a:r>
          </a:p>
          <a:p>
            <a:pPr lvl="1">
              <a:buFont typeface="Wingdings" panose="05000000000000000000" pitchFamily="2" charset="2"/>
              <a:buChar char="Ø"/>
            </a:pPr>
            <a:r>
              <a:rPr lang="en-US" sz="1400" b="1" smtClean="0">
                <a:latin typeface="Courier New" panose="02070309020205020404" pitchFamily="49" charset="0"/>
                <a:cs typeface="Courier New" panose="02070309020205020404" pitchFamily="49" charset="0"/>
              </a:rPr>
              <a:t>Với 1 ảnh đầu vào, thực hiện tiền xử lý, chuẩn hóa dữ liệu </a:t>
            </a:r>
          </a:p>
          <a:p>
            <a:pPr lvl="1">
              <a:buFont typeface="Wingdings" panose="05000000000000000000" pitchFamily="2" charset="2"/>
              <a:buChar char="Ø"/>
            </a:pPr>
            <a:r>
              <a:rPr lang="en-US" sz="1400" b="1">
                <a:latin typeface="Courier New" panose="02070309020205020404" pitchFamily="49" charset="0"/>
                <a:cs typeface="Courier New" panose="02070309020205020404" pitchFamily="49" charset="0"/>
              </a:rPr>
              <a:t>S</a:t>
            </a:r>
            <a:r>
              <a:rPr lang="en-US" sz="1400" b="1" smtClean="0">
                <a:latin typeface="Courier New" panose="02070309020205020404" pitchFamily="49" charset="0"/>
                <a:cs typeface="Courier New" panose="02070309020205020404" pitchFamily="49" charset="0"/>
              </a:rPr>
              <a:t>ử dụng ma trận phép biến đổi PCA thu được trong bước học phân lớp để trích chọn ra k thành phần giữ lại</a:t>
            </a:r>
          </a:p>
          <a:p>
            <a:pPr lvl="1">
              <a:buFont typeface="Wingdings" panose="05000000000000000000" pitchFamily="2" charset="2"/>
              <a:buChar char="Ø"/>
            </a:pPr>
            <a:r>
              <a:rPr lang="en-US" sz="1400" b="1" smtClean="0">
                <a:latin typeface="Courier New" panose="02070309020205020404" pitchFamily="49" charset="0"/>
                <a:cs typeface="Courier New" panose="02070309020205020404" pitchFamily="49" charset="0"/>
              </a:rPr>
              <a:t>Sử dụng mặt siêu phẳng đã tìm được đưa ra quyết định nhận dạng khuôn mặt</a:t>
            </a:r>
          </a:p>
          <a:p>
            <a:pPr marL="0" indent="0">
              <a:buNone/>
            </a:pPr>
            <a:r>
              <a:rPr lang="en-US" sz="1800" b="1" smtClean="0">
                <a:latin typeface="Courier New" panose="02070309020205020404" pitchFamily="49" charset="0"/>
                <a:cs typeface="Courier New" panose="02070309020205020404" pitchFamily="49" charset="0"/>
              </a:rPr>
              <a:t> </a:t>
            </a:r>
            <a:r>
              <a:rPr lang="en-US" sz="1000" b="1" smtClean="0">
                <a:latin typeface="Courier New" panose="02070309020205020404" pitchFamily="49" charset="0"/>
                <a:cs typeface="Courier New" panose="02070309020205020404" pitchFamily="49" charset="0"/>
              </a:rPr>
              <a:t>  </a:t>
            </a:r>
            <a:endParaRPr lang="en-US" sz="1000" b="1">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schemeClr val="accent3">
                    <a:lumMod val="50000"/>
                  </a:schemeClr>
                </a:solidFill>
                <a:latin typeface="Tekton Pro Ext" panose="020F0605020208020904" pitchFamily="34" charset="0"/>
              </a:rPr>
              <a:pPr/>
              <a:t>19</a:t>
            </a:fld>
            <a:endParaRPr lang="en-US">
              <a:solidFill>
                <a:schemeClr val="accent3">
                  <a:lumMod val="50000"/>
                </a:schemeClr>
              </a:solidFill>
              <a:latin typeface="Tekton Pro Ext" panose="020F0605020208020904" pitchFamily="34" charset="0"/>
            </a:endParaRPr>
          </a:p>
        </p:txBody>
      </p:sp>
    </p:spTree>
    <p:extLst>
      <p:ext uri="{BB962C8B-B14F-4D97-AF65-F5344CB8AC3E}">
        <p14:creationId xmlns:p14="http://schemas.microsoft.com/office/powerpoint/2010/main" val="2024477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chemeClr val="tx2">
                    <a:lumMod val="60000"/>
                    <a:lumOff val="40000"/>
                  </a:schemeClr>
                </a:solidFill>
                <a:latin typeface="Tekton Pro Ext" panose="020F0605020208020904" pitchFamily="34" charset="0"/>
              </a:rPr>
              <a:t>Nội dung</a:t>
            </a:r>
            <a:endParaRPr lang="en-US" dirty="0">
              <a:solidFill>
                <a:schemeClr val="tx2">
                  <a:lumMod val="60000"/>
                  <a:lumOff val="40000"/>
                </a:schemeClr>
              </a:solidFill>
              <a:latin typeface="Tekton Pro Ext" panose="020F0605020208020904" pitchFamily="34" charset="0"/>
            </a:endParaRPr>
          </a:p>
        </p:txBody>
      </p:sp>
      <p:sp>
        <p:nvSpPr>
          <p:cNvPr id="3" name="Content Placeholder 2"/>
          <p:cNvSpPr>
            <a:spLocks noGrp="1"/>
          </p:cNvSpPr>
          <p:nvPr>
            <p:ph idx="1"/>
          </p:nvPr>
        </p:nvSpPr>
        <p:spPr>
          <a:xfrm>
            <a:off x="217487" y="1541113"/>
            <a:ext cx="8621713" cy="4859688"/>
          </a:xfrm>
        </p:spPr>
        <p:txBody>
          <a:bodyPr/>
          <a:lstStyle/>
          <a:p>
            <a:pPr marL="0" indent="0">
              <a:buNone/>
            </a:pPr>
            <a:endParaRPr lang="en-US" sz="2400" smtClean="0">
              <a:latin typeface="Tekton Pro Ext" panose="020F0605020208020904" pitchFamily="34" charset="0"/>
            </a:endParaRPr>
          </a:p>
          <a:p>
            <a:pPr>
              <a:buFont typeface="+mj-lt"/>
              <a:buAutoNum type="arabicPeriod"/>
            </a:pPr>
            <a:r>
              <a:rPr lang="en-US" sz="2800" b="1" smtClean="0">
                <a:solidFill>
                  <a:srgbClr val="FF0000"/>
                </a:solidFill>
                <a:latin typeface="Tekton Pro Ext" panose="020F0605020208020904" pitchFamily="34" charset="0"/>
                <a:cs typeface="Courier New" panose="02070309020205020404" pitchFamily="49" charset="0"/>
              </a:rPr>
              <a:t>SVM và SVM phân lớp tuyến tính</a:t>
            </a:r>
          </a:p>
          <a:p>
            <a:pPr>
              <a:buFont typeface="+mj-lt"/>
              <a:buAutoNum type="arabicPeriod"/>
            </a:pPr>
            <a:r>
              <a:rPr lang="en-US" sz="2800" b="1" smtClean="0">
                <a:solidFill>
                  <a:srgbClr val="FF0000"/>
                </a:solidFill>
                <a:latin typeface="Tekton Pro Ext" panose="020F0605020208020904" pitchFamily="34" charset="0"/>
                <a:cs typeface="Courier New" panose="02070309020205020404" pitchFamily="49" charset="0"/>
              </a:rPr>
              <a:t>Sơ đồ khối hệ thống nhận dạng</a:t>
            </a:r>
          </a:p>
          <a:p>
            <a:pPr>
              <a:buFont typeface="+mj-lt"/>
              <a:buAutoNum type="arabicPeriod"/>
            </a:pPr>
            <a:r>
              <a:rPr lang="en-US" sz="2800" b="1" smtClean="0">
                <a:solidFill>
                  <a:srgbClr val="FF0000"/>
                </a:solidFill>
                <a:latin typeface="Tekton Pro Ext" panose="020F0605020208020904" pitchFamily="34" charset="0"/>
                <a:cs typeface="Courier New" panose="02070309020205020404" pitchFamily="49" charset="0"/>
              </a:rPr>
              <a:t>Vai trò SVM trong hệ thống nhận dạng</a:t>
            </a:r>
          </a:p>
          <a:p>
            <a:pPr>
              <a:buFont typeface="+mj-lt"/>
              <a:buAutoNum type="arabicPeriod"/>
            </a:pPr>
            <a:r>
              <a:rPr lang="en-US" sz="2800" b="1" smtClean="0">
                <a:solidFill>
                  <a:srgbClr val="FF0000"/>
                </a:solidFill>
                <a:latin typeface="Tekton Pro Ext" panose="020F0605020208020904" pitchFamily="34" charset="0"/>
                <a:cs typeface="Courier New" panose="02070309020205020404" pitchFamily="49" charset="0"/>
              </a:rPr>
              <a:t>Hệ thống nhận dạng khuôn mặt sử dụng SVM</a:t>
            </a:r>
          </a:p>
          <a:p>
            <a:pPr>
              <a:buFont typeface="+mj-lt"/>
              <a:buAutoNum type="arabicPeriod"/>
            </a:pPr>
            <a:r>
              <a:rPr lang="en-US" sz="2800" b="1" smtClean="0">
                <a:solidFill>
                  <a:srgbClr val="FF0000"/>
                </a:solidFill>
                <a:latin typeface="Tekton Pro Ext" panose="020F0605020208020904" pitchFamily="34" charset="0"/>
                <a:cs typeface="Courier New" panose="02070309020205020404" pitchFamily="49" charset="0"/>
              </a:rPr>
              <a:t>Cài đặt thử nghiệm</a:t>
            </a:r>
          </a:p>
          <a:p>
            <a:pPr>
              <a:buFont typeface="+mj-lt"/>
              <a:buAutoNum type="arabicPeriod"/>
            </a:pPr>
            <a:r>
              <a:rPr lang="en-US" sz="2800" b="1" smtClean="0">
                <a:solidFill>
                  <a:srgbClr val="FF0000"/>
                </a:solidFill>
                <a:latin typeface="Tekton Pro Ext" panose="020F0605020208020904" pitchFamily="34" charset="0"/>
                <a:cs typeface="Courier New" panose="02070309020205020404" pitchFamily="49" charset="0"/>
              </a:rPr>
              <a:t>Đánh giá ảnh hưởng SVM đến hệ thống nhận dạng khuôn mặt</a:t>
            </a:r>
          </a:p>
          <a:p>
            <a:pPr>
              <a:buFont typeface="+mj-lt"/>
              <a:buAutoNum type="arabicPeriod"/>
            </a:pPr>
            <a:endParaRPr lang="en-US" sz="2800" b="1" smtClean="0">
              <a:solidFill>
                <a:srgbClr val="FF0000"/>
              </a:solidFill>
              <a:latin typeface="Tekton Pro Ext" panose="020F0605020208020904" pitchFamily="34" charset="0"/>
              <a:cs typeface="Courier New" panose="02070309020205020404" pitchFamily="49" charset="0"/>
            </a:endParaRPr>
          </a:p>
          <a:p>
            <a:pPr>
              <a:buFont typeface="+mj-lt"/>
              <a:buAutoNum type="arabicPeriod"/>
            </a:pPr>
            <a:endParaRPr lang="en-US" sz="2800" b="1" smtClean="0">
              <a:solidFill>
                <a:srgbClr val="FF0000"/>
              </a:solidFill>
              <a:latin typeface="Tekton Pro Ext" panose="020F0605020208020904" pitchFamily="34"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schemeClr val="accent3">
                    <a:lumMod val="50000"/>
                  </a:schemeClr>
                </a:solidFill>
                <a:latin typeface="Tekton Pro Ext" panose="020F0605020208020904" pitchFamily="34" charset="0"/>
              </a:rPr>
              <a:pPr/>
              <a:t>2</a:t>
            </a:fld>
            <a:endParaRPr lang="en-US">
              <a:solidFill>
                <a:schemeClr val="accent3">
                  <a:lumMod val="50000"/>
                </a:schemeClr>
              </a:solidFill>
              <a:latin typeface="Tekton Pro Ext" panose="020F0605020208020904" pitchFamily="34" charset="0"/>
            </a:endParaRPr>
          </a:p>
        </p:txBody>
      </p:sp>
    </p:spTree>
    <p:extLst>
      <p:ext uri="{BB962C8B-B14F-4D97-AF65-F5344CB8AC3E}">
        <p14:creationId xmlns:p14="http://schemas.microsoft.com/office/powerpoint/2010/main" val="1665223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smtClean="0">
                <a:solidFill>
                  <a:srgbClr val="FF0000"/>
                </a:solidFill>
                <a:latin typeface="Tekton Pro Ext" panose="020F0605020208020904" pitchFamily="34" charset="0"/>
              </a:rPr>
              <a:t> </a:t>
            </a:r>
            <a:r>
              <a:rPr lang="en-US" sz="1800" smtClean="0">
                <a:solidFill>
                  <a:srgbClr val="FF0000"/>
                </a:solidFill>
                <a:latin typeface="Tekton Pro Ext" panose="020F0605020208020904" pitchFamily="34" charset="0"/>
              </a:rPr>
              <a:t>6. Đánh giá ảnh hưởng SVM đến hệ thống nhận dạng khuôn mặt</a:t>
            </a:r>
            <a:endParaRPr lang="en-US" sz="1800" dirty="0">
              <a:solidFill>
                <a:srgbClr val="FF0000"/>
              </a:solidFill>
              <a:latin typeface="Tekton Pro Ext" panose="020F0605020208020904" pitchFamily="34" charset="0"/>
            </a:endParaRPr>
          </a:p>
        </p:txBody>
      </p:sp>
      <p:sp>
        <p:nvSpPr>
          <p:cNvPr id="3" name="Content Placeholder 2"/>
          <p:cNvSpPr>
            <a:spLocks noGrp="1"/>
          </p:cNvSpPr>
          <p:nvPr>
            <p:ph idx="1"/>
          </p:nvPr>
        </p:nvSpPr>
        <p:spPr>
          <a:xfrm>
            <a:off x="367048" y="1301574"/>
            <a:ext cx="8562975" cy="5556425"/>
          </a:xfrm>
        </p:spPr>
        <p:txBody>
          <a:bodyPr/>
          <a:lstStyle/>
          <a:p>
            <a:pPr marL="0" indent="0">
              <a:buNone/>
            </a:pPr>
            <a:endParaRPr lang="en-US" sz="2400" smtClean="0">
              <a:solidFill>
                <a:srgbClr val="FF0000"/>
              </a:solidFill>
              <a:latin typeface="Tekton Pro Ext" panose="020F0605020208020904" pitchFamily="34" charset="0"/>
            </a:endParaRPr>
          </a:p>
          <a:p>
            <a:pPr>
              <a:buFont typeface="Wingdings" panose="05000000000000000000" pitchFamily="2" charset="2"/>
              <a:buChar char="Ø"/>
            </a:pPr>
            <a:r>
              <a:rPr lang="en-US" sz="1800" b="1" smtClean="0">
                <a:latin typeface="Courier New" panose="02070309020205020404" pitchFamily="49" charset="0"/>
                <a:cs typeface="Courier New" panose="02070309020205020404" pitchFamily="49" charset="0"/>
              </a:rPr>
              <a:t>Đánh giá </a:t>
            </a:r>
          </a:p>
          <a:p>
            <a:pPr>
              <a:buFont typeface="Wingdings" panose="05000000000000000000" pitchFamily="2" charset="2"/>
              <a:buChar char="Ø"/>
            </a:pPr>
            <a:r>
              <a:rPr lang="en-US" sz="1800" b="1" smtClean="0">
                <a:latin typeface="Courier New" panose="02070309020205020404" pitchFamily="49" charset="0"/>
                <a:cs typeface="Courier New" panose="02070309020205020404" pitchFamily="49" charset="0"/>
              </a:rPr>
              <a:t>Để thử nghiệm, đánh giá độ chính xác, chia tập dữ liệu thành tập học và tập thử</a:t>
            </a:r>
          </a:p>
          <a:p>
            <a:pPr>
              <a:buFont typeface="Wingdings" panose="05000000000000000000" pitchFamily="2" charset="2"/>
              <a:buChar char="Ø"/>
            </a:pPr>
            <a:endParaRPr lang="en-US" sz="1800" b="1">
              <a:latin typeface="Courier New" panose="02070309020205020404" pitchFamily="49" charset="0"/>
              <a:cs typeface="Courier New" panose="02070309020205020404" pitchFamily="49" charset="0"/>
            </a:endParaRPr>
          </a:p>
          <a:p>
            <a:pPr>
              <a:buFont typeface="Wingdings" panose="05000000000000000000" pitchFamily="2" charset="2"/>
              <a:buChar char="Ø"/>
            </a:pPr>
            <a:endParaRPr lang="en-US" sz="1800" b="1">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schemeClr val="accent3">
                    <a:lumMod val="50000"/>
                  </a:schemeClr>
                </a:solidFill>
                <a:latin typeface="Tekton Pro Ext" panose="020F0605020208020904" pitchFamily="34" charset="0"/>
              </a:rPr>
              <a:pPr/>
              <a:t>20</a:t>
            </a:fld>
            <a:endParaRPr lang="en-US">
              <a:solidFill>
                <a:schemeClr val="accent3">
                  <a:lumMod val="50000"/>
                </a:schemeClr>
              </a:solidFill>
              <a:latin typeface="Tekton Pro Ext" panose="020F0605020208020904" pitchFamily="34"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9400" y="3276600"/>
            <a:ext cx="3972479" cy="2448267"/>
          </a:xfrm>
          <a:prstGeom prst="rect">
            <a:avLst/>
          </a:prstGeom>
        </p:spPr>
      </p:pic>
    </p:spTree>
    <p:extLst>
      <p:ext uri="{BB962C8B-B14F-4D97-AF65-F5344CB8AC3E}">
        <p14:creationId xmlns:p14="http://schemas.microsoft.com/office/powerpoint/2010/main" val="3705695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smtClean="0">
                <a:solidFill>
                  <a:schemeClr val="tx2">
                    <a:lumMod val="75000"/>
                  </a:schemeClr>
                </a:solidFill>
                <a:latin typeface="Tekton Pro Ext" panose="020F0605020208020904" pitchFamily="34" charset="0"/>
              </a:rPr>
              <a:t>Kết quả phân lớp SVM thu được</a:t>
            </a:r>
            <a:endParaRPr lang="en-US" sz="2400" dirty="0">
              <a:solidFill>
                <a:schemeClr val="tx2">
                  <a:lumMod val="75000"/>
                </a:schemeClr>
              </a:solidFill>
              <a:latin typeface="Tekton Pro Ext" panose="020F0605020208020904" pitchFamily="34" charset="0"/>
            </a:endParaRPr>
          </a:p>
        </p:txBody>
      </p:sp>
      <p:sp>
        <p:nvSpPr>
          <p:cNvPr id="3" name="Content Placeholder 2"/>
          <p:cNvSpPr>
            <a:spLocks noGrp="1"/>
          </p:cNvSpPr>
          <p:nvPr>
            <p:ph idx="1"/>
          </p:nvPr>
        </p:nvSpPr>
        <p:spPr>
          <a:xfrm>
            <a:off x="367048" y="1301574"/>
            <a:ext cx="8562975" cy="5556425"/>
          </a:xfrm>
        </p:spPr>
        <p:txBody>
          <a:bodyPr/>
          <a:lstStyle/>
          <a:p>
            <a:pPr marL="0" indent="0">
              <a:buNone/>
            </a:pPr>
            <a:endParaRPr lang="en-US" sz="2400" smtClean="0">
              <a:solidFill>
                <a:srgbClr val="FF0000"/>
              </a:solidFill>
              <a:latin typeface="Tekton Pro Ext" panose="020F0605020208020904" pitchFamily="34" charset="0"/>
            </a:endParaRPr>
          </a:p>
          <a:p>
            <a:pPr>
              <a:buFont typeface="Wingdings" panose="05000000000000000000" pitchFamily="2" charset="2"/>
              <a:buChar char="Ø"/>
            </a:pPr>
            <a:r>
              <a:rPr lang="en-US" sz="1800" b="1" smtClean="0">
                <a:latin typeface="Courier New" panose="02070309020205020404" pitchFamily="49" charset="0"/>
                <a:cs typeface="Courier New" panose="02070309020205020404" pitchFamily="49" charset="0"/>
              </a:rPr>
              <a:t>Kết quả chi tiết (eigenfaces) </a:t>
            </a:r>
          </a:p>
          <a:p>
            <a:pPr>
              <a:buFont typeface="Wingdings" panose="05000000000000000000" pitchFamily="2" charset="2"/>
              <a:buChar char="Ø"/>
            </a:pPr>
            <a:endParaRPr lang="en-US" sz="1800" b="1">
              <a:latin typeface="Courier New" panose="02070309020205020404" pitchFamily="49" charset="0"/>
              <a:cs typeface="Courier New" panose="02070309020205020404" pitchFamily="49" charset="0"/>
            </a:endParaRPr>
          </a:p>
          <a:p>
            <a:pPr>
              <a:buFont typeface="Wingdings" panose="05000000000000000000" pitchFamily="2" charset="2"/>
              <a:buChar char="Ø"/>
            </a:pPr>
            <a:endParaRPr lang="en-US" sz="1800" b="1">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schemeClr val="accent3">
                    <a:lumMod val="50000"/>
                  </a:schemeClr>
                </a:solidFill>
                <a:latin typeface="Tekton Pro Ext" panose="020F0605020208020904" pitchFamily="34" charset="0"/>
              </a:rPr>
              <a:pPr/>
              <a:t>21</a:t>
            </a:fld>
            <a:endParaRPr lang="en-US">
              <a:solidFill>
                <a:schemeClr val="accent3">
                  <a:lumMod val="50000"/>
                </a:schemeClr>
              </a:solidFill>
              <a:latin typeface="Tekton Pro Ext" panose="020F0605020208020904"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836" y="2133600"/>
            <a:ext cx="7935398" cy="4246542"/>
          </a:xfrm>
          <a:prstGeom prst="rect">
            <a:avLst/>
          </a:prstGeom>
        </p:spPr>
      </p:pic>
    </p:spTree>
    <p:extLst>
      <p:ext uri="{BB962C8B-B14F-4D97-AF65-F5344CB8AC3E}">
        <p14:creationId xmlns:p14="http://schemas.microsoft.com/office/powerpoint/2010/main" val="138220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smtClean="0">
                <a:solidFill>
                  <a:schemeClr val="tx2">
                    <a:lumMod val="75000"/>
                  </a:schemeClr>
                </a:solidFill>
                <a:latin typeface="Tekton Pro Ext" panose="020F0605020208020904" pitchFamily="34" charset="0"/>
              </a:rPr>
              <a:t>Kết quả phân lớp SVM thu được</a:t>
            </a:r>
            <a:endParaRPr lang="en-US" sz="2400" dirty="0">
              <a:solidFill>
                <a:schemeClr val="tx2">
                  <a:lumMod val="75000"/>
                </a:schemeClr>
              </a:solidFill>
              <a:latin typeface="Tekton Pro Ext" panose="020F0605020208020904" pitchFamily="34" charset="0"/>
            </a:endParaRPr>
          </a:p>
        </p:txBody>
      </p:sp>
      <p:sp>
        <p:nvSpPr>
          <p:cNvPr id="3" name="Content Placeholder 2"/>
          <p:cNvSpPr>
            <a:spLocks noGrp="1"/>
          </p:cNvSpPr>
          <p:nvPr>
            <p:ph idx="1"/>
          </p:nvPr>
        </p:nvSpPr>
        <p:spPr>
          <a:xfrm>
            <a:off x="367048" y="1301574"/>
            <a:ext cx="8562975" cy="5556425"/>
          </a:xfrm>
        </p:spPr>
        <p:txBody>
          <a:bodyPr/>
          <a:lstStyle/>
          <a:p>
            <a:pPr marL="0" indent="0">
              <a:buNone/>
            </a:pPr>
            <a:endParaRPr lang="en-US" sz="2400" smtClean="0">
              <a:solidFill>
                <a:srgbClr val="FF0000"/>
              </a:solidFill>
              <a:latin typeface="Tekton Pro Ext" panose="020F0605020208020904" pitchFamily="34" charset="0"/>
            </a:endParaRPr>
          </a:p>
          <a:p>
            <a:pPr>
              <a:buFont typeface="Wingdings" panose="05000000000000000000" pitchFamily="2" charset="2"/>
              <a:buChar char="Ø"/>
            </a:pPr>
            <a:r>
              <a:rPr lang="en-US" sz="1800" b="1" smtClean="0">
                <a:latin typeface="Courier New" panose="02070309020205020404" pitchFamily="49" charset="0"/>
                <a:cs typeface="Courier New" panose="02070309020205020404" pitchFamily="49" charset="0"/>
              </a:rPr>
              <a:t>Kết quả chi tiết </a:t>
            </a:r>
          </a:p>
          <a:p>
            <a:pPr>
              <a:buFont typeface="Wingdings" panose="05000000000000000000" pitchFamily="2" charset="2"/>
              <a:buChar char="Ø"/>
            </a:pPr>
            <a:endParaRPr lang="en-US" sz="1800" b="1">
              <a:latin typeface="Courier New" panose="02070309020205020404" pitchFamily="49" charset="0"/>
              <a:cs typeface="Courier New" panose="02070309020205020404" pitchFamily="49" charset="0"/>
            </a:endParaRPr>
          </a:p>
          <a:p>
            <a:pPr>
              <a:buFont typeface="Wingdings" panose="05000000000000000000" pitchFamily="2" charset="2"/>
              <a:buChar char="Ø"/>
            </a:pPr>
            <a:endParaRPr lang="en-US" sz="1800" b="1">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schemeClr val="accent3">
                    <a:lumMod val="50000"/>
                  </a:schemeClr>
                </a:solidFill>
                <a:latin typeface="Tekton Pro Ext" panose="020F0605020208020904" pitchFamily="34" charset="0"/>
              </a:rPr>
              <a:pPr/>
              <a:t>22</a:t>
            </a:fld>
            <a:endParaRPr lang="en-US">
              <a:solidFill>
                <a:schemeClr val="accent3">
                  <a:lumMod val="50000"/>
                </a:schemeClr>
              </a:solidFill>
              <a:latin typeface="Tekton Pro Ext" panose="020F0605020208020904" pitchFamily="34"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678" y="2211947"/>
            <a:ext cx="7933714" cy="4231314"/>
          </a:xfrm>
          <a:prstGeom prst="rect">
            <a:avLst/>
          </a:prstGeom>
        </p:spPr>
      </p:pic>
    </p:spTree>
    <p:extLst>
      <p:ext uri="{BB962C8B-B14F-4D97-AF65-F5344CB8AC3E}">
        <p14:creationId xmlns:p14="http://schemas.microsoft.com/office/powerpoint/2010/main" val="1362936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smtClean="0">
                <a:solidFill>
                  <a:schemeClr val="tx2">
                    <a:lumMod val="75000"/>
                  </a:schemeClr>
                </a:solidFill>
                <a:latin typeface="Tekton Pro Ext" panose="020F0605020208020904" pitchFamily="34" charset="0"/>
              </a:rPr>
              <a:t>Kết quả phân lớp SVM thu được</a:t>
            </a:r>
            <a:endParaRPr lang="en-US" sz="2400" dirty="0">
              <a:solidFill>
                <a:schemeClr val="tx2">
                  <a:lumMod val="75000"/>
                </a:schemeClr>
              </a:solidFill>
              <a:latin typeface="Tekton Pro Ext" panose="020F0605020208020904" pitchFamily="34" charset="0"/>
            </a:endParaRPr>
          </a:p>
        </p:txBody>
      </p:sp>
      <p:sp>
        <p:nvSpPr>
          <p:cNvPr id="3" name="Content Placeholder 2"/>
          <p:cNvSpPr>
            <a:spLocks noGrp="1"/>
          </p:cNvSpPr>
          <p:nvPr>
            <p:ph idx="1"/>
          </p:nvPr>
        </p:nvSpPr>
        <p:spPr>
          <a:xfrm>
            <a:off x="367048" y="1301574"/>
            <a:ext cx="8562975" cy="5556425"/>
          </a:xfrm>
        </p:spPr>
        <p:txBody>
          <a:bodyPr/>
          <a:lstStyle/>
          <a:p>
            <a:pPr marL="0" indent="0">
              <a:buNone/>
            </a:pPr>
            <a:endParaRPr lang="en-US" sz="2400" smtClean="0">
              <a:solidFill>
                <a:srgbClr val="FF0000"/>
              </a:solidFill>
              <a:latin typeface="Tekton Pro Ext" panose="020F0605020208020904" pitchFamily="34" charset="0"/>
            </a:endParaRPr>
          </a:p>
          <a:p>
            <a:pPr>
              <a:buFont typeface="Wingdings" panose="05000000000000000000" pitchFamily="2" charset="2"/>
              <a:buChar char="Ø"/>
            </a:pPr>
            <a:r>
              <a:rPr lang="en-US" sz="1800" b="1" smtClean="0">
                <a:latin typeface="Courier New" panose="02070309020205020404" pitchFamily="49" charset="0"/>
                <a:cs typeface="Courier New" panose="02070309020205020404" pitchFamily="49" charset="0"/>
              </a:rPr>
              <a:t>Một số kết quả nhận dạng</a:t>
            </a:r>
          </a:p>
          <a:p>
            <a:pPr marL="0" indent="0">
              <a:buNone/>
            </a:pPr>
            <a:endParaRPr lang="en-US" sz="1800" b="1" smtClean="0">
              <a:latin typeface="Courier New" panose="02070309020205020404" pitchFamily="49" charset="0"/>
              <a:cs typeface="Courier New" panose="02070309020205020404" pitchFamily="49" charset="0"/>
            </a:endParaRPr>
          </a:p>
          <a:p>
            <a:pPr>
              <a:buFont typeface="Wingdings" panose="05000000000000000000" pitchFamily="2" charset="2"/>
              <a:buChar char="Ø"/>
            </a:pPr>
            <a:endParaRPr lang="en-US" sz="1800" b="1">
              <a:latin typeface="Courier New" panose="02070309020205020404" pitchFamily="49" charset="0"/>
              <a:cs typeface="Courier New" panose="02070309020205020404" pitchFamily="49" charset="0"/>
            </a:endParaRPr>
          </a:p>
          <a:p>
            <a:pPr>
              <a:buFont typeface="Wingdings" panose="05000000000000000000" pitchFamily="2" charset="2"/>
              <a:buChar char="Ø"/>
            </a:pPr>
            <a:endParaRPr lang="en-US" sz="1800" b="1">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schemeClr val="accent3">
                    <a:lumMod val="50000"/>
                  </a:schemeClr>
                </a:solidFill>
                <a:latin typeface="Tekton Pro Ext" panose="020F0605020208020904" pitchFamily="34" charset="0"/>
              </a:rPr>
              <a:pPr/>
              <a:t>23</a:t>
            </a:fld>
            <a:endParaRPr lang="en-US">
              <a:solidFill>
                <a:schemeClr val="accent3">
                  <a:lumMod val="50000"/>
                </a:schemeClr>
              </a:solidFill>
              <a:latin typeface="Tekton Pro Ext" panose="020F0605020208020904"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960" y="2624123"/>
            <a:ext cx="2606040" cy="2330958"/>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83083" y="2624123"/>
            <a:ext cx="2699248" cy="2383847"/>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17596" y="2624123"/>
            <a:ext cx="2957515" cy="2345361"/>
          </a:xfrm>
          <a:prstGeom prst="rect">
            <a:avLst/>
          </a:prstGeom>
        </p:spPr>
      </p:pic>
    </p:spTree>
    <p:extLst>
      <p:ext uri="{BB962C8B-B14F-4D97-AF65-F5344CB8AC3E}">
        <p14:creationId xmlns:p14="http://schemas.microsoft.com/office/powerpoint/2010/main" val="1115488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FF0000"/>
                </a:solidFill>
                <a:latin typeface="Tekton Pro Ext" panose="020F0605020208020904" pitchFamily="34" charset="0"/>
              </a:rPr>
              <a:t>Thanks for Listening !!!</a:t>
            </a:r>
            <a:endParaRPr lang="en-US" dirty="0">
              <a:solidFill>
                <a:srgbClr val="FF0000"/>
              </a:solidFill>
              <a:latin typeface="Tekton Pro Ext" panose="020F0605020208020904" pitchFamily="34"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schemeClr val="accent3">
                    <a:lumMod val="50000"/>
                  </a:schemeClr>
                </a:solidFill>
                <a:latin typeface="Tekton Pro Ext" panose="020F0605020208020904" pitchFamily="34" charset="0"/>
              </a:rPr>
              <a:pPr/>
              <a:t>24</a:t>
            </a:fld>
            <a:endParaRPr lang="en-US">
              <a:solidFill>
                <a:schemeClr val="accent3">
                  <a:lumMod val="50000"/>
                </a:schemeClr>
              </a:solidFill>
              <a:latin typeface="Tekton Pro Ext" panose="020F0605020208020904" pitchFamily="34"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642718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smtClean="0">
                <a:solidFill>
                  <a:srgbClr val="FF0000"/>
                </a:solidFill>
                <a:latin typeface="Tekton Pro Ext" panose="020F0605020208020904" pitchFamily="34" charset="0"/>
              </a:rPr>
              <a:t>1. SVM và SVM phân lớp tuyến tính  </a:t>
            </a:r>
            <a:endParaRPr lang="en-US" sz="3200" b="1" dirty="0">
              <a:solidFill>
                <a:srgbClr val="FF0000"/>
              </a:solidFill>
              <a:latin typeface="Tekton Pro Ext" panose="020F0605020208020904" pitchFamily="34"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schemeClr val="bg2">
                    <a:lumMod val="50000"/>
                    <a:lumOff val="50000"/>
                  </a:schemeClr>
                </a:solidFill>
              </a:rPr>
              <a:pPr/>
              <a:t>3</a:t>
            </a:fld>
            <a:endParaRPr lang="en-US">
              <a:solidFill>
                <a:schemeClr val="bg2">
                  <a:lumMod val="50000"/>
                  <a:lumOff val="50000"/>
                </a:schemeClr>
              </a:solidFill>
            </a:endParaRPr>
          </a:p>
        </p:txBody>
      </p:sp>
      <p:pic>
        <p:nvPicPr>
          <p:cNvPr id="6" name="Picture 5"/>
          <p:cNvPicPr>
            <a:picLocks noChangeAspect="1"/>
          </p:cNvPicPr>
          <p:nvPr/>
        </p:nvPicPr>
        <p:blipFill>
          <a:blip r:embed="rId2"/>
          <a:stretch>
            <a:fillRect/>
          </a:stretch>
        </p:blipFill>
        <p:spPr>
          <a:xfrm>
            <a:off x="533399" y="1615586"/>
            <a:ext cx="4852495" cy="3337414"/>
          </a:xfrm>
          <a:prstGeom prst="rect">
            <a:avLst/>
          </a:prstGeom>
        </p:spPr>
      </p:pic>
      <p:pic>
        <p:nvPicPr>
          <p:cNvPr id="7" name="Picture 6"/>
          <p:cNvPicPr>
            <a:picLocks noChangeAspect="1"/>
          </p:cNvPicPr>
          <p:nvPr/>
        </p:nvPicPr>
        <p:blipFill>
          <a:blip r:embed="rId3"/>
          <a:stretch>
            <a:fillRect/>
          </a:stretch>
        </p:blipFill>
        <p:spPr>
          <a:xfrm>
            <a:off x="6437180" y="4269737"/>
            <a:ext cx="2033720" cy="2113836"/>
          </a:xfrm>
          <a:prstGeom prst="rect">
            <a:avLst/>
          </a:prstGeom>
        </p:spPr>
      </p:pic>
      <p:sp>
        <p:nvSpPr>
          <p:cNvPr id="8" name="Cloud Callout 7"/>
          <p:cNvSpPr/>
          <p:nvPr/>
        </p:nvSpPr>
        <p:spPr bwMode="auto">
          <a:xfrm>
            <a:off x="5692715" y="2099460"/>
            <a:ext cx="2778185" cy="1853012"/>
          </a:xfrm>
          <a:prstGeom prst="cloudCallou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err="1" smtClean="0">
                <a:latin typeface="Tahoma" pitchFamily="34" charset="0"/>
                <a:cs typeface="Arial" pitchFamily="34" charset="0"/>
              </a:rPr>
              <a:t>Đường</a:t>
            </a:r>
            <a:r>
              <a:rPr lang="en-US" dirty="0" smtClean="0">
                <a:latin typeface="Tahoma" pitchFamily="34" charset="0"/>
                <a:cs typeface="Arial" pitchFamily="34" charset="0"/>
              </a:rPr>
              <a:t> </a:t>
            </a:r>
            <a:r>
              <a:rPr lang="en-US" dirty="0" err="1" smtClean="0">
                <a:latin typeface="Tahoma" pitchFamily="34" charset="0"/>
                <a:cs typeface="Arial" pitchFamily="34" charset="0"/>
              </a:rPr>
              <a:t>nào</a:t>
            </a:r>
            <a:r>
              <a:rPr lang="en-US" dirty="0" smtClean="0">
                <a:latin typeface="Tahoma" pitchFamily="34" charset="0"/>
                <a:cs typeface="Arial" pitchFamily="34" charset="0"/>
              </a:rPr>
              <a:t> </a:t>
            </a:r>
            <a:r>
              <a:rPr lang="en-US" dirty="0" err="1" smtClean="0">
                <a:latin typeface="Tahoma" pitchFamily="34" charset="0"/>
                <a:cs typeface="Arial" pitchFamily="34" charset="0"/>
              </a:rPr>
              <a:t>phân</a:t>
            </a:r>
            <a:r>
              <a:rPr lang="en-US" dirty="0" smtClean="0">
                <a:latin typeface="Tahoma" pitchFamily="34" charset="0"/>
                <a:cs typeface="Arial" pitchFamily="34" charset="0"/>
              </a:rPr>
              <a:t> chia 2 </a:t>
            </a:r>
            <a:r>
              <a:rPr lang="en-US" dirty="0" err="1" smtClean="0">
                <a:latin typeface="Tahoma" pitchFamily="34" charset="0"/>
                <a:cs typeface="Arial" pitchFamily="34" charset="0"/>
              </a:rPr>
              <a:t>lớp</a:t>
            </a:r>
            <a:r>
              <a:rPr lang="en-US" dirty="0" smtClean="0">
                <a:latin typeface="Tahoma" pitchFamily="34" charset="0"/>
                <a:cs typeface="Arial" pitchFamily="34" charset="0"/>
              </a:rPr>
              <a:t> </a:t>
            </a:r>
            <a:r>
              <a:rPr lang="en-US" dirty="0" err="1" smtClean="0">
                <a:latin typeface="Tahoma" pitchFamily="34" charset="0"/>
                <a:cs typeface="Arial" pitchFamily="34" charset="0"/>
              </a:rPr>
              <a:t>tốt</a:t>
            </a:r>
            <a:r>
              <a:rPr lang="en-US" dirty="0" smtClean="0">
                <a:latin typeface="Tahoma" pitchFamily="34" charset="0"/>
                <a:cs typeface="Arial" pitchFamily="34" charset="0"/>
              </a:rPr>
              <a:t> </a:t>
            </a:r>
            <a:r>
              <a:rPr lang="en-US" dirty="0" err="1" smtClean="0">
                <a:latin typeface="Tahoma" pitchFamily="34" charset="0"/>
                <a:cs typeface="Arial" pitchFamily="34" charset="0"/>
              </a:rPr>
              <a:t>nhất</a:t>
            </a:r>
            <a:r>
              <a:rPr lang="en-US" dirty="0" smtClean="0">
                <a:latin typeface="Tahoma" pitchFamily="34" charset="0"/>
                <a:cs typeface="Arial" pitchFamily="34" charset="0"/>
              </a:rPr>
              <a:t>?</a:t>
            </a:r>
            <a:endParaRPr kumimoji="0" lang="en-US" sz="1800" i="0" u="none" strike="noStrike" cap="none" normalizeH="0" baseline="0" dirty="0" smtClean="0">
              <a:ln>
                <a:noFill/>
              </a:ln>
              <a:solidFill>
                <a:schemeClr val="tx1"/>
              </a:solidFill>
              <a:effectLst/>
              <a:latin typeface="Tahoma" pitchFamily="34" charset="0"/>
              <a:cs typeface="Arial" pitchFamily="34" charset="0"/>
            </a:endParaRPr>
          </a:p>
        </p:txBody>
      </p:sp>
    </p:spTree>
    <p:extLst>
      <p:ext uri="{BB962C8B-B14F-4D97-AF65-F5344CB8AC3E}">
        <p14:creationId xmlns:p14="http://schemas.microsoft.com/office/powerpoint/2010/main" val="33782513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ekton Pro Ext" panose="020F0605020208020904" pitchFamily="34" charset="0"/>
              </a:rPr>
              <a:t>Giới</a:t>
            </a:r>
            <a:r>
              <a:rPr lang="en-US" dirty="0" smtClean="0">
                <a:latin typeface="Tekton Pro Ext" panose="020F0605020208020904" pitchFamily="34" charset="0"/>
              </a:rPr>
              <a:t> </a:t>
            </a:r>
            <a:r>
              <a:rPr lang="en-US" dirty="0" err="1" smtClean="0">
                <a:latin typeface="Tekton Pro Ext" panose="020F0605020208020904" pitchFamily="34" charset="0"/>
              </a:rPr>
              <a:t>thiệu</a:t>
            </a:r>
            <a:r>
              <a:rPr lang="en-US" dirty="0" smtClean="0">
                <a:latin typeface="Tekton Pro Ext" panose="020F0605020208020904" pitchFamily="34" charset="0"/>
              </a:rPr>
              <a:t> SVM</a:t>
            </a:r>
            <a:endParaRPr lang="en-US" dirty="0">
              <a:latin typeface="Tekton Pro Ext" panose="020F0605020208020904" pitchFamily="34"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schemeClr val="bg2">
                    <a:lumMod val="50000"/>
                    <a:lumOff val="50000"/>
                  </a:schemeClr>
                </a:solidFill>
              </a:rPr>
              <a:pPr/>
              <a:t>4</a:t>
            </a:fld>
            <a:endParaRPr lang="en-US">
              <a:solidFill>
                <a:schemeClr val="bg2">
                  <a:lumMod val="50000"/>
                  <a:lumOff val="50000"/>
                </a:schemeClr>
              </a:solidFill>
            </a:endParaRPr>
          </a:p>
        </p:txBody>
      </p:sp>
      <p:pic>
        <p:nvPicPr>
          <p:cNvPr id="3" name="Picture 2"/>
          <p:cNvPicPr>
            <a:picLocks noChangeAspect="1"/>
          </p:cNvPicPr>
          <p:nvPr/>
        </p:nvPicPr>
        <p:blipFill>
          <a:blip r:embed="rId2"/>
          <a:stretch>
            <a:fillRect/>
          </a:stretch>
        </p:blipFill>
        <p:spPr>
          <a:xfrm>
            <a:off x="289046" y="1524000"/>
            <a:ext cx="3686175" cy="2400300"/>
          </a:xfrm>
          <a:prstGeom prst="rect">
            <a:avLst/>
          </a:prstGeom>
        </p:spPr>
      </p:pic>
      <p:sp>
        <p:nvSpPr>
          <p:cNvPr id="9" name="Rectangle 8"/>
          <p:cNvSpPr/>
          <p:nvPr/>
        </p:nvSpPr>
        <p:spPr>
          <a:xfrm>
            <a:off x="3957636" y="1676400"/>
            <a:ext cx="4576764" cy="1200329"/>
          </a:xfrm>
          <a:prstGeom prst="rect">
            <a:avLst/>
          </a:prstGeom>
        </p:spPr>
        <p:txBody>
          <a:bodyPr wrap="square">
            <a:spAutoFit/>
          </a:bodyPr>
          <a:lstStyle/>
          <a:p>
            <a:r>
              <a:rPr lang="en-US" b="1" dirty="0" smtClean="0">
                <a:solidFill>
                  <a:srgbClr val="000000"/>
                </a:solidFill>
                <a:latin typeface="Courier New" panose="02070309020205020404" pitchFamily="49" charset="0"/>
                <a:cs typeface="Courier New" panose="02070309020205020404" pitchFamily="49" charset="0"/>
              </a:rPr>
              <a:t>K</a:t>
            </a:r>
            <a:r>
              <a:rPr lang="vi-VN" b="1" dirty="0" smtClean="0">
                <a:solidFill>
                  <a:srgbClr val="000000"/>
                </a:solidFill>
                <a:latin typeface="Courier New" panose="02070309020205020404" pitchFamily="49" charset="0"/>
                <a:cs typeface="Courier New" panose="02070309020205020404" pitchFamily="49" charset="0"/>
              </a:rPr>
              <a:t>hoảng </a:t>
            </a:r>
            <a:r>
              <a:rPr lang="vi-VN" b="1" dirty="0">
                <a:solidFill>
                  <a:srgbClr val="000000"/>
                </a:solidFill>
                <a:latin typeface="Courier New" panose="02070309020205020404" pitchFamily="49" charset="0"/>
                <a:cs typeface="Courier New" panose="02070309020205020404" pitchFamily="49" charset="0"/>
              </a:rPr>
              <a:t>cách từ điểm gần nhất của mỗi class (các điểm được khoanh tròn) tới đường phân chia là như </a:t>
            </a:r>
            <a:r>
              <a:rPr lang="vi-VN" b="1" dirty="0" smtClean="0">
                <a:solidFill>
                  <a:srgbClr val="000000"/>
                </a:solidFill>
                <a:latin typeface="Courier New" panose="02070309020205020404" pitchFamily="49" charset="0"/>
                <a:cs typeface="Courier New" panose="02070309020205020404" pitchFamily="49" charset="0"/>
              </a:rPr>
              <a:t>nhau</a:t>
            </a:r>
            <a:r>
              <a:rPr lang="en-US" b="1" dirty="0" smtClean="0">
                <a:solidFill>
                  <a:srgbClr val="000000"/>
                </a:solidFill>
                <a:latin typeface="Courier New" panose="02070309020205020404" pitchFamily="49" charset="0"/>
                <a:cs typeface="Courier New" panose="02070309020205020404" pitchFamily="49" charset="0"/>
              </a:rPr>
              <a:t> </a:t>
            </a:r>
            <a:r>
              <a:rPr lang="en-US" b="1" dirty="0" smtClean="0">
                <a:solidFill>
                  <a:srgbClr val="000000"/>
                </a:solidFill>
                <a:latin typeface="Courier New" panose="02070309020205020404" pitchFamily="49" charset="0"/>
                <a:cs typeface="Courier New" panose="02070309020205020404" pitchFamily="49" charset="0"/>
                <a:sym typeface="Wingdings" panose="05000000000000000000" pitchFamily="2" charset="2"/>
              </a:rPr>
              <a:t></a:t>
            </a:r>
            <a:r>
              <a:rPr lang="vi-VN" b="1" i="1" dirty="0" smtClean="0">
                <a:solidFill>
                  <a:srgbClr val="000000"/>
                </a:solidFill>
                <a:latin typeface="Courier New" panose="02070309020205020404" pitchFamily="49" charset="0"/>
                <a:cs typeface="Courier New" panose="02070309020205020404" pitchFamily="49" charset="0"/>
              </a:rPr>
              <a:t>công </a:t>
            </a:r>
            <a:r>
              <a:rPr lang="vi-VN" b="1" i="1" dirty="0">
                <a:solidFill>
                  <a:srgbClr val="000000"/>
                </a:solidFill>
                <a:latin typeface="Courier New" panose="02070309020205020404" pitchFamily="49" charset="0"/>
                <a:cs typeface="Courier New" panose="02070309020205020404" pitchFamily="49" charset="0"/>
              </a:rPr>
              <a:t>bằng</a:t>
            </a:r>
            <a:endParaRPr lang="en-US" b="1" dirty="0">
              <a:latin typeface="Courier New" panose="02070309020205020404" pitchFamily="49" charset="0"/>
              <a:cs typeface="Courier New" panose="02070309020205020404" pitchFamily="49" charset="0"/>
            </a:endParaRPr>
          </a:p>
        </p:txBody>
      </p:sp>
      <p:pic>
        <p:nvPicPr>
          <p:cNvPr id="10" name="Picture 9"/>
          <p:cNvPicPr>
            <a:picLocks noChangeAspect="1"/>
          </p:cNvPicPr>
          <p:nvPr/>
        </p:nvPicPr>
        <p:blipFill>
          <a:blip r:embed="rId3"/>
          <a:stretch>
            <a:fillRect/>
          </a:stretch>
        </p:blipFill>
        <p:spPr>
          <a:xfrm>
            <a:off x="289046" y="3701524"/>
            <a:ext cx="3733800" cy="2435087"/>
          </a:xfrm>
          <a:prstGeom prst="rect">
            <a:avLst/>
          </a:prstGeom>
        </p:spPr>
      </p:pic>
      <p:sp>
        <p:nvSpPr>
          <p:cNvPr id="11" name="Rectangle 10"/>
          <p:cNvSpPr/>
          <p:nvPr/>
        </p:nvSpPr>
        <p:spPr>
          <a:xfrm>
            <a:off x="4022846" y="3924301"/>
            <a:ext cx="4359154" cy="1200329"/>
          </a:xfrm>
          <a:prstGeom prst="rect">
            <a:avLst/>
          </a:prstGeom>
        </p:spPr>
        <p:txBody>
          <a:bodyPr wrap="square">
            <a:spAutoFit/>
          </a:bodyPr>
          <a:lstStyle/>
          <a:p>
            <a:r>
              <a:rPr lang="vi-VN" b="1" dirty="0">
                <a:solidFill>
                  <a:srgbClr val="000000"/>
                </a:solidFill>
                <a:latin typeface="Courier New" panose="02070309020205020404" pitchFamily="49" charset="0"/>
                <a:cs typeface="Courier New" panose="02070309020205020404" pitchFamily="49" charset="0"/>
              </a:rPr>
              <a:t>Việc </a:t>
            </a:r>
            <a:r>
              <a:rPr lang="vi-VN" b="1" i="1" dirty="0">
                <a:solidFill>
                  <a:srgbClr val="000000"/>
                </a:solidFill>
                <a:latin typeface="Courier New" panose="02070309020205020404" pitchFamily="49" charset="0"/>
                <a:cs typeface="Courier New" panose="02070309020205020404" pitchFamily="49" charset="0"/>
              </a:rPr>
              <a:t>margin</a:t>
            </a:r>
            <a:r>
              <a:rPr lang="vi-VN" b="1" dirty="0">
                <a:solidFill>
                  <a:srgbClr val="000000"/>
                </a:solidFill>
                <a:latin typeface="Courier New" panose="02070309020205020404" pitchFamily="49" charset="0"/>
                <a:cs typeface="Courier New" panose="02070309020205020404" pitchFamily="49" charset="0"/>
              </a:rPr>
              <a:t> rộng hơn sẽ mang lại hiệu ứng phân lớp tốt hơn vì </a:t>
            </a:r>
            <a:r>
              <a:rPr lang="vi-VN" b="1" i="1" dirty="0">
                <a:solidFill>
                  <a:srgbClr val="000000"/>
                </a:solidFill>
                <a:latin typeface="Courier New" panose="02070309020205020404" pitchFamily="49" charset="0"/>
                <a:cs typeface="Courier New" panose="02070309020205020404" pitchFamily="49" charset="0"/>
              </a:rPr>
              <a:t>sự phân chia giữa hai classes là rạch ròi hơn</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228375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err="1" smtClean="0">
                <a:latin typeface="Tekton Pro Ext" panose="020F0605020208020904" pitchFamily="34" charset="0"/>
              </a:rPr>
              <a:t>Khoảng</a:t>
            </a:r>
            <a:r>
              <a:rPr lang="en-US" sz="2800" dirty="0" smtClean="0">
                <a:latin typeface="Tekton Pro Ext" panose="020F0605020208020904" pitchFamily="34" charset="0"/>
              </a:rPr>
              <a:t> </a:t>
            </a:r>
            <a:r>
              <a:rPr lang="en-US" sz="2800" dirty="0" err="1" smtClean="0">
                <a:latin typeface="Tekton Pro Ext" panose="020F0605020208020904" pitchFamily="34" charset="0"/>
              </a:rPr>
              <a:t>cách</a:t>
            </a:r>
            <a:r>
              <a:rPr lang="en-US" sz="2800" dirty="0" smtClean="0">
                <a:latin typeface="Tekton Pro Ext" panose="020F0605020208020904" pitchFamily="34" charset="0"/>
              </a:rPr>
              <a:t> 1 </a:t>
            </a:r>
            <a:r>
              <a:rPr lang="en-US" sz="2800" dirty="0" err="1" smtClean="0">
                <a:latin typeface="Tekton Pro Ext" panose="020F0605020208020904" pitchFamily="34" charset="0"/>
              </a:rPr>
              <a:t>điểm</a:t>
            </a:r>
            <a:r>
              <a:rPr lang="en-US" sz="2800" dirty="0" smtClean="0">
                <a:latin typeface="Tekton Pro Ext" panose="020F0605020208020904" pitchFamily="34" charset="0"/>
              </a:rPr>
              <a:t> </a:t>
            </a:r>
            <a:r>
              <a:rPr lang="en-US" sz="2800" dirty="0" err="1" smtClean="0">
                <a:latin typeface="Tekton Pro Ext" panose="020F0605020208020904" pitchFamily="34" charset="0"/>
              </a:rPr>
              <a:t>tới</a:t>
            </a:r>
            <a:r>
              <a:rPr lang="en-US" sz="2800" dirty="0" smtClean="0">
                <a:latin typeface="Tekton Pro Ext" panose="020F0605020208020904" pitchFamily="34" charset="0"/>
              </a:rPr>
              <a:t> </a:t>
            </a:r>
            <a:r>
              <a:rPr lang="en-US" sz="2800" dirty="0" err="1" smtClean="0">
                <a:latin typeface="Tekton Pro Ext" panose="020F0605020208020904" pitchFamily="34" charset="0"/>
              </a:rPr>
              <a:t>một</a:t>
            </a:r>
            <a:r>
              <a:rPr lang="en-US" sz="2800" dirty="0" smtClean="0">
                <a:latin typeface="Tekton Pro Ext" panose="020F0605020208020904" pitchFamily="34" charset="0"/>
              </a:rPr>
              <a:t> </a:t>
            </a:r>
            <a:r>
              <a:rPr lang="en-US" sz="2800" dirty="0" err="1" smtClean="0">
                <a:latin typeface="Tekton Pro Ext" panose="020F0605020208020904" pitchFamily="34" charset="0"/>
              </a:rPr>
              <a:t>mặt</a:t>
            </a:r>
            <a:r>
              <a:rPr lang="en-US" sz="2800" dirty="0" smtClean="0">
                <a:latin typeface="Tekton Pro Ext" panose="020F0605020208020904" pitchFamily="34" charset="0"/>
              </a:rPr>
              <a:t> </a:t>
            </a:r>
            <a:r>
              <a:rPr lang="en-US" sz="2800" dirty="0" err="1" smtClean="0">
                <a:latin typeface="Tekton Pro Ext" panose="020F0605020208020904" pitchFamily="34" charset="0"/>
              </a:rPr>
              <a:t>phẳng</a:t>
            </a:r>
            <a:endParaRPr lang="en-US" sz="2800" dirty="0">
              <a:latin typeface="Tekton Pro Ext" panose="020F0605020208020904" pitchFamily="34" charset="0"/>
            </a:endParaRPr>
          </a:p>
        </p:txBody>
      </p:sp>
      <p:sp>
        <p:nvSpPr>
          <p:cNvPr id="3" name="Content Placeholder 2"/>
          <p:cNvSpPr>
            <a:spLocks noGrp="1"/>
          </p:cNvSpPr>
          <p:nvPr>
            <p:ph idx="1"/>
          </p:nvPr>
        </p:nvSpPr>
        <p:spPr>
          <a:xfrm>
            <a:off x="304800" y="1523999"/>
            <a:ext cx="8639175" cy="5176839"/>
          </a:xfrm>
        </p:spPr>
        <p:txBody>
          <a:bodyPr/>
          <a:lstStyle/>
          <a:p>
            <a:r>
              <a:rPr lang="en-US" sz="1800" b="1" dirty="0" err="1" smtClean="0">
                <a:latin typeface="Courier New" panose="02070309020205020404" pitchFamily="49" charset="0"/>
                <a:cs typeface="Courier New" panose="02070309020205020404" pitchFamily="49" charset="0"/>
              </a:rPr>
              <a:t>Khoảng</a:t>
            </a: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cách</a:t>
            </a: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từ</a:t>
            </a:r>
            <a:r>
              <a:rPr lang="en-US" sz="1800" b="1" dirty="0" smtClean="0">
                <a:latin typeface="Courier New" panose="02070309020205020404" pitchFamily="49" charset="0"/>
                <a:cs typeface="Courier New" panose="02070309020205020404" pitchFamily="49" charset="0"/>
              </a:rPr>
              <a:t> 1 </a:t>
            </a:r>
            <a:r>
              <a:rPr lang="en-US" sz="1800" b="1" dirty="0" err="1" smtClean="0">
                <a:latin typeface="Courier New" panose="02070309020205020404" pitchFamily="49" charset="0"/>
                <a:cs typeface="Courier New" panose="02070309020205020404" pitchFamily="49" charset="0"/>
              </a:rPr>
              <a:t>điểm</a:t>
            </a: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có</a:t>
            </a: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tọa</a:t>
            </a: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độ</a:t>
            </a:r>
            <a:r>
              <a:rPr lang="en-US" sz="1800" b="1" dirty="0" smtClean="0">
                <a:latin typeface="Courier New" panose="02070309020205020404" pitchFamily="49" charset="0"/>
                <a:cs typeface="Courier New" panose="02070309020205020404" pitchFamily="49" charset="0"/>
              </a:rPr>
              <a:t> (x</a:t>
            </a:r>
            <a:r>
              <a:rPr lang="en-US" sz="1800" b="1" baseline="-25000" dirty="0" smtClean="0">
                <a:latin typeface="Courier New" panose="02070309020205020404" pitchFamily="49" charset="0"/>
                <a:cs typeface="Courier New" panose="02070309020205020404" pitchFamily="49" charset="0"/>
              </a:rPr>
              <a:t>0</a:t>
            </a:r>
            <a:r>
              <a:rPr lang="en-US" sz="1800" b="1" dirty="0" smtClean="0">
                <a:latin typeface="Courier New" panose="02070309020205020404" pitchFamily="49" charset="0"/>
                <a:cs typeface="Courier New" panose="02070309020205020404" pitchFamily="49" charset="0"/>
              </a:rPr>
              <a:t>,y</a:t>
            </a:r>
            <a:r>
              <a:rPr lang="en-US" sz="1800" b="1" baseline="-25000" dirty="0" smtClean="0">
                <a:latin typeface="Courier New" panose="02070309020205020404" pitchFamily="49" charset="0"/>
                <a:cs typeface="Courier New" panose="02070309020205020404" pitchFamily="49" charset="0"/>
              </a:rPr>
              <a:t>0</a:t>
            </a: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tới</a:t>
            </a: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đường</a:t>
            </a: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thẳng</a:t>
            </a: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có</a:t>
            </a: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phương</a:t>
            </a: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trình</a:t>
            </a:r>
            <a:r>
              <a:rPr lang="en-US" sz="1800" b="1" dirty="0" smtClean="0">
                <a:latin typeface="Courier New" panose="02070309020205020404" pitchFamily="49" charset="0"/>
                <a:cs typeface="Courier New" panose="02070309020205020404" pitchFamily="49" charset="0"/>
              </a:rPr>
              <a:t> w</a:t>
            </a:r>
            <a:r>
              <a:rPr lang="en-US" sz="1800" b="1" baseline="-25000" dirty="0" smtClean="0">
                <a:latin typeface="Courier New" panose="02070309020205020404" pitchFamily="49" charset="0"/>
                <a:cs typeface="Courier New" panose="02070309020205020404" pitchFamily="49" charset="0"/>
              </a:rPr>
              <a:t>1</a:t>
            </a:r>
            <a:r>
              <a:rPr lang="en-US" sz="1800" b="1" dirty="0" smtClean="0">
                <a:latin typeface="Courier New" panose="02070309020205020404" pitchFamily="49" charset="0"/>
                <a:cs typeface="Courier New" panose="02070309020205020404" pitchFamily="49" charset="0"/>
              </a:rPr>
              <a:t>x + w</a:t>
            </a:r>
            <a:r>
              <a:rPr lang="en-US" sz="1800" b="1" baseline="-25000" dirty="0" smtClean="0">
                <a:latin typeface="Courier New" panose="02070309020205020404" pitchFamily="49" charset="0"/>
                <a:cs typeface="Courier New" panose="02070309020205020404" pitchFamily="49" charset="0"/>
              </a:rPr>
              <a:t>2</a:t>
            </a:r>
            <a:r>
              <a:rPr lang="en-US" sz="1800" b="1" dirty="0" smtClean="0">
                <a:latin typeface="Courier New" panose="02070309020205020404" pitchFamily="49" charset="0"/>
                <a:cs typeface="Courier New" panose="02070309020205020404" pitchFamily="49" charset="0"/>
              </a:rPr>
              <a:t>y +b = 0: </a:t>
            </a:r>
          </a:p>
          <a:p>
            <a:endParaRPr lang="en-US" sz="1800" dirty="0">
              <a:latin typeface="Courier New" panose="02070309020205020404" pitchFamily="49" charset="0"/>
              <a:cs typeface="Courier New" panose="02070309020205020404" pitchFamily="49" charset="0"/>
            </a:endParaRPr>
          </a:p>
          <a:p>
            <a:endParaRPr lang="en-US" sz="1800" dirty="0" smtClean="0">
              <a:latin typeface="Courier New" panose="02070309020205020404" pitchFamily="49" charset="0"/>
              <a:cs typeface="Courier New" panose="02070309020205020404" pitchFamily="49" charset="0"/>
            </a:endParaRPr>
          </a:p>
          <a:p>
            <a:endParaRPr lang="en-US" sz="1800" dirty="0" smtClean="0">
              <a:latin typeface="Courier New" panose="02070309020205020404" pitchFamily="49" charset="0"/>
              <a:cs typeface="Courier New" panose="02070309020205020404" pitchFamily="49" charset="0"/>
            </a:endParaRPr>
          </a:p>
          <a:p>
            <a:r>
              <a:rPr lang="en-US" sz="1800" b="1" dirty="0" err="1" smtClean="0">
                <a:latin typeface="Courier New" panose="02070309020205020404" pitchFamily="49" charset="0"/>
                <a:cs typeface="Courier New" panose="02070309020205020404" pitchFamily="49" charset="0"/>
              </a:rPr>
              <a:t>Khoảng</a:t>
            </a: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cách</a:t>
            </a: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từ</a:t>
            </a: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một</a:t>
            </a: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điểm</a:t>
            </a: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có</a:t>
            </a: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tọa</a:t>
            </a: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độ</a:t>
            </a:r>
            <a:r>
              <a:rPr lang="en-US" sz="1800" b="1" dirty="0" smtClean="0">
                <a:latin typeface="Courier New" panose="02070309020205020404" pitchFamily="49" charset="0"/>
                <a:cs typeface="Courier New" panose="02070309020205020404" pitchFamily="49" charset="0"/>
              </a:rPr>
              <a:t> (x</a:t>
            </a:r>
            <a:r>
              <a:rPr lang="en-US" sz="1800" b="1" baseline="-25000" dirty="0" smtClean="0">
                <a:latin typeface="Courier New" panose="02070309020205020404" pitchFamily="49" charset="0"/>
                <a:cs typeface="Courier New" panose="02070309020205020404" pitchFamily="49" charset="0"/>
              </a:rPr>
              <a:t>0</a:t>
            </a:r>
            <a:r>
              <a:rPr lang="en-US" sz="1800" b="1" dirty="0" smtClean="0">
                <a:latin typeface="Courier New" panose="02070309020205020404" pitchFamily="49" charset="0"/>
                <a:cs typeface="Courier New" panose="02070309020205020404" pitchFamily="49" charset="0"/>
              </a:rPr>
              <a:t>,y</a:t>
            </a:r>
            <a:r>
              <a:rPr lang="en-US" sz="1800" b="1" baseline="-25000" dirty="0" smtClean="0">
                <a:latin typeface="Courier New" panose="02070309020205020404" pitchFamily="49" charset="0"/>
                <a:cs typeface="Courier New" panose="02070309020205020404" pitchFamily="49" charset="0"/>
              </a:rPr>
              <a:t>0,</a:t>
            </a:r>
            <a:r>
              <a:rPr lang="en-US" sz="1800" b="1" dirty="0" smtClean="0">
                <a:latin typeface="Courier New" panose="02070309020205020404" pitchFamily="49" charset="0"/>
                <a:cs typeface="Courier New" panose="02070309020205020404" pitchFamily="49" charset="0"/>
              </a:rPr>
              <a:t>z</a:t>
            </a:r>
            <a:r>
              <a:rPr lang="en-US" sz="1800" b="1" baseline="-25000" dirty="0" smtClean="0">
                <a:latin typeface="Courier New" panose="02070309020205020404" pitchFamily="49" charset="0"/>
                <a:cs typeface="Courier New" panose="02070309020205020404" pitchFamily="49" charset="0"/>
              </a:rPr>
              <a:t>0</a:t>
            </a: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tới</a:t>
            </a: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một</a:t>
            </a: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mặt</a:t>
            </a: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phẳng</a:t>
            </a:r>
            <a:r>
              <a:rPr lang="en-US" sz="1800" b="1" dirty="0" smtClean="0">
                <a:latin typeface="Courier New" panose="02070309020205020404" pitchFamily="49" charset="0"/>
                <a:cs typeface="Courier New" panose="02070309020205020404" pitchFamily="49" charset="0"/>
              </a:rPr>
              <a:t> w</a:t>
            </a:r>
            <a:r>
              <a:rPr lang="en-US" sz="1800" b="1" baseline="-25000" dirty="0" smtClean="0">
                <a:latin typeface="Courier New" panose="02070309020205020404" pitchFamily="49" charset="0"/>
                <a:cs typeface="Courier New" panose="02070309020205020404" pitchFamily="49" charset="0"/>
              </a:rPr>
              <a:t>1</a:t>
            </a:r>
            <a:r>
              <a:rPr lang="en-US" sz="1800" b="1" dirty="0" smtClean="0">
                <a:latin typeface="Courier New" panose="02070309020205020404" pitchFamily="49" charset="0"/>
                <a:cs typeface="Courier New" panose="02070309020205020404" pitchFamily="49" charset="0"/>
              </a:rPr>
              <a:t>x + w</a:t>
            </a:r>
            <a:r>
              <a:rPr lang="en-US" sz="1800" b="1" baseline="-25000" dirty="0" smtClean="0">
                <a:latin typeface="Courier New" panose="02070309020205020404" pitchFamily="49" charset="0"/>
                <a:cs typeface="Courier New" panose="02070309020205020404" pitchFamily="49" charset="0"/>
              </a:rPr>
              <a:t>2</a:t>
            </a:r>
            <a:r>
              <a:rPr lang="en-US" sz="1800" b="1" dirty="0" smtClean="0">
                <a:latin typeface="Courier New" panose="02070309020205020404" pitchFamily="49" charset="0"/>
                <a:cs typeface="Courier New" panose="02070309020205020404" pitchFamily="49" charset="0"/>
              </a:rPr>
              <a:t>y + w</a:t>
            </a:r>
            <a:r>
              <a:rPr lang="en-US" sz="1800" b="1" baseline="-25000" dirty="0" smtClean="0">
                <a:latin typeface="Courier New" panose="02070309020205020404" pitchFamily="49" charset="0"/>
                <a:cs typeface="Courier New" panose="02070309020205020404" pitchFamily="49" charset="0"/>
              </a:rPr>
              <a:t>3</a:t>
            </a:r>
            <a:r>
              <a:rPr lang="en-US" sz="1800" b="1" dirty="0" smtClean="0">
                <a:latin typeface="Courier New" panose="02070309020205020404" pitchFamily="49" charset="0"/>
                <a:cs typeface="Courier New" panose="02070309020205020404" pitchFamily="49" charset="0"/>
              </a:rPr>
              <a:t>z +b =0:</a:t>
            </a:r>
          </a:p>
          <a:p>
            <a:endParaRPr lang="en-US" sz="1800" dirty="0">
              <a:latin typeface="Courier New" panose="02070309020205020404" pitchFamily="49" charset="0"/>
              <a:cs typeface="Courier New" panose="02070309020205020404" pitchFamily="49" charset="0"/>
            </a:endParaRPr>
          </a:p>
          <a:p>
            <a:endParaRPr lang="en-US" sz="1800" dirty="0" smtClean="0">
              <a:latin typeface="Courier New" panose="02070309020205020404" pitchFamily="49" charset="0"/>
              <a:cs typeface="Courier New" panose="02070309020205020404" pitchFamily="49" charset="0"/>
            </a:endParaRPr>
          </a:p>
          <a:p>
            <a:endParaRPr lang="en-US" sz="1800" dirty="0">
              <a:latin typeface="Courier New" panose="02070309020205020404" pitchFamily="49" charset="0"/>
              <a:cs typeface="Courier New" panose="02070309020205020404" pitchFamily="49" charset="0"/>
            </a:endParaRPr>
          </a:p>
          <a:p>
            <a:r>
              <a:rPr lang="en-US" sz="1800" b="1" dirty="0" err="1" smtClean="0">
                <a:latin typeface="Courier New" panose="02070309020205020404" pitchFamily="49" charset="0"/>
                <a:cs typeface="Courier New" panose="02070309020205020404" pitchFamily="49" charset="0"/>
              </a:rPr>
              <a:t>Không</a:t>
            </a: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gian</a:t>
            </a: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nhiều</a:t>
            </a: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chiều</a:t>
            </a: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Khoảng</a:t>
            </a: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cách</a:t>
            </a: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từ</a:t>
            </a: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một</a:t>
            </a: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điểm</a:t>
            </a:r>
            <a:r>
              <a:rPr lang="en-US" sz="1800" b="1" dirty="0" smtClean="0">
                <a:latin typeface="Courier New" panose="02070309020205020404" pitchFamily="49" charset="0"/>
                <a:cs typeface="Courier New" panose="02070309020205020404" pitchFamily="49" charset="0"/>
              </a:rPr>
              <a:t>(vector) </a:t>
            </a:r>
            <a:r>
              <a:rPr lang="en-US" sz="1800" b="1" dirty="0" err="1" smtClean="0">
                <a:latin typeface="Courier New" panose="02070309020205020404" pitchFamily="49" charset="0"/>
                <a:cs typeface="Courier New" panose="02070309020205020404" pitchFamily="49" charset="0"/>
              </a:rPr>
              <a:t>có</a:t>
            </a: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tọa</a:t>
            </a: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độ</a:t>
            </a:r>
            <a:r>
              <a:rPr lang="en-US" sz="1800" b="1" dirty="0" smtClean="0">
                <a:latin typeface="Courier New" panose="02070309020205020404" pitchFamily="49" charset="0"/>
                <a:cs typeface="Courier New" panose="02070309020205020404" pitchFamily="49" charset="0"/>
              </a:rPr>
              <a:t> x</a:t>
            </a:r>
            <a:r>
              <a:rPr lang="en-US" sz="1800" b="1" baseline="-25000" dirty="0" smtClean="0">
                <a:latin typeface="Courier New" panose="02070309020205020404" pitchFamily="49" charset="0"/>
                <a:cs typeface="Courier New" panose="02070309020205020404" pitchFamily="49" charset="0"/>
              </a:rPr>
              <a:t>0</a:t>
            </a: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tới</a:t>
            </a: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siêu</a:t>
            </a: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mặt</a:t>
            </a: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phẳng</a:t>
            </a:r>
            <a:r>
              <a:rPr lang="en-US" sz="1800" b="1" dirty="0" smtClean="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w</a:t>
            </a:r>
            <a:r>
              <a:rPr lang="en-US" sz="1800" b="1" baseline="30000" dirty="0" err="1" smtClean="0">
                <a:latin typeface="Courier New" panose="02070309020205020404" pitchFamily="49" charset="0"/>
                <a:cs typeface="Courier New" panose="02070309020205020404" pitchFamily="49" charset="0"/>
              </a:rPr>
              <a:t>T</a:t>
            </a:r>
            <a:r>
              <a:rPr lang="en-US" sz="1800" b="1" dirty="0" err="1" smtClean="0">
                <a:latin typeface="Courier New" panose="02070309020205020404" pitchFamily="49" charset="0"/>
                <a:cs typeface="Courier New" panose="02070309020205020404" pitchFamily="49" charset="0"/>
              </a:rPr>
              <a:t>x</a:t>
            </a:r>
            <a:r>
              <a:rPr lang="en-US" sz="1800" b="1" dirty="0" smtClean="0">
                <a:latin typeface="Courier New" panose="02070309020205020404" pitchFamily="49" charset="0"/>
                <a:cs typeface="Courier New" panose="02070309020205020404" pitchFamily="49" charset="0"/>
              </a:rPr>
              <a:t> +b = 0:</a:t>
            </a:r>
            <a:endParaRPr lang="en-US" sz="600" b="1" dirty="0" smtClean="0">
              <a:latin typeface="Courier New" panose="02070309020205020404" pitchFamily="49" charset="0"/>
              <a:cs typeface="Courier New" panose="02070309020205020404" pitchFamily="49" charset="0"/>
            </a:endParaRPr>
          </a:p>
          <a:p>
            <a:endParaRPr lang="en-US" sz="18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schemeClr val="bg2">
                    <a:lumMod val="50000"/>
                    <a:lumOff val="50000"/>
                  </a:schemeClr>
                </a:solidFill>
              </a:rPr>
              <a:pPr/>
              <a:t>5</a:t>
            </a:fld>
            <a:endParaRPr lang="en-US">
              <a:solidFill>
                <a:schemeClr val="bg2">
                  <a:lumMod val="50000"/>
                  <a:lumOff val="50000"/>
                </a:schemeClr>
              </a:solidFill>
            </a:endParaRPr>
          </a:p>
        </p:txBody>
      </p:sp>
      <p:pic>
        <p:nvPicPr>
          <p:cNvPr id="6" name="Picture 5"/>
          <p:cNvPicPr>
            <a:picLocks noChangeAspect="1"/>
          </p:cNvPicPr>
          <p:nvPr/>
        </p:nvPicPr>
        <p:blipFill>
          <a:blip r:embed="rId2"/>
          <a:stretch>
            <a:fillRect/>
          </a:stretch>
        </p:blipFill>
        <p:spPr>
          <a:xfrm>
            <a:off x="3333523" y="2133600"/>
            <a:ext cx="1733550" cy="771525"/>
          </a:xfrm>
          <a:prstGeom prst="rect">
            <a:avLst/>
          </a:prstGeom>
        </p:spPr>
      </p:pic>
      <p:pic>
        <p:nvPicPr>
          <p:cNvPr id="7" name="Picture 6"/>
          <p:cNvPicPr>
            <a:picLocks noChangeAspect="1"/>
          </p:cNvPicPr>
          <p:nvPr/>
        </p:nvPicPr>
        <p:blipFill>
          <a:blip r:embed="rId3"/>
          <a:stretch>
            <a:fillRect/>
          </a:stretch>
        </p:blipFill>
        <p:spPr>
          <a:xfrm>
            <a:off x="2743200" y="3804443"/>
            <a:ext cx="2143125" cy="714375"/>
          </a:xfrm>
          <a:prstGeom prst="rect">
            <a:avLst/>
          </a:prstGeom>
        </p:spPr>
      </p:pic>
      <p:pic>
        <p:nvPicPr>
          <p:cNvPr id="8" name="Picture 7"/>
          <p:cNvPicPr>
            <a:picLocks noChangeAspect="1"/>
          </p:cNvPicPr>
          <p:nvPr/>
        </p:nvPicPr>
        <p:blipFill>
          <a:blip r:embed="rId4"/>
          <a:stretch>
            <a:fillRect/>
          </a:stretch>
        </p:blipFill>
        <p:spPr>
          <a:xfrm>
            <a:off x="3295649" y="5418136"/>
            <a:ext cx="1038225" cy="657225"/>
          </a:xfrm>
          <a:prstGeom prst="rect">
            <a:avLst/>
          </a:prstGeom>
        </p:spPr>
      </p:pic>
      <p:pic>
        <p:nvPicPr>
          <p:cNvPr id="9" name="Picture 8"/>
          <p:cNvPicPr>
            <a:picLocks noChangeAspect="1"/>
          </p:cNvPicPr>
          <p:nvPr/>
        </p:nvPicPr>
        <p:blipFill>
          <a:blip r:embed="rId5"/>
          <a:stretch>
            <a:fillRect/>
          </a:stretch>
        </p:blipFill>
        <p:spPr>
          <a:xfrm>
            <a:off x="6781800" y="5418136"/>
            <a:ext cx="1524000" cy="523875"/>
          </a:xfrm>
          <a:prstGeom prst="rect">
            <a:avLst/>
          </a:prstGeom>
        </p:spPr>
      </p:pic>
    </p:spTree>
    <p:extLst>
      <p:ext uri="{BB962C8B-B14F-4D97-AF65-F5344CB8AC3E}">
        <p14:creationId xmlns:p14="http://schemas.microsoft.com/office/powerpoint/2010/main" val="21546408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err="1" smtClean="0">
                <a:latin typeface="Tekton Pro Ext" panose="020F0605020208020904" pitchFamily="34" charset="0"/>
              </a:rPr>
              <a:t>Phương</a:t>
            </a:r>
            <a:r>
              <a:rPr lang="en-US" sz="2800" dirty="0" smtClean="0">
                <a:latin typeface="Tekton Pro Ext" panose="020F0605020208020904" pitchFamily="34" charset="0"/>
              </a:rPr>
              <a:t> </a:t>
            </a:r>
            <a:r>
              <a:rPr lang="en-US" sz="2800" dirty="0" err="1" smtClean="0">
                <a:latin typeface="Tekton Pro Ext" panose="020F0605020208020904" pitchFamily="34" charset="0"/>
              </a:rPr>
              <a:t>pháp</a:t>
            </a:r>
            <a:r>
              <a:rPr lang="en-US" sz="2800" dirty="0" smtClean="0">
                <a:latin typeface="Tekton Pro Ext" panose="020F0605020208020904" pitchFamily="34" charset="0"/>
              </a:rPr>
              <a:t> SVM </a:t>
            </a:r>
            <a:r>
              <a:rPr lang="en-US" sz="2800" dirty="0" err="1" smtClean="0">
                <a:latin typeface="Tekton Pro Ext" panose="020F0605020208020904" pitchFamily="34" charset="0"/>
              </a:rPr>
              <a:t>thuần</a:t>
            </a:r>
            <a:endParaRPr lang="en-US" sz="2800" dirty="0">
              <a:latin typeface="Tekton Pro Ext" panose="020F0605020208020904" pitchFamily="34" charset="0"/>
            </a:endParaRPr>
          </a:p>
        </p:txBody>
      </p:sp>
      <p:sp>
        <p:nvSpPr>
          <p:cNvPr id="3" name="Content Placeholder 2"/>
          <p:cNvSpPr>
            <a:spLocks noGrp="1"/>
          </p:cNvSpPr>
          <p:nvPr>
            <p:ph idx="1"/>
          </p:nvPr>
        </p:nvSpPr>
        <p:spPr>
          <a:xfrm>
            <a:off x="304800" y="1447800"/>
            <a:ext cx="8650288" cy="4684713"/>
          </a:xfrm>
        </p:spPr>
        <p:txBody>
          <a:bodyPr/>
          <a:lstStyle/>
          <a:p>
            <a:r>
              <a:rPr lang="en-US" sz="1800" b="1" dirty="0" err="1" smtClean="0">
                <a:latin typeface="Courier New" panose="02070309020205020404" pitchFamily="49" charset="0"/>
                <a:cs typeface="Courier New" panose="02070309020205020404" pitchFamily="49" charset="0"/>
              </a:rPr>
              <a:t>Giả</a:t>
            </a: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sử</a:t>
            </a: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các</a:t>
            </a: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cặp</a:t>
            </a: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dữ</a:t>
            </a: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liệu</a:t>
            </a:r>
            <a:r>
              <a:rPr lang="en-US" sz="1800" b="1" dirty="0" smtClean="0">
                <a:latin typeface="Courier New" panose="02070309020205020404" pitchFamily="49" charset="0"/>
                <a:cs typeface="Courier New" panose="02070309020205020404" pitchFamily="49" charset="0"/>
              </a:rPr>
              <a:t> 			   </a:t>
            </a:r>
          </a:p>
          <a:p>
            <a:pPr lvl="1"/>
            <a:r>
              <a:rPr lang="en-US" sz="1400" b="1" dirty="0" smtClean="0">
                <a:latin typeface="Courier New" panose="02070309020205020404" pitchFamily="49" charset="0"/>
                <a:cs typeface="Courier New" panose="02070309020205020404" pitchFamily="49" charset="0"/>
              </a:rPr>
              <a:t>x</a:t>
            </a:r>
            <a:r>
              <a:rPr lang="en-US" sz="1400" b="1" baseline="-25000" dirty="0" smtClean="0">
                <a:latin typeface="Courier New" panose="02070309020205020404" pitchFamily="49" charset="0"/>
                <a:cs typeface="Courier New" panose="02070309020205020404" pitchFamily="49" charset="0"/>
              </a:rPr>
              <a:t>i</a:t>
            </a:r>
            <a:r>
              <a:rPr lang="en-US" sz="1400" b="1" dirty="0" smtClean="0">
                <a:latin typeface="Courier New" panose="02070309020205020404" pitchFamily="49" charset="0"/>
                <a:cs typeface="Courier New" panose="02070309020205020404" pitchFamily="49" charset="0"/>
              </a:rPr>
              <a:t> ∈ R</a:t>
            </a:r>
            <a:r>
              <a:rPr lang="en-US" sz="1400" b="1" baseline="30000" dirty="0" smtClean="0">
                <a:latin typeface="Courier New" panose="02070309020205020404" pitchFamily="49" charset="0"/>
                <a:cs typeface="Courier New" panose="02070309020205020404" pitchFamily="49" charset="0"/>
              </a:rPr>
              <a:t>d</a:t>
            </a:r>
            <a:r>
              <a:rPr lang="en-US" sz="1400" b="1" dirty="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thể</a:t>
            </a: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hiện</a:t>
            </a: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là</a:t>
            </a: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đầu</a:t>
            </a: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vào</a:t>
            </a: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của</a:t>
            </a: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một</a:t>
            </a: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dữ</a:t>
            </a: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liệu</a:t>
            </a:r>
            <a:endParaRPr lang="en-US" sz="1400" b="1" dirty="0" smtClean="0">
              <a:latin typeface="Courier New" panose="02070309020205020404" pitchFamily="49" charset="0"/>
              <a:cs typeface="Courier New" panose="02070309020205020404" pitchFamily="49" charset="0"/>
            </a:endParaRPr>
          </a:p>
          <a:p>
            <a:pPr lvl="1"/>
            <a:r>
              <a:rPr lang="en-US" sz="1400" b="1" dirty="0" smtClean="0">
                <a:latin typeface="Courier New" panose="02070309020205020404" pitchFamily="49" charset="0"/>
                <a:cs typeface="Courier New" panose="02070309020205020404" pitchFamily="49" charset="0"/>
              </a:rPr>
              <a:t>Y</a:t>
            </a:r>
            <a:r>
              <a:rPr lang="en-US" sz="1400" b="1" baseline="-25000" dirty="0" smtClean="0">
                <a:latin typeface="Courier New" panose="02070309020205020404" pitchFamily="49" charset="0"/>
                <a:cs typeface="Courier New" panose="02070309020205020404" pitchFamily="49" charset="0"/>
              </a:rPr>
              <a:t>i</a:t>
            </a: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là</a:t>
            </a: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nhãn</a:t>
            </a: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của</a:t>
            </a: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dữ</a:t>
            </a: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liệu</a:t>
            </a: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đó</a:t>
            </a:r>
            <a:r>
              <a:rPr lang="en-US" sz="1400" b="1" dirty="0" smtClean="0">
                <a:latin typeface="Courier New" panose="02070309020205020404" pitchFamily="49" charset="0"/>
                <a:cs typeface="Courier New" panose="02070309020205020404" pitchFamily="49" charset="0"/>
              </a:rPr>
              <a:t>.</a:t>
            </a:r>
          </a:p>
          <a:p>
            <a:pPr lvl="1"/>
            <a:r>
              <a:rPr lang="en-US" sz="1400" b="1" dirty="0" smtClean="0">
                <a:latin typeface="Courier New" panose="02070309020205020404" pitchFamily="49" charset="0"/>
                <a:cs typeface="Courier New" panose="02070309020205020404" pitchFamily="49" charset="0"/>
              </a:rPr>
              <a:t>d </a:t>
            </a:r>
            <a:r>
              <a:rPr lang="en-US" sz="1400" b="1" dirty="0" err="1" smtClean="0">
                <a:latin typeface="Courier New" panose="02070309020205020404" pitchFamily="49" charset="0"/>
                <a:cs typeface="Courier New" panose="02070309020205020404" pitchFamily="49" charset="0"/>
              </a:rPr>
              <a:t>là</a:t>
            </a: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số</a:t>
            </a: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chiều</a:t>
            </a: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của</a:t>
            </a: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dữ</a:t>
            </a: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liệu</a:t>
            </a:r>
            <a:endParaRPr lang="en-US" sz="1400" b="1" dirty="0" smtClean="0">
              <a:latin typeface="Courier New" panose="02070309020205020404" pitchFamily="49" charset="0"/>
              <a:cs typeface="Courier New" panose="02070309020205020404" pitchFamily="49" charset="0"/>
            </a:endParaRPr>
          </a:p>
          <a:p>
            <a:pPr lvl="1"/>
            <a:r>
              <a:rPr lang="en-US" sz="1400" b="1" dirty="0" smtClean="0">
                <a:latin typeface="Courier New" panose="02070309020205020404" pitchFamily="49" charset="0"/>
                <a:cs typeface="Courier New" panose="02070309020205020404" pitchFamily="49" charset="0"/>
              </a:rPr>
              <a:t>N </a:t>
            </a:r>
            <a:r>
              <a:rPr lang="en-US" sz="1400" b="1" dirty="0" err="1" smtClean="0">
                <a:latin typeface="Courier New" panose="02070309020205020404" pitchFamily="49" charset="0"/>
                <a:cs typeface="Courier New" panose="02070309020205020404" pitchFamily="49" charset="0"/>
              </a:rPr>
              <a:t>là</a:t>
            </a: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số</a:t>
            </a: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điểm</a:t>
            </a: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dữ</a:t>
            </a: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liệu</a:t>
            </a:r>
            <a:r>
              <a:rPr lang="en-US" sz="1400" b="1" dirty="0" smtClean="0">
                <a:latin typeface="Courier New" panose="02070309020205020404" pitchFamily="49" charset="0"/>
                <a:cs typeface="Courier New" panose="02070309020205020404" pitchFamily="49" charset="0"/>
              </a:rPr>
              <a:t>.</a:t>
            </a:r>
          </a:p>
          <a:p>
            <a:r>
              <a:rPr lang="en-US" sz="1800" b="1" dirty="0" err="1" smtClean="0">
                <a:latin typeface="Courier New" panose="02070309020205020404" pitchFamily="49" charset="0"/>
                <a:cs typeface="Courier New" panose="02070309020205020404" pitchFamily="49" charset="0"/>
              </a:rPr>
              <a:t>Các</a:t>
            </a: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điểm</a:t>
            </a: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vuông</a:t>
            </a: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xanh</a:t>
            </a: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thuộc</a:t>
            </a:r>
            <a:r>
              <a:rPr lang="en-US" sz="1800" b="1" dirty="0" smtClean="0">
                <a:latin typeface="Courier New" panose="02070309020205020404" pitchFamily="49" charset="0"/>
                <a:cs typeface="Courier New" panose="02070309020205020404" pitchFamily="49" charset="0"/>
              </a:rPr>
              <a:t> class 1 (y</a:t>
            </a:r>
            <a:r>
              <a:rPr lang="en-US" sz="1800" b="1" baseline="-25000" dirty="0" smtClean="0">
                <a:latin typeface="Courier New" panose="02070309020205020404" pitchFamily="49" charset="0"/>
                <a:cs typeface="Courier New" panose="02070309020205020404" pitchFamily="49" charset="0"/>
              </a:rPr>
              <a:t>1</a:t>
            </a:r>
            <a:r>
              <a:rPr lang="en-US" sz="1800" b="1" dirty="0" smtClean="0">
                <a:latin typeface="Courier New" panose="02070309020205020404" pitchFamily="49" charset="0"/>
                <a:cs typeface="Courier New" panose="02070309020205020404" pitchFamily="49" charset="0"/>
              </a:rPr>
              <a:t> =1)</a:t>
            </a:r>
          </a:p>
          <a:p>
            <a:pPr marL="0" indent="0">
              <a:buNone/>
            </a:pPr>
            <a:r>
              <a:rPr lang="en-US" sz="1800" b="1" dirty="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Các</a:t>
            </a: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điểm</a:t>
            </a: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tròn</a:t>
            </a: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đỏ</a:t>
            </a: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thuộc</a:t>
            </a:r>
            <a:r>
              <a:rPr lang="en-US" sz="1800" b="1" dirty="0" smtClean="0">
                <a:latin typeface="Courier New" panose="02070309020205020404" pitchFamily="49" charset="0"/>
                <a:cs typeface="Courier New" panose="02070309020205020404" pitchFamily="49" charset="0"/>
              </a:rPr>
              <a:t> class -1 (y</a:t>
            </a:r>
            <a:r>
              <a:rPr lang="en-US" sz="1800" b="1" baseline="-25000" dirty="0" smtClean="0">
                <a:latin typeface="Courier New" panose="02070309020205020404" pitchFamily="49" charset="0"/>
                <a:cs typeface="Courier New" panose="02070309020205020404" pitchFamily="49" charset="0"/>
              </a:rPr>
              <a:t>2</a:t>
            </a:r>
            <a:r>
              <a:rPr lang="en-US" sz="1800" b="1" dirty="0" smtClean="0">
                <a:latin typeface="Courier New" panose="02070309020205020404" pitchFamily="49" charset="0"/>
                <a:cs typeface="Courier New" panose="02070309020205020404" pitchFamily="49" charset="0"/>
              </a:rPr>
              <a:t> = -1).</a:t>
            </a:r>
          </a:p>
          <a:p>
            <a:pPr marL="0" indent="0">
              <a:buNone/>
            </a:pP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Mặt</a:t>
            </a: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phẳng</a:t>
            </a:r>
            <a:r>
              <a:rPr lang="en-US" sz="1800" b="1" dirty="0" smtClean="0">
                <a:latin typeface="Courier New" panose="02070309020205020404" pitchFamily="49" charset="0"/>
                <a:cs typeface="Courier New" panose="02070309020205020404" pitchFamily="49" charset="0"/>
              </a:rPr>
              <a:t> </a:t>
            </a:r>
          </a:p>
          <a:p>
            <a:pPr marL="0" indent="0">
              <a:buNone/>
            </a:pPr>
            <a:r>
              <a:rPr lang="en-US" sz="1800" b="1" dirty="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Khoảng</a:t>
            </a: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cách</a:t>
            </a: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từ</a:t>
            </a: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x</a:t>
            </a:r>
            <a:r>
              <a:rPr lang="en-US" sz="1800" b="1" baseline="-25000" dirty="0" err="1" smtClean="0">
                <a:latin typeface="Courier New" panose="02070309020205020404" pitchFamily="49" charset="0"/>
                <a:cs typeface="Courier New" panose="02070309020205020404" pitchFamily="49" charset="0"/>
              </a:rPr>
              <a:t>n</a:t>
            </a:r>
            <a:r>
              <a:rPr lang="en-US" sz="1800" b="1" dirty="0" err="1" smtClean="0">
                <a:latin typeface="Courier New" panose="02070309020205020404" pitchFamily="49" charset="0"/>
                <a:cs typeface="Courier New" panose="02070309020205020404" pitchFamily="49" charset="0"/>
              </a:rPr>
              <a:t>,y</a:t>
            </a:r>
            <a:r>
              <a:rPr lang="en-US" sz="1800" b="1" baseline="-25000" dirty="0" err="1" smtClean="0">
                <a:latin typeface="Courier New" panose="02070309020205020404" pitchFamily="49" charset="0"/>
                <a:cs typeface="Courier New" panose="02070309020205020404" pitchFamily="49" charset="0"/>
              </a:rPr>
              <a:t>n</a:t>
            </a: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tới</a:t>
            </a: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mặt</a:t>
            </a: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phân</a:t>
            </a:r>
            <a:r>
              <a:rPr lang="en-US" sz="1800" b="1" dirty="0" smtClean="0">
                <a:latin typeface="Courier New" panose="02070309020205020404" pitchFamily="49" charset="0"/>
                <a:cs typeface="Courier New" panose="02070309020205020404" pitchFamily="49" charset="0"/>
              </a:rPr>
              <a:t> chia:</a:t>
            </a:r>
          </a:p>
          <a:p>
            <a:pPr marL="0" indent="0">
              <a:buNone/>
            </a:pPr>
            <a:endParaRPr lang="en-US" sz="1800" dirty="0">
              <a:latin typeface="Courier New" panose="02070309020205020404" pitchFamily="49" charset="0"/>
              <a:cs typeface="Courier New" panose="02070309020205020404" pitchFamily="49" charset="0"/>
            </a:endParaRPr>
          </a:p>
          <a:p>
            <a:pPr marL="0" indent="0">
              <a:buNone/>
            </a:pPr>
            <a:endParaRPr lang="en-US" sz="1800" dirty="0" smtClean="0">
              <a:latin typeface="Courier New" panose="02070309020205020404" pitchFamily="49" charset="0"/>
              <a:cs typeface="Courier New" panose="02070309020205020404" pitchFamily="49" charset="0"/>
            </a:endParaRPr>
          </a:p>
          <a:p>
            <a:pPr>
              <a:buFont typeface="Wingdings" panose="05000000000000000000" pitchFamily="2" charset="2"/>
              <a:buChar char="§"/>
            </a:pPr>
            <a:endParaRPr lang="en-US" sz="1800" dirty="0" smtClean="0">
              <a:latin typeface="Courier New" panose="02070309020205020404" pitchFamily="49" charset="0"/>
              <a:cs typeface="Courier New" panose="02070309020205020404" pitchFamily="49" charset="0"/>
            </a:endParaRPr>
          </a:p>
          <a:p>
            <a:pPr>
              <a:buFont typeface="Wingdings" panose="05000000000000000000" pitchFamily="2" charset="2"/>
              <a:buChar char="§"/>
            </a:pPr>
            <a:r>
              <a:rPr lang="en-US" sz="1800" b="1" dirty="0" err="1" smtClean="0">
                <a:latin typeface="Courier New" panose="02070309020205020404" pitchFamily="49" charset="0"/>
                <a:cs typeface="Courier New" panose="02070309020205020404" pitchFamily="49" charset="0"/>
              </a:rPr>
              <a:t>Khoảng</a:t>
            </a: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cách</a:t>
            </a: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từ</a:t>
            </a:r>
            <a:r>
              <a:rPr lang="en-US" sz="1800" b="1" dirty="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một</a:t>
            </a: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điểm</a:t>
            </a: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gần</a:t>
            </a: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nhất</a:t>
            </a:r>
            <a:endParaRPr lang="en-US" sz="1800" b="1" dirty="0">
              <a:latin typeface="Courier New" panose="02070309020205020404" pitchFamily="49" charset="0"/>
              <a:cs typeface="Courier New" panose="02070309020205020404" pitchFamily="49" charset="0"/>
            </a:endParaRPr>
          </a:p>
          <a:p>
            <a:pPr marL="0" indent="0">
              <a:buNone/>
            </a:pP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tới</a:t>
            </a: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mặt</a:t>
            </a: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đó</a:t>
            </a:r>
            <a:r>
              <a:rPr lang="en-US" sz="1800" b="1" dirty="0" smtClean="0">
                <a:latin typeface="Courier New" panose="02070309020205020404" pitchFamily="49" charset="0"/>
                <a:cs typeface="Courier New" panose="02070309020205020404" pitchFamily="49" charset="0"/>
              </a:rPr>
              <a:t>: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pic>
        <p:nvPicPr>
          <p:cNvPr id="7" name="Picture 6"/>
          <p:cNvPicPr>
            <a:picLocks noChangeAspect="1"/>
          </p:cNvPicPr>
          <p:nvPr/>
        </p:nvPicPr>
        <p:blipFill>
          <a:blip r:embed="rId2"/>
          <a:stretch>
            <a:fillRect/>
          </a:stretch>
        </p:blipFill>
        <p:spPr>
          <a:xfrm>
            <a:off x="3919310" y="1471246"/>
            <a:ext cx="2295525" cy="266700"/>
          </a:xfrm>
          <a:prstGeom prst="rect">
            <a:avLst/>
          </a:prstGeom>
        </p:spPr>
      </p:pic>
      <p:pic>
        <p:nvPicPr>
          <p:cNvPr id="8" name="Picture 7"/>
          <p:cNvPicPr>
            <a:picLocks noChangeAspect="1"/>
          </p:cNvPicPr>
          <p:nvPr/>
        </p:nvPicPr>
        <p:blipFill>
          <a:blip r:embed="rId3"/>
          <a:stretch>
            <a:fillRect/>
          </a:stretch>
        </p:blipFill>
        <p:spPr>
          <a:xfrm>
            <a:off x="5498011" y="4456575"/>
            <a:ext cx="3457077" cy="2232540"/>
          </a:xfrm>
          <a:prstGeom prst="rect">
            <a:avLst/>
          </a:prstGeom>
        </p:spPr>
      </p:pic>
      <p:pic>
        <p:nvPicPr>
          <p:cNvPr id="9" name="Picture 8"/>
          <p:cNvPicPr>
            <a:picLocks noChangeAspect="1"/>
          </p:cNvPicPr>
          <p:nvPr/>
        </p:nvPicPr>
        <p:blipFill>
          <a:blip r:embed="rId4"/>
          <a:stretch>
            <a:fillRect/>
          </a:stretch>
        </p:blipFill>
        <p:spPr>
          <a:xfrm>
            <a:off x="2286000" y="3532981"/>
            <a:ext cx="2543175" cy="257175"/>
          </a:xfrm>
          <a:prstGeom prst="rect">
            <a:avLst/>
          </a:prstGeom>
        </p:spPr>
      </p:pic>
      <p:pic>
        <p:nvPicPr>
          <p:cNvPr id="10" name="Picture 9"/>
          <p:cNvPicPr>
            <a:picLocks noChangeAspect="1"/>
          </p:cNvPicPr>
          <p:nvPr/>
        </p:nvPicPr>
        <p:blipFill>
          <a:blip r:embed="rId5"/>
          <a:stretch>
            <a:fillRect/>
          </a:stretch>
        </p:blipFill>
        <p:spPr>
          <a:xfrm>
            <a:off x="2236487" y="4237434"/>
            <a:ext cx="1457325" cy="723900"/>
          </a:xfrm>
          <a:prstGeom prst="rect">
            <a:avLst/>
          </a:prstGeom>
        </p:spPr>
      </p:pic>
      <p:pic>
        <p:nvPicPr>
          <p:cNvPr id="11" name="Picture 10"/>
          <p:cNvPicPr>
            <a:picLocks noChangeAspect="1"/>
          </p:cNvPicPr>
          <p:nvPr/>
        </p:nvPicPr>
        <p:blipFill>
          <a:blip r:embed="rId6"/>
          <a:stretch>
            <a:fillRect/>
          </a:stretch>
        </p:blipFill>
        <p:spPr>
          <a:xfrm>
            <a:off x="2220866" y="5744064"/>
            <a:ext cx="2505075" cy="666750"/>
          </a:xfrm>
          <a:prstGeom prst="rect">
            <a:avLst/>
          </a:prstGeom>
        </p:spPr>
      </p:pic>
    </p:spTree>
    <p:extLst>
      <p:ext uri="{BB962C8B-B14F-4D97-AF65-F5344CB8AC3E}">
        <p14:creationId xmlns:p14="http://schemas.microsoft.com/office/powerpoint/2010/main" val="27403230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err="1" smtClean="0">
                <a:latin typeface="Tekton Pro Ext" panose="020F0605020208020904" pitchFamily="34" charset="0"/>
              </a:rPr>
              <a:t>Phương</a:t>
            </a:r>
            <a:r>
              <a:rPr lang="en-US" sz="2800" dirty="0" smtClean="0">
                <a:latin typeface="Tekton Pro Ext" panose="020F0605020208020904" pitchFamily="34" charset="0"/>
              </a:rPr>
              <a:t> </a:t>
            </a:r>
            <a:r>
              <a:rPr lang="en-US" sz="2800" dirty="0" err="1" smtClean="0">
                <a:latin typeface="Tekton Pro Ext" panose="020F0605020208020904" pitchFamily="34" charset="0"/>
              </a:rPr>
              <a:t>pháp</a:t>
            </a:r>
            <a:r>
              <a:rPr lang="en-US" sz="2800" dirty="0" smtClean="0">
                <a:latin typeface="Tekton Pro Ext" panose="020F0605020208020904" pitchFamily="34" charset="0"/>
              </a:rPr>
              <a:t> SVM </a:t>
            </a:r>
            <a:r>
              <a:rPr lang="en-US" sz="2800" dirty="0" err="1" smtClean="0">
                <a:latin typeface="Tekton Pro Ext" panose="020F0605020208020904" pitchFamily="34" charset="0"/>
              </a:rPr>
              <a:t>thuần</a:t>
            </a:r>
            <a:endParaRPr lang="en-US" sz="2800" dirty="0">
              <a:latin typeface="Tekton Pro Ext" panose="020F0605020208020904" pitchFamily="34" charset="0"/>
            </a:endParaRPr>
          </a:p>
        </p:txBody>
      </p:sp>
      <p:sp>
        <p:nvSpPr>
          <p:cNvPr id="3" name="Content Placeholder 2"/>
          <p:cNvSpPr>
            <a:spLocks noGrp="1"/>
          </p:cNvSpPr>
          <p:nvPr>
            <p:ph idx="1"/>
          </p:nvPr>
        </p:nvSpPr>
        <p:spPr>
          <a:xfrm>
            <a:off x="304800" y="1447800"/>
            <a:ext cx="8650288" cy="4684713"/>
          </a:xfrm>
        </p:spPr>
        <p:txBody>
          <a:bodyPr/>
          <a:lstStyle/>
          <a:p>
            <a:r>
              <a:rPr lang="en-US" sz="1800" b="1" dirty="0" err="1" smtClean="0">
                <a:latin typeface="Courier New" panose="02070309020205020404" pitchFamily="49" charset="0"/>
                <a:cs typeface="Courier New" panose="02070309020205020404" pitchFamily="49" charset="0"/>
              </a:rPr>
              <a:t>Bài</a:t>
            </a: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toán</a:t>
            </a: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tối</a:t>
            </a: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ưu</a:t>
            </a: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trong</a:t>
            </a:r>
            <a:r>
              <a:rPr lang="en-US" sz="1800" b="1" dirty="0" smtClean="0">
                <a:latin typeface="Courier New" panose="02070309020205020404" pitchFamily="49" charset="0"/>
                <a:cs typeface="Courier New" panose="02070309020205020404" pitchFamily="49" charset="0"/>
              </a:rPr>
              <a:t> SVM </a:t>
            </a:r>
            <a:r>
              <a:rPr lang="en-US" sz="1800" b="1" dirty="0" err="1" smtClean="0">
                <a:latin typeface="Courier New" panose="02070309020205020404" pitchFamily="49" charset="0"/>
                <a:cs typeface="Courier New" panose="02070309020205020404" pitchFamily="49" charset="0"/>
              </a:rPr>
              <a:t>là</a:t>
            </a: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tìm</a:t>
            </a:r>
            <a:r>
              <a:rPr lang="en-US" sz="1800" b="1" dirty="0" smtClean="0">
                <a:latin typeface="Courier New" panose="02070309020205020404" pitchFamily="49" charset="0"/>
                <a:cs typeface="Courier New" panose="02070309020205020404" pitchFamily="49" charset="0"/>
              </a:rPr>
              <a:t> w </a:t>
            </a:r>
            <a:r>
              <a:rPr lang="en-US" sz="1800" b="1" dirty="0" err="1" smtClean="0">
                <a:latin typeface="Courier New" panose="02070309020205020404" pitchFamily="49" charset="0"/>
                <a:cs typeface="Courier New" panose="02070309020205020404" pitchFamily="49" charset="0"/>
              </a:rPr>
              <a:t>và</a:t>
            </a:r>
            <a:r>
              <a:rPr lang="en-US" sz="1800" b="1" dirty="0" smtClean="0">
                <a:latin typeface="Courier New" panose="02070309020205020404" pitchFamily="49" charset="0"/>
                <a:cs typeface="Courier New" panose="02070309020205020404" pitchFamily="49" charset="0"/>
              </a:rPr>
              <a:t> b </a:t>
            </a:r>
            <a:r>
              <a:rPr lang="en-US" sz="1800" b="1" dirty="0" err="1" smtClean="0">
                <a:latin typeface="Courier New" panose="02070309020205020404" pitchFamily="49" charset="0"/>
                <a:cs typeface="Courier New" panose="02070309020205020404" pitchFamily="49" charset="0"/>
              </a:rPr>
              <a:t>sao</a:t>
            </a: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cho</a:t>
            </a:r>
            <a:r>
              <a:rPr lang="en-US" sz="1800" b="1" dirty="0" smtClean="0">
                <a:latin typeface="Courier New" panose="02070309020205020404" pitchFamily="49" charset="0"/>
                <a:cs typeface="Courier New" panose="02070309020205020404" pitchFamily="49" charset="0"/>
              </a:rPr>
              <a:t> margin </a:t>
            </a:r>
            <a:r>
              <a:rPr lang="en-US" sz="1800" b="1" dirty="0" err="1" smtClean="0">
                <a:latin typeface="Courier New" panose="02070309020205020404" pitchFamily="49" charset="0"/>
                <a:cs typeface="Courier New" panose="02070309020205020404" pitchFamily="49" charset="0"/>
              </a:rPr>
              <a:t>này</a:t>
            </a: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đạt</a:t>
            </a: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giá</a:t>
            </a: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trị</a:t>
            </a: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lớn</a:t>
            </a: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nhất</a:t>
            </a:r>
            <a:r>
              <a:rPr lang="en-US" sz="1800" b="1" dirty="0" smtClean="0">
                <a:latin typeface="Courier New" panose="02070309020205020404" pitchFamily="49" charset="0"/>
                <a:cs typeface="Courier New" panose="02070309020205020404" pitchFamily="49" charset="0"/>
              </a:rPr>
              <a:t>:</a:t>
            </a:r>
          </a:p>
          <a:p>
            <a:endParaRPr lang="en-US" sz="1800" dirty="0">
              <a:latin typeface="Courier New" panose="02070309020205020404" pitchFamily="49" charset="0"/>
              <a:cs typeface="Courier New" panose="02070309020205020404" pitchFamily="49" charset="0"/>
            </a:endParaRPr>
          </a:p>
          <a:p>
            <a:endParaRPr lang="en-US" sz="1800" dirty="0" smtClean="0">
              <a:latin typeface="Courier New" panose="02070309020205020404" pitchFamily="49" charset="0"/>
              <a:cs typeface="Courier New" panose="02070309020205020404" pitchFamily="49" charset="0"/>
            </a:endParaRPr>
          </a:p>
          <a:p>
            <a:r>
              <a:rPr lang="en-US" sz="1800" b="1" dirty="0" err="1" smtClean="0">
                <a:latin typeface="Courier New" panose="02070309020205020404" pitchFamily="49" charset="0"/>
                <a:cs typeface="Courier New" panose="02070309020205020404" pitchFamily="49" charset="0"/>
              </a:rPr>
              <a:t>Giả</a:t>
            </a: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sử</a:t>
            </a: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thay</a:t>
            </a:r>
            <a:r>
              <a:rPr lang="en-US" sz="1800" b="1" dirty="0" smtClean="0">
                <a:latin typeface="Courier New" panose="02070309020205020404" pitchFamily="49" charset="0"/>
                <a:cs typeface="Courier New" panose="02070309020205020404" pitchFamily="49" charset="0"/>
              </a:rPr>
              <a:t> w = kw </a:t>
            </a:r>
            <a:r>
              <a:rPr lang="en-US" sz="1800" b="1" dirty="0" err="1" smtClean="0">
                <a:latin typeface="Courier New" panose="02070309020205020404" pitchFamily="49" charset="0"/>
                <a:cs typeface="Courier New" panose="02070309020205020404" pitchFamily="49" charset="0"/>
              </a:rPr>
              <a:t>và</a:t>
            </a:r>
            <a:r>
              <a:rPr lang="en-US" sz="1800" b="1" dirty="0" smtClean="0">
                <a:latin typeface="Courier New" panose="02070309020205020404" pitchFamily="49" charset="0"/>
                <a:cs typeface="Courier New" panose="02070309020205020404" pitchFamily="49" charset="0"/>
              </a:rPr>
              <a:t> b = kb </a:t>
            </a:r>
            <a:r>
              <a:rPr lang="en-US" sz="1800" b="1" dirty="0" smtClean="0">
                <a:latin typeface="Courier New" panose="02070309020205020404" pitchFamily="49" charset="0"/>
                <a:cs typeface="Courier New" panose="02070309020205020404" pitchFamily="49" charset="0"/>
                <a:sym typeface="Wingdings" panose="05000000000000000000" pitchFamily="2" charset="2"/>
              </a:rPr>
              <a:t> </a:t>
            </a:r>
            <a:r>
              <a:rPr lang="en-US" sz="1800" b="1" dirty="0" err="1" smtClean="0">
                <a:latin typeface="Courier New" panose="02070309020205020404" pitchFamily="49" charset="0"/>
                <a:cs typeface="Courier New" panose="02070309020205020404" pitchFamily="49" charset="0"/>
                <a:sym typeface="Wingdings" panose="05000000000000000000" pitchFamily="2" charset="2"/>
              </a:rPr>
              <a:t>mặt</a:t>
            </a:r>
            <a:endParaRPr lang="en-US" sz="1800" b="1" dirty="0" smtClean="0">
              <a:latin typeface="Courier New" panose="02070309020205020404" pitchFamily="49" charset="0"/>
              <a:cs typeface="Courier New" panose="02070309020205020404" pitchFamily="49" charset="0"/>
              <a:sym typeface="Wingdings" panose="05000000000000000000" pitchFamily="2" charset="2"/>
            </a:endParaRPr>
          </a:p>
          <a:p>
            <a:pPr marL="0" indent="0">
              <a:buNone/>
            </a:pPr>
            <a:r>
              <a:rPr lang="en-US" sz="1800" b="1" dirty="0">
                <a:latin typeface="Courier New" panose="02070309020205020404" pitchFamily="49" charset="0"/>
                <a:cs typeface="Courier New" panose="02070309020205020404" pitchFamily="49" charset="0"/>
                <a:sym typeface="Wingdings" panose="05000000000000000000" pitchFamily="2" charset="2"/>
              </a:rPr>
              <a:t> </a:t>
            </a:r>
            <a:r>
              <a:rPr lang="en-US" sz="1800" b="1" dirty="0" smtClean="0">
                <a:latin typeface="Courier New" panose="02070309020205020404" pitchFamily="49" charset="0"/>
                <a:cs typeface="Courier New" panose="02070309020205020404" pitchFamily="49" charset="0"/>
                <a:sym typeface="Wingdings" panose="05000000000000000000" pitchFamily="2" charset="2"/>
              </a:rPr>
              <a:t>  </a:t>
            </a:r>
            <a:r>
              <a:rPr lang="en-US" sz="1800" b="1" dirty="0" err="1" smtClean="0">
                <a:latin typeface="Courier New" panose="02070309020205020404" pitchFamily="49" charset="0"/>
                <a:cs typeface="Courier New" panose="02070309020205020404" pitchFamily="49" charset="0"/>
                <a:sym typeface="Wingdings" panose="05000000000000000000" pitchFamily="2" charset="2"/>
              </a:rPr>
              <a:t>phân</a:t>
            </a:r>
            <a:r>
              <a:rPr lang="en-US" sz="1800" b="1" dirty="0" smtClean="0">
                <a:latin typeface="Courier New" panose="02070309020205020404" pitchFamily="49" charset="0"/>
                <a:cs typeface="Courier New" panose="02070309020205020404" pitchFamily="49" charset="0"/>
                <a:sym typeface="Wingdings" panose="05000000000000000000" pitchFamily="2" charset="2"/>
              </a:rPr>
              <a:t> chia </a:t>
            </a:r>
            <a:r>
              <a:rPr lang="en-US" sz="1800" b="1" dirty="0" err="1" smtClean="0">
                <a:latin typeface="Courier New" panose="02070309020205020404" pitchFamily="49" charset="0"/>
                <a:cs typeface="Courier New" panose="02070309020205020404" pitchFamily="49" charset="0"/>
                <a:sym typeface="Wingdings" panose="05000000000000000000" pitchFamily="2" charset="2"/>
              </a:rPr>
              <a:t>không</a:t>
            </a:r>
            <a:r>
              <a:rPr lang="en-US" sz="1800" b="1" dirty="0" smtClean="0">
                <a:latin typeface="Courier New" panose="02070309020205020404" pitchFamily="49" charset="0"/>
                <a:cs typeface="Courier New" panose="02070309020205020404" pitchFamily="49" charset="0"/>
                <a:sym typeface="Wingdings" panose="05000000000000000000" pitchFamily="2" charset="2"/>
              </a:rPr>
              <a:t> </a:t>
            </a:r>
            <a:r>
              <a:rPr lang="en-US" sz="1800" b="1" dirty="0" err="1" smtClean="0">
                <a:latin typeface="Courier New" panose="02070309020205020404" pitchFamily="49" charset="0"/>
                <a:cs typeface="Courier New" panose="02070309020205020404" pitchFamily="49" charset="0"/>
                <a:sym typeface="Wingdings" panose="05000000000000000000" pitchFamily="2" charset="2"/>
              </a:rPr>
              <a:t>thay</a:t>
            </a:r>
            <a:r>
              <a:rPr lang="en-US" sz="1800" b="1" dirty="0" smtClean="0">
                <a:latin typeface="Courier New" panose="02070309020205020404" pitchFamily="49" charset="0"/>
                <a:cs typeface="Courier New" panose="02070309020205020404" pitchFamily="49" charset="0"/>
                <a:sym typeface="Wingdings" panose="05000000000000000000" pitchFamily="2" charset="2"/>
              </a:rPr>
              <a:t> </a:t>
            </a:r>
            <a:r>
              <a:rPr lang="en-US" sz="1800" b="1" dirty="0" err="1" smtClean="0">
                <a:latin typeface="Courier New" panose="02070309020205020404" pitchFamily="49" charset="0"/>
                <a:cs typeface="Courier New" panose="02070309020205020404" pitchFamily="49" charset="0"/>
                <a:sym typeface="Wingdings" panose="05000000000000000000" pitchFamily="2" charset="2"/>
              </a:rPr>
              <a:t>đổi</a:t>
            </a:r>
            <a:r>
              <a:rPr lang="en-US" sz="1800" b="1" dirty="0" smtClean="0">
                <a:latin typeface="Courier New" panose="02070309020205020404" pitchFamily="49" charset="0"/>
                <a:cs typeface="Courier New" panose="02070309020205020404" pitchFamily="49" charset="0"/>
                <a:sym typeface="Wingdings" panose="05000000000000000000" pitchFamily="2" charset="2"/>
              </a:rPr>
              <a:t>  </a:t>
            </a:r>
            <a:r>
              <a:rPr lang="en-US" sz="1800" b="1" dirty="0" err="1" smtClean="0">
                <a:latin typeface="Courier New" panose="02070309020205020404" pitchFamily="49" charset="0"/>
                <a:cs typeface="Courier New" panose="02070309020205020404" pitchFamily="49" charset="0"/>
                <a:sym typeface="Wingdings" panose="05000000000000000000" pitchFamily="2" charset="2"/>
              </a:rPr>
              <a:t>khoảng</a:t>
            </a:r>
            <a:r>
              <a:rPr lang="en-US" sz="1800" b="1" dirty="0" smtClean="0">
                <a:latin typeface="Courier New" panose="02070309020205020404" pitchFamily="49" charset="0"/>
                <a:cs typeface="Courier New" panose="02070309020205020404" pitchFamily="49" charset="0"/>
                <a:sym typeface="Wingdings" panose="05000000000000000000" pitchFamily="2" charset="2"/>
              </a:rPr>
              <a:t> </a:t>
            </a:r>
            <a:endParaRPr lang="en-US" sz="1800" b="1" dirty="0">
              <a:latin typeface="Courier New" panose="02070309020205020404" pitchFamily="49" charset="0"/>
              <a:cs typeface="Courier New" panose="02070309020205020404" pitchFamily="49" charset="0"/>
              <a:sym typeface="Wingdings" panose="05000000000000000000" pitchFamily="2" charset="2"/>
            </a:endParaRPr>
          </a:p>
          <a:p>
            <a:pPr marL="0" indent="0">
              <a:buNone/>
            </a:pPr>
            <a:r>
              <a:rPr lang="en-US" sz="1800" b="1" dirty="0">
                <a:latin typeface="Courier New" panose="02070309020205020404" pitchFamily="49" charset="0"/>
                <a:cs typeface="Courier New" panose="02070309020205020404" pitchFamily="49" charset="0"/>
                <a:sym typeface="Wingdings" panose="05000000000000000000" pitchFamily="2" charset="2"/>
              </a:rPr>
              <a:t> </a:t>
            </a:r>
            <a:r>
              <a:rPr lang="en-US" sz="1800" b="1" dirty="0" smtClean="0">
                <a:latin typeface="Courier New" panose="02070309020205020404" pitchFamily="49" charset="0"/>
                <a:cs typeface="Courier New" panose="02070309020205020404" pitchFamily="49" charset="0"/>
                <a:sym typeface="Wingdings" panose="05000000000000000000" pitchFamily="2" charset="2"/>
              </a:rPr>
              <a:t>  </a:t>
            </a:r>
            <a:r>
              <a:rPr lang="en-US" sz="1800" b="1" dirty="0" err="1" smtClean="0">
                <a:latin typeface="Courier New" panose="02070309020205020404" pitchFamily="49" charset="0"/>
                <a:cs typeface="Courier New" panose="02070309020205020404" pitchFamily="49" charset="0"/>
                <a:sym typeface="Wingdings" panose="05000000000000000000" pitchFamily="2" charset="2"/>
              </a:rPr>
              <a:t>cách</a:t>
            </a:r>
            <a:r>
              <a:rPr lang="en-US" sz="1800" b="1" dirty="0" smtClean="0">
                <a:latin typeface="Courier New" panose="02070309020205020404" pitchFamily="49" charset="0"/>
                <a:cs typeface="Courier New" panose="02070309020205020404" pitchFamily="49" charset="0"/>
                <a:sym typeface="Wingdings" panose="05000000000000000000" pitchFamily="2" charset="2"/>
              </a:rPr>
              <a:t> </a:t>
            </a:r>
            <a:r>
              <a:rPr lang="en-US" sz="1800" b="1" dirty="0" err="1" smtClean="0">
                <a:latin typeface="Courier New" panose="02070309020205020404" pitchFamily="49" charset="0"/>
                <a:cs typeface="Courier New" panose="02070309020205020404" pitchFamily="49" charset="0"/>
                <a:sym typeface="Wingdings" panose="05000000000000000000" pitchFamily="2" charset="2"/>
              </a:rPr>
              <a:t>từng</a:t>
            </a:r>
            <a:r>
              <a:rPr lang="en-US" sz="1800" b="1" dirty="0" smtClean="0">
                <a:latin typeface="Courier New" panose="02070309020205020404" pitchFamily="49" charset="0"/>
                <a:cs typeface="Courier New" panose="02070309020205020404" pitchFamily="49" charset="0"/>
                <a:sym typeface="Wingdings" panose="05000000000000000000" pitchFamily="2" charset="2"/>
              </a:rPr>
              <a:t> </a:t>
            </a:r>
            <a:r>
              <a:rPr lang="en-US" sz="1800" b="1" dirty="0" err="1" smtClean="0">
                <a:latin typeface="Courier New" panose="02070309020205020404" pitchFamily="49" charset="0"/>
                <a:cs typeface="Courier New" panose="02070309020205020404" pitchFamily="49" charset="0"/>
                <a:sym typeface="Wingdings" panose="05000000000000000000" pitchFamily="2" charset="2"/>
              </a:rPr>
              <a:t>điểm</a:t>
            </a:r>
            <a:r>
              <a:rPr lang="en-US" sz="1800" b="1" dirty="0" smtClean="0">
                <a:latin typeface="Courier New" panose="02070309020205020404" pitchFamily="49" charset="0"/>
                <a:cs typeface="Courier New" panose="02070309020205020404" pitchFamily="49" charset="0"/>
                <a:sym typeface="Wingdings" panose="05000000000000000000" pitchFamily="2" charset="2"/>
              </a:rPr>
              <a:t> </a:t>
            </a:r>
            <a:r>
              <a:rPr lang="en-US" sz="1800" b="1" dirty="0" err="1" smtClean="0">
                <a:latin typeface="Courier New" panose="02070309020205020404" pitchFamily="49" charset="0"/>
                <a:cs typeface="Courier New" panose="02070309020205020404" pitchFamily="49" charset="0"/>
                <a:sym typeface="Wingdings" panose="05000000000000000000" pitchFamily="2" charset="2"/>
              </a:rPr>
              <a:t>đến</a:t>
            </a:r>
            <a:r>
              <a:rPr lang="en-US" sz="1800" b="1" dirty="0" smtClean="0">
                <a:latin typeface="Courier New" panose="02070309020205020404" pitchFamily="49" charset="0"/>
                <a:cs typeface="Courier New" panose="02070309020205020404" pitchFamily="49" charset="0"/>
                <a:sym typeface="Wingdings" panose="05000000000000000000" pitchFamily="2" charset="2"/>
              </a:rPr>
              <a:t> </a:t>
            </a:r>
            <a:r>
              <a:rPr lang="en-US" sz="1800" b="1" dirty="0" err="1" smtClean="0">
                <a:latin typeface="Courier New" panose="02070309020205020404" pitchFamily="49" charset="0"/>
                <a:cs typeface="Courier New" panose="02070309020205020404" pitchFamily="49" charset="0"/>
                <a:sym typeface="Wingdings" panose="05000000000000000000" pitchFamily="2" charset="2"/>
              </a:rPr>
              <a:t>mặt</a:t>
            </a:r>
            <a:r>
              <a:rPr lang="en-US" sz="1800" b="1" dirty="0" smtClean="0">
                <a:latin typeface="Courier New" panose="02070309020205020404" pitchFamily="49" charset="0"/>
                <a:cs typeface="Courier New" panose="02070309020205020404" pitchFamily="49" charset="0"/>
                <a:sym typeface="Wingdings" panose="05000000000000000000" pitchFamily="2" charset="2"/>
              </a:rPr>
              <a:t> </a:t>
            </a:r>
            <a:r>
              <a:rPr lang="en-US" sz="1800" b="1" dirty="0" err="1" smtClean="0">
                <a:latin typeface="Courier New" panose="02070309020205020404" pitchFamily="49" charset="0"/>
                <a:cs typeface="Courier New" panose="02070309020205020404" pitchFamily="49" charset="0"/>
                <a:sym typeface="Wingdings" panose="05000000000000000000" pitchFamily="2" charset="2"/>
              </a:rPr>
              <a:t>phân</a:t>
            </a:r>
            <a:r>
              <a:rPr lang="en-US" sz="1800" b="1" dirty="0" smtClean="0">
                <a:latin typeface="Courier New" panose="02070309020205020404" pitchFamily="49" charset="0"/>
                <a:cs typeface="Courier New" panose="02070309020205020404" pitchFamily="49" charset="0"/>
                <a:sym typeface="Wingdings" panose="05000000000000000000" pitchFamily="2" charset="2"/>
              </a:rPr>
              <a:t> chia</a:t>
            </a:r>
          </a:p>
          <a:p>
            <a:pPr marL="0" indent="0">
              <a:buNone/>
            </a:pPr>
            <a:r>
              <a:rPr lang="en-US" sz="1800" b="1" dirty="0" smtClean="0">
                <a:latin typeface="Courier New" panose="02070309020205020404" pitchFamily="49" charset="0"/>
                <a:cs typeface="Courier New" panose="02070309020205020404" pitchFamily="49" charset="0"/>
                <a:sym typeface="Wingdings" panose="05000000000000000000" pitchFamily="2" charset="2"/>
              </a:rPr>
              <a:t>   </a:t>
            </a:r>
            <a:r>
              <a:rPr lang="en-US" sz="1800" b="1" dirty="0" err="1" smtClean="0">
                <a:latin typeface="Courier New" panose="02070309020205020404" pitchFamily="49" charset="0"/>
                <a:cs typeface="Courier New" panose="02070309020205020404" pitchFamily="49" charset="0"/>
                <a:sym typeface="Wingdings" panose="05000000000000000000" pitchFamily="2" charset="2"/>
              </a:rPr>
              <a:t>không</a:t>
            </a:r>
            <a:r>
              <a:rPr lang="en-US" sz="1800" b="1" dirty="0" smtClean="0">
                <a:latin typeface="Courier New" panose="02070309020205020404" pitchFamily="49" charset="0"/>
                <a:cs typeface="Courier New" panose="02070309020205020404" pitchFamily="49" charset="0"/>
                <a:sym typeface="Wingdings" panose="05000000000000000000" pitchFamily="2" charset="2"/>
              </a:rPr>
              <a:t> </a:t>
            </a:r>
            <a:r>
              <a:rPr lang="en-US" sz="1800" b="1" dirty="0" err="1" smtClean="0">
                <a:latin typeface="Courier New" panose="02070309020205020404" pitchFamily="49" charset="0"/>
                <a:cs typeface="Courier New" panose="02070309020205020404" pitchFamily="49" charset="0"/>
                <a:sym typeface="Wingdings" panose="05000000000000000000" pitchFamily="2" charset="2"/>
              </a:rPr>
              <a:t>đổi</a:t>
            </a:r>
            <a:r>
              <a:rPr lang="en-US" sz="1800" b="1" dirty="0" smtClean="0">
                <a:latin typeface="Courier New" panose="02070309020205020404" pitchFamily="49" charset="0"/>
                <a:cs typeface="Courier New" panose="02070309020205020404" pitchFamily="49" charset="0"/>
                <a:sym typeface="Wingdings" panose="05000000000000000000" pitchFamily="2" charset="2"/>
              </a:rPr>
              <a:t>  margin </a:t>
            </a:r>
            <a:r>
              <a:rPr lang="en-US" sz="1800" b="1" dirty="0" err="1" smtClean="0">
                <a:latin typeface="Courier New" panose="02070309020205020404" pitchFamily="49" charset="0"/>
                <a:cs typeface="Courier New" panose="02070309020205020404" pitchFamily="49" charset="0"/>
                <a:sym typeface="Wingdings" panose="05000000000000000000" pitchFamily="2" charset="2"/>
              </a:rPr>
              <a:t>không</a:t>
            </a:r>
            <a:r>
              <a:rPr lang="en-US" sz="1800" b="1" dirty="0" smtClean="0">
                <a:latin typeface="Courier New" panose="02070309020205020404" pitchFamily="49" charset="0"/>
                <a:cs typeface="Courier New" panose="02070309020205020404" pitchFamily="49" charset="0"/>
                <a:sym typeface="Wingdings" panose="05000000000000000000" pitchFamily="2" charset="2"/>
              </a:rPr>
              <a:t> </a:t>
            </a:r>
            <a:r>
              <a:rPr lang="en-US" sz="1800" b="1" dirty="0" err="1" smtClean="0">
                <a:latin typeface="Courier New" panose="02070309020205020404" pitchFamily="49" charset="0"/>
                <a:cs typeface="Courier New" panose="02070309020205020404" pitchFamily="49" charset="0"/>
                <a:sym typeface="Wingdings" panose="05000000000000000000" pitchFamily="2" charset="2"/>
              </a:rPr>
              <a:t>đổi</a:t>
            </a:r>
            <a:r>
              <a:rPr lang="en-US" sz="1800" b="1" dirty="0" smtClean="0">
                <a:latin typeface="Courier New" panose="02070309020205020404" pitchFamily="49" charset="0"/>
                <a:cs typeface="Courier New" panose="02070309020205020404" pitchFamily="49" charset="0"/>
                <a:sym typeface="Wingdings" panose="05000000000000000000" pitchFamily="2" charset="2"/>
              </a:rPr>
              <a:t>. </a:t>
            </a:r>
            <a:r>
              <a:rPr lang="en-US" sz="1800" b="1" dirty="0" err="1" smtClean="0">
                <a:latin typeface="Courier New" panose="02070309020205020404" pitchFamily="49" charset="0"/>
                <a:cs typeface="Courier New" panose="02070309020205020404" pitchFamily="49" charset="0"/>
                <a:sym typeface="Wingdings" panose="05000000000000000000" pitchFamily="2" charset="2"/>
              </a:rPr>
              <a:t>Giả</a:t>
            </a:r>
            <a:endParaRPr lang="en-US" sz="1800" b="1" dirty="0">
              <a:latin typeface="Courier New" panose="02070309020205020404" pitchFamily="49" charset="0"/>
              <a:cs typeface="Courier New" panose="02070309020205020404" pitchFamily="49" charset="0"/>
              <a:sym typeface="Wingdings" panose="05000000000000000000" pitchFamily="2" charset="2"/>
            </a:endParaRPr>
          </a:p>
          <a:p>
            <a:pPr marL="0" indent="0">
              <a:buNone/>
            </a:pPr>
            <a:r>
              <a:rPr lang="en-US" sz="1800" b="1" dirty="0">
                <a:latin typeface="Courier New" panose="02070309020205020404" pitchFamily="49" charset="0"/>
                <a:cs typeface="Courier New" panose="02070309020205020404" pitchFamily="49" charset="0"/>
                <a:sym typeface="Wingdings" panose="05000000000000000000" pitchFamily="2" charset="2"/>
              </a:rPr>
              <a:t> </a:t>
            </a:r>
            <a:r>
              <a:rPr lang="en-US" sz="1800" b="1" dirty="0" smtClean="0">
                <a:latin typeface="Courier New" panose="02070309020205020404" pitchFamily="49" charset="0"/>
                <a:cs typeface="Courier New" panose="02070309020205020404" pitchFamily="49" charset="0"/>
                <a:sym typeface="Wingdings" panose="05000000000000000000" pitchFamily="2" charset="2"/>
              </a:rPr>
              <a:t>  </a:t>
            </a:r>
            <a:r>
              <a:rPr lang="en-US" sz="1800" b="1" dirty="0" err="1" smtClean="0">
                <a:latin typeface="Courier New" panose="02070309020205020404" pitchFamily="49" charset="0"/>
                <a:cs typeface="Courier New" panose="02070309020205020404" pitchFamily="49" charset="0"/>
                <a:sym typeface="Wingdings" panose="05000000000000000000" pitchFamily="2" charset="2"/>
              </a:rPr>
              <a:t>sử</a:t>
            </a:r>
            <a:r>
              <a:rPr lang="en-US" sz="1800" b="1" dirty="0" smtClean="0">
                <a:latin typeface="Courier New" panose="02070309020205020404" pitchFamily="49" charset="0"/>
                <a:cs typeface="Courier New" panose="02070309020205020404" pitchFamily="49" charset="0"/>
                <a:sym typeface="Wingdings" panose="05000000000000000000" pitchFamily="2" charset="2"/>
              </a:rPr>
              <a:t>:             </a:t>
            </a:r>
            <a:r>
              <a:rPr lang="en-US" sz="1800" b="1" dirty="0" err="1" smtClean="0">
                <a:latin typeface="Courier New" panose="02070309020205020404" pitchFamily="49" charset="0"/>
                <a:cs typeface="Courier New" panose="02070309020205020404" pitchFamily="49" charset="0"/>
                <a:sym typeface="Wingdings" panose="05000000000000000000" pitchFamily="2" charset="2"/>
              </a:rPr>
              <a:t>với</a:t>
            </a:r>
            <a:r>
              <a:rPr lang="en-US" sz="1800" b="1" dirty="0" smtClean="0">
                <a:latin typeface="Courier New" panose="02070309020205020404" pitchFamily="49" charset="0"/>
                <a:cs typeface="Courier New" panose="02070309020205020404" pitchFamily="49" charset="0"/>
                <a:sym typeface="Wingdings" panose="05000000000000000000" pitchFamily="2" charset="2"/>
              </a:rPr>
              <a:t> </a:t>
            </a:r>
            <a:r>
              <a:rPr lang="en-US" sz="1800" b="1" dirty="0" err="1" smtClean="0">
                <a:latin typeface="Courier New" panose="02070309020205020404" pitchFamily="49" charset="0"/>
                <a:cs typeface="Courier New" panose="02070309020205020404" pitchFamily="49" charset="0"/>
                <a:sym typeface="Wingdings" panose="05000000000000000000" pitchFamily="2" charset="2"/>
              </a:rPr>
              <a:t>những</a:t>
            </a:r>
            <a:r>
              <a:rPr lang="en-US" sz="1800" b="1" dirty="0" smtClean="0">
                <a:latin typeface="Courier New" panose="02070309020205020404" pitchFamily="49" charset="0"/>
                <a:cs typeface="Courier New" panose="02070309020205020404" pitchFamily="49" charset="0"/>
                <a:sym typeface="Wingdings" panose="05000000000000000000" pitchFamily="2" charset="2"/>
              </a:rPr>
              <a:t> </a:t>
            </a:r>
            <a:r>
              <a:rPr lang="en-US" sz="1800" b="1" dirty="0" err="1" smtClean="0">
                <a:latin typeface="Courier New" panose="02070309020205020404" pitchFamily="49" charset="0"/>
                <a:cs typeface="Courier New" panose="02070309020205020404" pitchFamily="49" charset="0"/>
                <a:sym typeface="Wingdings" panose="05000000000000000000" pitchFamily="2" charset="2"/>
              </a:rPr>
              <a:t>điểm</a:t>
            </a:r>
            <a:r>
              <a:rPr lang="en-US" sz="1800" b="1" dirty="0" smtClean="0">
                <a:latin typeface="Courier New" panose="02070309020205020404" pitchFamily="49" charset="0"/>
                <a:cs typeface="Courier New" panose="02070309020205020404" pitchFamily="49" charset="0"/>
                <a:sym typeface="Wingdings" panose="05000000000000000000" pitchFamily="2" charset="2"/>
              </a:rPr>
              <a:t> </a:t>
            </a:r>
            <a:r>
              <a:rPr lang="en-US" sz="1800" b="1" dirty="0" err="1" smtClean="0">
                <a:latin typeface="Courier New" panose="02070309020205020404" pitchFamily="49" charset="0"/>
                <a:cs typeface="Courier New" panose="02070309020205020404" pitchFamily="49" charset="0"/>
                <a:sym typeface="Wingdings" panose="05000000000000000000" pitchFamily="2" charset="2"/>
              </a:rPr>
              <a:t>nằm</a:t>
            </a:r>
            <a:endParaRPr lang="en-US" sz="1800" b="1" dirty="0" smtClean="0">
              <a:latin typeface="Courier New" panose="02070309020205020404" pitchFamily="49" charset="0"/>
              <a:cs typeface="Courier New" panose="02070309020205020404" pitchFamily="49" charset="0"/>
              <a:sym typeface="Wingdings" panose="05000000000000000000" pitchFamily="2" charset="2"/>
            </a:endParaRPr>
          </a:p>
          <a:p>
            <a:pPr marL="0" indent="0">
              <a:buNone/>
            </a:pPr>
            <a:r>
              <a:rPr lang="en-US" sz="1800" b="1" dirty="0" smtClean="0">
                <a:latin typeface="Courier New" panose="02070309020205020404" pitchFamily="49" charset="0"/>
                <a:cs typeface="Courier New" panose="02070309020205020404" pitchFamily="49" charset="0"/>
                <a:sym typeface="Wingdings" panose="05000000000000000000" pitchFamily="2" charset="2"/>
              </a:rPr>
              <a:t>   </a:t>
            </a:r>
            <a:r>
              <a:rPr lang="en-US" sz="1800" b="1" dirty="0" err="1" smtClean="0">
                <a:latin typeface="Courier New" panose="02070309020205020404" pitchFamily="49" charset="0"/>
                <a:cs typeface="Courier New" panose="02070309020205020404" pitchFamily="49" charset="0"/>
                <a:sym typeface="Wingdings" panose="05000000000000000000" pitchFamily="2" charset="2"/>
              </a:rPr>
              <a:t>mặt</a:t>
            </a:r>
            <a:r>
              <a:rPr lang="en-US" sz="1800" b="1" dirty="0" smtClean="0">
                <a:latin typeface="Courier New" panose="02070309020205020404" pitchFamily="49" charset="0"/>
                <a:cs typeface="Courier New" panose="02070309020205020404" pitchFamily="49" charset="0"/>
                <a:sym typeface="Wingdings" panose="05000000000000000000" pitchFamily="2" charset="2"/>
              </a:rPr>
              <a:t> </a:t>
            </a:r>
            <a:r>
              <a:rPr lang="en-US" sz="1800" b="1" dirty="0" err="1" smtClean="0">
                <a:latin typeface="Courier New" panose="02070309020205020404" pitchFamily="49" charset="0"/>
                <a:cs typeface="Courier New" panose="02070309020205020404" pitchFamily="49" charset="0"/>
                <a:sym typeface="Wingdings" panose="05000000000000000000" pitchFamily="2" charset="2"/>
              </a:rPr>
              <a:t>phân</a:t>
            </a:r>
            <a:r>
              <a:rPr lang="en-US" sz="1800" b="1" dirty="0" smtClean="0">
                <a:latin typeface="Courier New" panose="02070309020205020404" pitchFamily="49" charset="0"/>
                <a:cs typeface="Courier New" panose="02070309020205020404" pitchFamily="49" charset="0"/>
                <a:sym typeface="Wingdings" panose="05000000000000000000" pitchFamily="2" charset="2"/>
              </a:rPr>
              <a:t> chia </a:t>
            </a:r>
            <a:r>
              <a:rPr lang="en-US" sz="1800" b="1" dirty="0" err="1" smtClean="0">
                <a:latin typeface="Courier New" panose="02070309020205020404" pitchFamily="49" charset="0"/>
                <a:cs typeface="Courier New" panose="02070309020205020404" pitchFamily="49" charset="0"/>
                <a:sym typeface="Wingdings" panose="05000000000000000000" pitchFamily="2" charset="2"/>
              </a:rPr>
              <a:t>nhất</a:t>
            </a:r>
            <a:r>
              <a:rPr lang="en-US" sz="1800" b="1" dirty="0" smtClean="0">
                <a:latin typeface="Courier New" panose="02070309020205020404" pitchFamily="49" charset="0"/>
                <a:cs typeface="Courier New" panose="02070309020205020404" pitchFamily="49" charset="0"/>
                <a:sym typeface="Wingdings" panose="05000000000000000000" pitchFamily="2" charset="2"/>
              </a:rPr>
              <a:t>.</a:t>
            </a:r>
          </a:p>
          <a:p>
            <a:pPr>
              <a:buFont typeface="Wingdings" panose="05000000000000000000" pitchFamily="2" charset="2"/>
              <a:buChar char="§"/>
            </a:pPr>
            <a:r>
              <a:rPr lang="en-US" sz="1800" b="1" dirty="0" err="1" smtClean="0">
                <a:latin typeface="Courier New" panose="02070309020205020404" pitchFamily="49" charset="0"/>
                <a:cs typeface="Courier New" panose="02070309020205020404" pitchFamily="49" charset="0"/>
                <a:sym typeface="Wingdings" panose="05000000000000000000" pitchFamily="2" charset="2"/>
              </a:rPr>
              <a:t>Với</a:t>
            </a:r>
            <a:r>
              <a:rPr lang="en-US" sz="1800" b="1" dirty="0" smtClean="0">
                <a:latin typeface="Courier New" panose="02070309020205020404" pitchFamily="49" charset="0"/>
                <a:cs typeface="Courier New" panose="02070309020205020404" pitchFamily="49" charset="0"/>
                <a:sym typeface="Wingdings" panose="05000000000000000000" pitchFamily="2" charset="2"/>
              </a:rPr>
              <a:t> </a:t>
            </a:r>
            <a:r>
              <a:rPr lang="en-US" sz="1800" b="1" dirty="0" err="1" smtClean="0">
                <a:latin typeface="Courier New" panose="02070309020205020404" pitchFamily="49" charset="0"/>
                <a:cs typeface="Courier New" panose="02070309020205020404" pitchFamily="49" charset="0"/>
                <a:sym typeface="Wingdings" panose="05000000000000000000" pitchFamily="2" charset="2"/>
              </a:rPr>
              <a:t>mọi</a:t>
            </a:r>
            <a:r>
              <a:rPr lang="en-US" sz="1800" b="1" dirty="0" smtClean="0">
                <a:latin typeface="Courier New" panose="02070309020205020404" pitchFamily="49" charset="0"/>
                <a:cs typeface="Courier New" panose="02070309020205020404" pitchFamily="49" charset="0"/>
                <a:sym typeface="Wingdings" panose="05000000000000000000" pitchFamily="2" charset="2"/>
              </a:rPr>
              <a:t> n:</a:t>
            </a:r>
          </a:p>
          <a:p>
            <a:pPr>
              <a:buFont typeface="Wingdings" panose="05000000000000000000" pitchFamily="2" charset="2"/>
              <a:buChar char="§"/>
            </a:pPr>
            <a:endParaRPr lang="en-US" sz="1800" b="1" dirty="0">
              <a:latin typeface="Courier New" panose="02070309020205020404" pitchFamily="49" charset="0"/>
              <a:cs typeface="Courier New" panose="02070309020205020404" pitchFamily="49" charset="0"/>
              <a:sym typeface="Wingdings" panose="05000000000000000000" pitchFamily="2" charset="2"/>
            </a:endParaRPr>
          </a:p>
          <a:p>
            <a:pPr>
              <a:buFont typeface="Wingdings" panose="05000000000000000000" pitchFamily="2" charset="2"/>
              <a:buChar char="§"/>
            </a:pPr>
            <a:r>
              <a:rPr lang="en-US" sz="1800" b="1" dirty="0" err="1" smtClean="0">
                <a:latin typeface="Courier New" panose="02070309020205020404" pitchFamily="49" charset="0"/>
                <a:cs typeface="Courier New" panose="02070309020205020404" pitchFamily="49" charset="0"/>
                <a:sym typeface="Wingdings" panose="05000000000000000000" pitchFamily="2" charset="2"/>
              </a:rPr>
              <a:t>Bài</a:t>
            </a:r>
            <a:r>
              <a:rPr lang="en-US" sz="1800" b="1" dirty="0" smtClean="0">
                <a:latin typeface="Courier New" panose="02070309020205020404" pitchFamily="49" charset="0"/>
                <a:cs typeface="Courier New" panose="02070309020205020404" pitchFamily="49" charset="0"/>
                <a:sym typeface="Wingdings" panose="05000000000000000000" pitchFamily="2" charset="2"/>
              </a:rPr>
              <a:t> </a:t>
            </a:r>
            <a:r>
              <a:rPr lang="en-US" sz="1800" b="1" dirty="0" err="1" smtClean="0">
                <a:latin typeface="Courier New" panose="02070309020205020404" pitchFamily="49" charset="0"/>
                <a:cs typeface="Courier New" panose="02070309020205020404" pitchFamily="49" charset="0"/>
                <a:sym typeface="Wingdings" panose="05000000000000000000" pitchFamily="2" charset="2"/>
              </a:rPr>
              <a:t>toán</a:t>
            </a:r>
            <a:r>
              <a:rPr lang="en-US" sz="1800" b="1" dirty="0" smtClean="0">
                <a:latin typeface="Courier New" panose="02070309020205020404" pitchFamily="49" charset="0"/>
                <a:cs typeface="Courier New" panose="02070309020205020404" pitchFamily="49" charset="0"/>
                <a:sym typeface="Wingdings" panose="05000000000000000000" pitchFamily="2" charset="2"/>
              </a:rPr>
              <a:t> </a:t>
            </a:r>
            <a:r>
              <a:rPr lang="en-US" sz="1800" b="1" dirty="0" err="1" smtClean="0">
                <a:latin typeface="Courier New" panose="02070309020205020404" pitchFamily="49" charset="0"/>
                <a:cs typeface="Courier New" panose="02070309020205020404" pitchFamily="49" charset="0"/>
                <a:sym typeface="Wingdings" panose="05000000000000000000" pitchFamily="2" charset="2"/>
              </a:rPr>
              <a:t>tối</a:t>
            </a:r>
            <a:r>
              <a:rPr lang="en-US" sz="1800" b="1" dirty="0" smtClean="0">
                <a:latin typeface="Courier New" panose="02070309020205020404" pitchFamily="49" charset="0"/>
                <a:cs typeface="Courier New" panose="02070309020205020404" pitchFamily="49" charset="0"/>
                <a:sym typeface="Wingdings" panose="05000000000000000000" pitchFamily="2" charset="2"/>
              </a:rPr>
              <a:t> </a:t>
            </a:r>
            <a:r>
              <a:rPr lang="en-US" sz="1800" b="1" dirty="0" err="1" smtClean="0">
                <a:latin typeface="Courier New" panose="02070309020205020404" pitchFamily="49" charset="0"/>
                <a:cs typeface="Courier New" panose="02070309020205020404" pitchFamily="49" charset="0"/>
                <a:sym typeface="Wingdings" panose="05000000000000000000" pitchFamily="2" charset="2"/>
              </a:rPr>
              <a:t>ưu</a:t>
            </a:r>
            <a:r>
              <a:rPr lang="en-US" sz="1800" b="1" dirty="0" smtClean="0">
                <a:latin typeface="Courier New" panose="02070309020205020404" pitchFamily="49" charset="0"/>
                <a:cs typeface="Courier New" panose="02070309020205020404" pitchFamily="49" charset="0"/>
                <a:sym typeface="Wingdings" panose="05000000000000000000" pitchFamily="2" charset="2"/>
              </a:rPr>
              <a:t>: </a:t>
            </a:r>
          </a:p>
          <a:p>
            <a:pPr>
              <a:buFont typeface="Wingdings" panose="05000000000000000000" pitchFamily="2" charset="2"/>
              <a:buChar char="§"/>
            </a:pPr>
            <a:endParaRPr lang="en-US" sz="1800" dirty="0">
              <a:latin typeface="Courier New" panose="02070309020205020404" pitchFamily="49" charset="0"/>
              <a:cs typeface="Courier New" panose="02070309020205020404" pitchFamily="49" charset="0"/>
              <a:sym typeface="Wingdings" panose="05000000000000000000" pitchFamily="2" charset="2"/>
            </a:endParaRPr>
          </a:p>
          <a:p>
            <a:pPr marL="0" indent="0">
              <a:buNone/>
            </a:pPr>
            <a:r>
              <a:rPr lang="en-US" sz="1800" dirty="0" smtClean="0">
                <a:latin typeface="Courier New" panose="02070309020205020404" pitchFamily="49" charset="0"/>
                <a:cs typeface="Courier New" panose="02070309020205020404" pitchFamily="49" charset="0"/>
                <a:sym typeface="Wingdings" panose="05000000000000000000" pitchFamily="2" charset="2"/>
              </a:rPr>
              <a:t></a:t>
            </a:r>
            <a:endParaRPr lang="en-US" sz="1800" dirty="0">
              <a:latin typeface="Courier New" panose="02070309020205020404" pitchFamily="49" charset="0"/>
              <a:cs typeface="Courier New" panose="02070309020205020404" pitchFamily="49" charset="0"/>
              <a:sym typeface="Wingdings" panose="05000000000000000000" pitchFamily="2" charset="2"/>
            </a:endParaRPr>
          </a:p>
        </p:txBody>
      </p:sp>
      <p:sp>
        <p:nvSpPr>
          <p:cNvPr id="4" name="Date Placeholder 3"/>
          <p:cNvSpPr>
            <a:spLocks noGrp="1"/>
          </p:cNvSpPr>
          <p:nvPr>
            <p:ph type="dt" sz="half" idx="10"/>
          </p:nvPr>
        </p:nvSpPr>
        <p:spPr/>
        <p:txBody>
          <a:bodyPr/>
          <a:lstStyle/>
          <a:p>
            <a:fld id="{3A082A2A-4106-4565-876A-987F958D43AA}" type="datetime1">
              <a:rPr lang="en-US" smtClean="0"/>
              <a:t>12/19/2018</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solidFill>
                  <a:schemeClr val="bg2">
                    <a:lumMod val="50000"/>
                    <a:lumOff val="50000"/>
                  </a:schemeClr>
                </a:solidFill>
              </a:rPr>
              <a:pPr/>
              <a:t>7</a:t>
            </a:fld>
            <a:endParaRPr lang="en-US">
              <a:solidFill>
                <a:schemeClr val="bg2">
                  <a:lumMod val="50000"/>
                  <a:lumOff val="50000"/>
                </a:schemeClr>
              </a:solidFill>
            </a:endParaRPr>
          </a:p>
        </p:txBody>
      </p:sp>
      <p:pic>
        <p:nvPicPr>
          <p:cNvPr id="6" name="Picture 5"/>
          <p:cNvPicPr>
            <a:picLocks noChangeAspect="1"/>
          </p:cNvPicPr>
          <p:nvPr/>
        </p:nvPicPr>
        <p:blipFill>
          <a:blip r:embed="rId2"/>
          <a:stretch>
            <a:fillRect/>
          </a:stretch>
        </p:blipFill>
        <p:spPr>
          <a:xfrm>
            <a:off x="1371600" y="2133600"/>
            <a:ext cx="6153150" cy="638175"/>
          </a:xfrm>
          <a:prstGeom prst="rect">
            <a:avLst/>
          </a:prstGeom>
        </p:spPr>
      </p:pic>
      <p:pic>
        <p:nvPicPr>
          <p:cNvPr id="12" name="Picture 11"/>
          <p:cNvPicPr>
            <a:picLocks noChangeAspect="1"/>
          </p:cNvPicPr>
          <p:nvPr/>
        </p:nvPicPr>
        <p:blipFill>
          <a:blip r:embed="rId3"/>
          <a:stretch>
            <a:fillRect/>
          </a:stretch>
        </p:blipFill>
        <p:spPr>
          <a:xfrm>
            <a:off x="5567119" y="2795221"/>
            <a:ext cx="3387969" cy="2300376"/>
          </a:xfrm>
          <a:prstGeom prst="rect">
            <a:avLst/>
          </a:prstGeom>
        </p:spPr>
      </p:pic>
      <p:pic>
        <p:nvPicPr>
          <p:cNvPr id="13" name="Picture 12"/>
          <p:cNvPicPr>
            <a:picLocks noChangeAspect="1"/>
          </p:cNvPicPr>
          <p:nvPr/>
        </p:nvPicPr>
        <p:blipFill>
          <a:blip r:embed="rId4"/>
          <a:stretch>
            <a:fillRect/>
          </a:stretch>
        </p:blipFill>
        <p:spPr>
          <a:xfrm>
            <a:off x="1366837" y="4091232"/>
            <a:ext cx="1495425" cy="266700"/>
          </a:xfrm>
          <a:prstGeom prst="rect">
            <a:avLst/>
          </a:prstGeom>
        </p:spPr>
      </p:pic>
      <p:pic>
        <p:nvPicPr>
          <p:cNvPr id="14" name="Picture 13"/>
          <p:cNvPicPr>
            <a:picLocks noChangeAspect="1"/>
          </p:cNvPicPr>
          <p:nvPr/>
        </p:nvPicPr>
        <p:blipFill>
          <a:blip r:embed="rId5"/>
          <a:stretch>
            <a:fillRect/>
          </a:stretch>
        </p:blipFill>
        <p:spPr>
          <a:xfrm>
            <a:off x="2243137" y="5011860"/>
            <a:ext cx="1647825" cy="466725"/>
          </a:xfrm>
          <a:prstGeom prst="rect">
            <a:avLst/>
          </a:prstGeom>
        </p:spPr>
      </p:pic>
      <p:pic>
        <p:nvPicPr>
          <p:cNvPr id="15" name="Picture 14"/>
          <p:cNvPicPr>
            <a:picLocks noChangeAspect="1"/>
          </p:cNvPicPr>
          <p:nvPr/>
        </p:nvPicPr>
        <p:blipFill>
          <a:blip r:embed="rId6"/>
          <a:stretch>
            <a:fillRect/>
          </a:stretch>
        </p:blipFill>
        <p:spPr>
          <a:xfrm>
            <a:off x="4484687" y="5119043"/>
            <a:ext cx="3876675" cy="790575"/>
          </a:xfrm>
          <a:prstGeom prst="rect">
            <a:avLst/>
          </a:prstGeom>
        </p:spPr>
      </p:pic>
      <p:pic>
        <p:nvPicPr>
          <p:cNvPr id="16" name="Picture 15"/>
          <p:cNvPicPr>
            <a:picLocks noChangeAspect="1"/>
          </p:cNvPicPr>
          <p:nvPr/>
        </p:nvPicPr>
        <p:blipFill>
          <a:blip r:embed="rId7"/>
          <a:stretch>
            <a:fillRect/>
          </a:stretch>
        </p:blipFill>
        <p:spPr>
          <a:xfrm>
            <a:off x="923924" y="5961307"/>
            <a:ext cx="4286250" cy="847725"/>
          </a:xfrm>
          <a:prstGeom prst="rect">
            <a:avLst/>
          </a:prstGeom>
        </p:spPr>
      </p:pic>
    </p:spTree>
    <p:extLst>
      <p:ext uri="{BB962C8B-B14F-4D97-AF65-F5344CB8AC3E}">
        <p14:creationId xmlns:p14="http://schemas.microsoft.com/office/powerpoint/2010/main" val="32094484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latin typeface="Tekton Pro Ext" panose="020F0605020208020904" pitchFamily="34" charset="0"/>
              </a:rPr>
              <a:t>Soft margin SVM</a:t>
            </a:r>
            <a:endParaRPr lang="en-US" sz="2800" dirty="0">
              <a:latin typeface="Tekton Pro Ext" panose="020F0605020208020904" pitchFamily="34" charset="0"/>
            </a:endParaRPr>
          </a:p>
        </p:txBody>
      </p:sp>
      <p:sp>
        <p:nvSpPr>
          <p:cNvPr id="3" name="Content Placeholder 2"/>
          <p:cNvSpPr>
            <a:spLocks noGrp="1"/>
          </p:cNvSpPr>
          <p:nvPr>
            <p:ph idx="1"/>
          </p:nvPr>
        </p:nvSpPr>
        <p:spPr>
          <a:xfrm>
            <a:off x="228600" y="1523999"/>
            <a:ext cx="8726488" cy="4608513"/>
          </a:xfrm>
        </p:spPr>
        <p:txBody>
          <a:bodyPr/>
          <a:lstStyle/>
          <a:p>
            <a:r>
              <a:rPr lang="en-US" sz="1800" b="1" dirty="0" err="1" smtClean="0">
                <a:latin typeface="Courier New" panose="02070309020205020404" pitchFamily="49" charset="0"/>
                <a:cs typeface="Courier New" panose="02070309020205020404" pitchFamily="49" charset="0"/>
              </a:rPr>
              <a:t>Có</a:t>
            </a:r>
            <a:r>
              <a:rPr lang="en-US" sz="1800" b="1" dirty="0" smtClean="0">
                <a:latin typeface="Courier New" panose="02070309020205020404" pitchFamily="49" charset="0"/>
                <a:cs typeface="Courier New" panose="02070309020205020404" pitchFamily="49" charset="0"/>
              </a:rPr>
              <a:t> 2 </a:t>
            </a:r>
            <a:r>
              <a:rPr lang="en-US" sz="1800" b="1" dirty="0" err="1" smtClean="0">
                <a:latin typeface="Courier New" panose="02070309020205020404" pitchFamily="49" charset="0"/>
                <a:cs typeface="Courier New" panose="02070309020205020404" pitchFamily="49" charset="0"/>
              </a:rPr>
              <a:t>trường</a:t>
            </a: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hợp</a:t>
            </a:r>
            <a:r>
              <a:rPr lang="en-US" sz="1800" b="1" dirty="0" smtClean="0">
                <a:latin typeface="Courier New" panose="02070309020205020404" pitchFamily="49" charset="0"/>
                <a:cs typeface="Courier New" panose="02070309020205020404" pitchFamily="49" charset="0"/>
              </a:rPr>
              <a:t>: TH1</a:t>
            </a:r>
          </a:p>
          <a:p>
            <a:endParaRPr lang="en-US" sz="1800" dirty="0">
              <a:latin typeface="Courier New" panose="02070309020205020404" pitchFamily="49" charset="0"/>
              <a:cs typeface="Courier New" panose="02070309020205020404" pitchFamily="49" charset="0"/>
            </a:endParaRPr>
          </a:p>
          <a:p>
            <a:endParaRPr lang="en-US" sz="1800" dirty="0" smtClean="0">
              <a:latin typeface="Courier New" panose="02070309020205020404" pitchFamily="49" charset="0"/>
              <a:cs typeface="Courier New" panose="02070309020205020404" pitchFamily="49" charset="0"/>
            </a:endParaRPr>
          </a:p>
          <a:p>
            <a:endParaRPr lang="en-US" sz="1800" dirty="0">
              <a:latin typeface="Courier New" panose="02070309020205020404" pitchFamily="49" charset="0"/>
              <a:cs typeface="Courier New" panose="02070309020205020404" pitchFamily="49" charset="0"/>
            </a:endParaRPr>
          </a:p>
          <a:p>
            <a:endParaRPr lang="en-US" sz="1800" dirty="0" smtClean="0">
              <a:latin typeface="Courier New" panose="02070309020205020404" pitchFamily="49" charset="0"/>
              <a:cs typeface="Courier New" panose="02070309020205020404" pitchFamily="49" charset="0"/>
            </a:endParaRPr>
          </a:p>
          <a:p>
            <a:endParaRPr lang="en-US" sz="1800" dirty="0" smtClean="0">
              <a:latin typeface="Courier New" panose="02070309020205020404" pitchFamily="49" charset="0"/>
              <a:cs typeface="Courier New" panose="02070309020205020404" pitchFamily="49" charset="0"/>
            </a:endParaRPr>
          </a:p>
          <a:p>
            <a:endParaRPr lang="en-US" sz="1800" dirty="0">
              <a:latin typeface="Courier New" panose="02070309020205020404" pitchFamily="49" charset="0"/>
              <a:cs typeface="Courier New" panose="02070309020205020404" pitchFamily="49" charset="0"/>
            </a:endParaRPr>
          </a:p>
          <a:p>
            <a:endParaRPr lang="en-US" sz="1800" dirty="0" smtClean="0">
              <a:latin typeface="Courier New" panose="02070309020205020404" pitchFamily="49" charset="0"/>
              <a:cs typeface="Courier New" panose="02070309020205020404" pitchFamily="49" charset="0"/>
            </a:endParaRPr>
          </a:p>
          <a:p>
            <a:pPr lvl="1"/>
            <a:r>
              <a:rPr lang="en-US" sz="1400" b="1" dirty="0" err="1" smtClean="0">
                <a:latin typeface="Courier New" panose="02070309020205020404" pitchFamily="49" charset="0"/>
                <a:cs typeface="Courier New" panose="02070309020205020404" pitchFamily="49" charset="0"/>
              </a:rPr>
              <a:t>Dữ</a:t>
            </a: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liệu</a:t>
            </a: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vẫn</a:t>
            </a: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phân</a:t>
            </a:r>
            <a:r>
              <a:rPr lang="en-US" sz="1400" b="1" dirty="0" smtClean="0">
                <a:latin typeface="Courier New" panose="02070309020205020404" pitchFamily="49" charset="0"/>
                <a:cs typeface="Courier New" panose="02070309020205020404" pitchFamily="49" charset="0"/>
              </a:rPr>
              <a:t> chia </a:t>
            </a:r>
            <a:r>
              <a:rPr lang="en-US" sz="1400" b="1" dirty="0" err="1" smtClean="0">
                <a:latin typeface="Courier New" panose="02070309020205020404" pitchFamily="49" charset="0"/>
                <a:cs typeface="Courier New" panose="02070309020205020404" pitchFamily="49" charset="0"/>
              </a:rPr>
              <a:t>tuyến</a:t>
            </a: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tính</a:t>
            </a: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nhưng</a:t>
            </a: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có</a:t>
            </a:r>
            <a:r>
              <a:rPr lang="en-US" sz="1400" b="1" dirty="0" smtClean="0">
                <a:latin typeface="Courier New" panose="02070309020205020404" pitchFamily="49" charset="0"/>
                <a:cs typeface="Courier New" panose="02070309020205020404" pitchFamily="49" charset="0"/>
              </a:rPr>
              <a:t> 1 </a:t>
            </a:r>
            <a:r>
              <a:rPr lang="en-US" sz="1400" b="1" dirty="0" err="1" smtClean="0">
                <a:latin typeface="Courier New" panose="02070309020205020404" pitchFamily="49" charset="0"/>
                <a:cs typeface="Courier New" panose="02070309020205020404" pitchFamily="49" charset="0"/>
              </a:rPr>
              <a:t>số</a:t>
            </a: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điểm</a:t>
            </a: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nhiễu</a:t>
            </a: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của</a:t>
            </a: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lớp</a:t>
            </a: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tròn</a:t>
            </a: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nhỏ</a:t>
            </a:r>
            <a:r>
              <a:rPr lang="en-US" sz="1400" b="1" dirty="0" smtClean="0">
                <a:latin typeface="Courier New" panose="02070309020205020404" pitchFamily="49" charset="0"/>
                <a:cs typeface="Courier New" panose="02070309020205020404" pitchFamily="49" charset="0"/>
              </a:rPr>
              <a:t> ở </a:t>
            </a:r>
            <a:r>
              <a:rPr lang="en-US" sz="1400" b="1" dirty="0" err="1" smtClean="0">
                <a:latin typeface="Courier New" panose="02070309020205020404" pitchFamily="49" charset="0"/>
                <a:cs typeface="Courier New" panose="02070309020205020404" pitchFamily="49" charset="0"/>
              </a:rPr>
              <a:t>quá</a:t>
            </a: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gần</a:t>
            </a:r>
            <a:r>
              <a:rPr lang="en-US" sz="1400" b="1" dirty="0" smtClean="0">
                <a:latin typeface="Courier New" panose="02070309020205020404" pitchFamily="49" charset="0"/>
                <a:cs typeface="Courier New" panose="02070309020205020404" pitchFamily="49" charset="0"/>
              </a:rPr>
              <a:t> so </a:t>
            </a:r>
            <a:r>
              <a:rPr lang="en-US" sz="1400" b="1" dirty="0" err="1" smtClean="0">
                <a:latin typeface="Courier New" panose="02070309020205020404" pitchFamily="49" charset="0"/>
                <a:cs typeface="Courier New" panose="02070309020205020404" pitchFamily="49" charset="0"/>
              </a:rPr>
              <a:t>với</a:t>
            </a: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lớp</a:t>
            </a: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vuông</a:t>
            </a: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xanh</a:t>
            </a:r>
            <a:r>
              <a:rPr lang="en-US" sz="1400" b="1" dirty="0" smtClean="0">
                <a:latin typeface="Courier New" panose="02070309020205020404" pitchFamily="49" charset="0"/>
                <a:cs typeface="Courier New" panose="02070309020205020404" pitchFamily="49" charset="0"/>
              </a:rPr>
              <a:t>.</a:t>
            </a:r>
          </a:p>
          <a:p>
            <a:pPr lvl="1">
              <a:buFont typeface="Wingdings" panose="05000000000000000000" pitchFamily="2" charset="2"/>
              <a:buChar char="à"/>
            </a:pPr>
            <a:r>
              <a:rPr lang="en-US" sz="1400" b="1" dirty="0" err="1" smtClean="0">
                <a:latin typeface="Courier New" panose="02070309020205020404" pitchFamily="49" charset="0"/>
                <a:cs typeface="Courier New" panose="02070309020205020404" pitchFamily="49" charset="0"/>
                <a:sym typeface="Wingdings" panose="05000000000000000000" pitchFamily="2" charset="2"/>
              </a:rPr>
              <a:t>Nếu</a:t>
            </a:r>
            <a:r>
              <a:rPr lang="en-US" sz="1400" b="1" dirty="0" smtClean="0">
                <a:latin typeface="Courier New" panose="02070309020205020404" pitchFamily="49" charset="0"/>
                <a:cs typeface="Courier New" panose="02070309020205020404" pitchFamily="49" charset="0"/>
                <a:sym typeface="Wingdings" panose="05000000000000000000" pitchFamily="2" charset="2"/>
              </a:rPr>
              <a:t> </a:t>
            </a:r>
            <a:r>
              <a:rPr lang="en-US" sz="1400" b="1" dirty="0" err="1" smtClean="0">
                <a:latin typeface="Courier New" panose="02070309020205020404" pitchFamily="49" charset="0"/>
                <a:cs typeface="Courier New" panose="02070309020205020404" pitchFamily="49" charset="0"/>
                <a:sym typeface="Wingdings" panose="05000000000000000000" pitchFamily="2" charset="2"/>
              </a:rPr>
              <a:t>sử</a:t>
            </a:r>
            <a:r>
              <a:rPr lang="en-US" sz="1400" b="1" dirty="0" smtClean="0">
                <a:latin typeface="Courier New" panose="02070309020205020404" pitchFamily="49" charset="0"/>
                <a:cs typeface="Courier New" panose="02070309020205020404" pitchFamily="49" charset="0"/>
                <a:sym typeface="Wingdings" panose="05000000000000000000" pitchFamily="2" charset="2"/>
              </a:rPr>
              <a:t> </a:t>
            </a:r>
            <a:r>
              <a:rPr lang="en-US" sz="1400" b="1" dirty="0" err="1" smtClean="0">
                <a:latin typeface="Courier New" panose="02070309020205020404" pitchFamily="49" charset="0"/>
                <a:cs typeface="Courier New" panose="02070309020205020404" pitchFamily="49" charset="0"/>
                <a:sym typeface="Wingdings" panose="05000000000000000000" pitchFamily="2" charset="2"/>
              </a:rPr>
              <a:t>dụng</a:t>
            </a:r>
            <a:r>
              <a:rPr lang="en-US" sz="1400" b="1" dirty="0" smtClean="0">
                <a:latin typeface="Courier New" panose="02070309020205020404" pitchFamily="49" charset="0"/>
                <a:cs typeface="Courier New" panose="02070309020205020404" pitchFamily="49" charset="0"/>
                <a:sym typeface="Wingdings" panose="05000000000000000000" pitchFamily="2" charset="2"/>
              </a:rPr>
              <a:t> SVM </a:t>
            </a:r>
            <a:r>
              <a:rPr lang="en-US" sz="1400" b="1" dirty="0" err="1" smtClean="0">
                <a:latin typeface="Courier New" panose="02070309020205020404" pitchFamily="49" charset="0"/>
                <a:cs typeface="Courier New" panose="02070309020205020404" pitchFamily="49" charset="0"/>
                <a:sym typeface="Wingdings" panose="05000000000000000000" pitchFamily="2" charset="2"/>
              </a:rPr>
              <a:t>thuần</a:t>
            </a:r>
            <a:r>
              <a:rPr lang="en-US" sz="1400" b="1" dirty="0" smtClean="0">
                <a:latin typeface="Courier New" panose="02070309020205020404" pitchFamily="49" charset="0"/>
                <a:cs typeface="Courier New" panose="02070309020205020404" pitchFamily="49" charset="0"/>
                <a:sym typeface="Wingdings" panose="05000000000000000000" pitchFamily="2" charset="2"/>
              </a:rPr>
              <a:t> </a:t>
            </a:r>
            <a:r>
              <a:rPr lang="en-US" sz="1400" b="1" dirty="0" err="1" smtClean="0">
                <a:latin typeface="Courier New" panose="02070309020205020404" pitchFamily="49" charset="0"/>
                <a:cs typeface="Courier New" panose="02070309020205020404" pitchFamily="49" charset="0"/>
                <a:sym typeface="Wingdings" panose="05000000000000000000" pitchFamily="2" charset="2"/>
              </a:rPr>
              <a:t>sẽ</a:t>
            </a:r>
            <a:r>
              <a:rPr lang="en-US" sz="1400" b="1" dirty="0" smtClean="0">
                <a:latin typeface="Courier New" panose="02070309020205020404" pitchFamily="49" charset="0"/>
                <a:cs typeface="Courier New" panose="02070309020205020404" pitchFamily="49" charset="0"/>
                <a:sym typeface="Wingdings" panose="05000000000000000000" pitchFamily="2" charset="2"/>
              </a:rPr>
              <a:t> </a:t>
            </a:r>
            <a:r>
              <a:rPr lang="en-US" sz="1400" b="1" dirty="0" err="1" smtClean="0">
                <a:latin typeface="Courier New" panose="02070309020205020404" pitchFamily="49" charset="0"/>
                <a:cs typeface="Courier New" panose="02070309020205020404" pitchFamily="49" charset="0"/>
                <a:sym typeface="Wingdings" panose="05000000000000000000" pitchFamily="2" charset="2"/>
              </a:rPr>
              <a:t>tạo</a:t>
            </a:r>
            <a:r>
              <a:rPr lang="en-US" sz="1400" b="1" dirty="0" smtClean="0">
                <a:latin typeface="Courier New" panose="02070309020205020404" pitchFamily="49" charset="0"/>
                <a:cs typeface="Courier New" panose="02070309020205020404" pitchFamily="49" charset="0"/>
                <a:sym typeface="Wingdings" panose="05000000000000000000" pitchFamily="2" charset="2"/>
              </a:rPr>
              <a:t> </a:t>
            </a:r>
            <a:r>
              <a:rPr lang="en-US" sz="1400" b="1" dirty="0" err="1" smtClean="0">
                <a:latin typeface="Courier New" panose="02070309020205020404" pitchFamily="49" charset="0"/>
                <a:cs typeface="Courier New" panose="02070309020205020404" pitchFamily="49" charset="0"/>
                <a:sym typeface="Wingdings" panose="05000000000000000000" pitchFamily="2" charset="2"/>
              </a:rPr>
              <a:t>ra</a:t>
            </a:r>
            <a:r>
              <a:rPr lang="en-US" sz="1400" b="1" dirty="0" smtClean="0">
                <a:latin typeface="Courier New" panose="02070309020205020404" pitchFamily="49" charset="0"/>
                <a:cs typeface="Courier New" panose="02070309020205020404" pitchFamily="49" charset="0"/>
                <a:sym typeface="Wingdings" panose="05000000000000000000" pitchFamily="2" charset="2"/>
              </a:rPr>
              <a:t> 1 margin </a:t>
            </a:r>
            <a:r>
              <a:rPr lang="en-US" sz="1400" b="1" dirty="0" err="1" smtClean="0">
                <a:latin typeface="Courier New" panose="02070309020205020404" pitchFamily="49" charset="0"/>
                <a:cs typeface="Courier New" panose="02070309020205020404" pitchFamily="49" charset="0"/>
                <a:sym typeface="Wingdings" panose="05000000000000000000" pitchFamily="2" charset="2"/>
              </a:rPr>
              <a:t>rất</a:t>
            </a:r>
            <a:r>
              <a:rPr lang="en-US" sz="1400" b="1" dirty="0" smtClean="0">
                <a:latin typeface="Courier New" panose="02070309020205020404" pitchFamily="49" charset="0"/>
                <a:cs typeface="Courier New" panose="02070309020205020404" pitchFamily="49" charset="0"/>
                <a:sym typeface="Wingdings" panose="05000000000000000000" pitchFamily="2" charset="2"/>
              </a:rPr>
              <a:t> </a:t>
            </a:r>
            <a:r>
              <a:rPr lang="en-US" sz="1400" b="1" dirty="0" err="1" smtClean="0">
                <a:latin typeface="Courier New" panose="02070309020205020404" pitchFamily="49" charset="0"/>
                <a:cs typeface="Courier New" panose="02070309020205020404" pitchFamily="49" charset="0"/>
                <a:sym typeface="Wingdings" panose="05000000000000000000" pitchFamily="2" charset="2"/>
              </a:rPr>
              <a:t>nhỏ</a:t>
            </a:r>
            <a:r>
              <a:rPr lang="en-US" sz="1400" b="1" dirty="0" smtClean="0">
                <a:latin typeface="Courier New" panose="02070309020205020404" pitchFamily="49" charset="0"/>
                <a:cs typeface="Courier New" panose="02070309020205020404" pitchFamily="49" charset="0"/>
                <a:sym typeface="Wingdings" panose="05000000000000000000" pitchFamily="2" charset="2"/>
              </a:rPr>
              <a:t>.</a:t>
            </a:r>
          </a:p>
          <a:p>
            <a:pPr lvl="1">
              <a:buFont typeface="Wingdings" panose="05000000000000000000" pitchFamily="2" charset="2"/>
              <a:buChar char="à"/>
            </a:pPr>
            <a:r>
              <a:rPr lang="en-US" sz="1400" b="1" dirty="0" err="1" smtClean="0">
                <a:latin typeface="Courier New" panose="02070309020205020404" pitchFamily="49" charset="0"/>
                <a:cs typeface="Courier New" panose="02070309020205020404" pitchFamily="49" charset="0"/>
                <a:sym typeface="Wingdings" panose="05000000000000000000" pitchFamily="2" charset="2"/>
              </a:rPr>
              <a:t>Nếu</a:t>
            </a:r>
            <a:r>
              <a:rPr lang="en-US" sz="1400" b="1" dirty="0" smtClean="0">
                <a:latin typeface="Courier New" panose="02070309020205020404" pitchFamily="49" charset="0"/>
                <a:cs typeface="Courier New" panose="02070309020205020404" pitchFamily="49" charset="0"/>
                <a:sym typeface="Wingdings" panose="05000000000000000000" pitchFamily="2" charset="2"/>
              </a:rPr>
              <a:t> hi </a:t>
            </a:r>
            <a:r>
              <a:rPr lang="en-US" sz="1400" b="1" dirty="0" err="1" smtClean="0">
                <a:latin typeface="Courier New" panose="02070309020205020404" pitchFamily="49" charset="0"/>
                <a:cs typeface="Courier New" panose="02070309020205020404" pitchFamily="49" charset="0"/>
                <a:sym typeface="Wingdings" panose="05000000000000000000" pitchFamily="2" charset="2"/>
              </a:rPr>
              <a:t>sinh</a:t>
            </a:r>
            <a:r>
              <a:rPr lang="en-US" sz="1400" b="1" dirty="0" smtClean="0">
                <a:latin typeface="Courier New" panose="02070309020205020404" pitchFamily="49" charset="0"/>
                <a:cs typeface="Courier New" panose="02070309020205020404" pitchFamily="49" charset="0"/>
                <a:sym typeface="Wingdings" panose="05000000000000000000" pitchFamily="2" charset="2"/>
              </a:rPr>
              <a:t> </a:t>
            </a:r>
            <a:r>
              <a:rPr lang="en-US" sz="1400" b="1" dirty="0" err="1" smtClean="0">
                <a:latin typeface="Courier New" panose="02070309020205020404" pitchFamily="49" charset="0"/>
                <a:cs typeface="Courier New" panose="02070309020205020404" pitchFamily="49" charset="0"/>
                <a:sym typeface="Wingdings" panose="05000000000000000000" pitchFamily="2" charset="2"/>
              </a:rPr>
              <a:t>điểm</a:t>
            </a:r>
            <a:r>
              <a:rPr lang="en-US" sz="1400" b="1" dirty="0" smtClean="0">
                <a:latin typeface="Courier New" panose="02070309020205020404" pitchFamily="49" charset="0"/>
                <a:cs typeface="Courier New" panose="02070309020205020404" pitchFamily="49" charset="0"/>
                <a:sym typeface="Wingdings" panose="05000000000000000000" pitchFamily="2" charset="2"/>
              </a:rPr>
              <a:t> </a:t>
            </a:r>
            <a:r>
              <a:rPr lang="en-US" sz="1400" b="1" dirty="0" err="1" smtClean="0">
                <a:latin typeface="Courier New" panose="02070309020205020404" pitchFamily="49" charset="0"/>
                <a:cs typeface="Courier New" panose="02070309020205020404" pitchFamily="49" charset="0"/>
                <a:sym typeface="Wingdings" panose="05000000000000000000" pitchFamily="2" charset="2"/>
              </a:rPr>
              <a:t>nhiểu</a:t>
            </a:r>
            <a:r>
              <a:rPr lang="en-US" sz="1400" b="1" dirty="0" smtClean="0">
                <a:latin typeface="Courier New" panose="02070309020205020404" pitchFamily="49" charset="0"/>
                <a:cs typeface="Courier New" panose="02070309020205020404" pitchFamily="49" charset="0"/>
                <a:sym typeface="Wingdings" panose="05000000000000000000" pitchFamily="2" charset="2"/>
              </a:rPr>
              <a:t> </a:t>
            </a:r>
            <a:r>
              <a:rPr lang="en-US" sz="1400" b="1" dirty="0" err="1" smtClean="0">
                <a:latin typeface="Courier New" panose="02070309020205020404" pitchFamily="49" charset="0"/>
                <a:cs typeface="Courier New" panose="02070309020205020404" pitchFamily="49" charset="0"/>
                <a:sym typeface="Wingdings" panose="05000000000000000000" pitchFamily="2" charset="2"/>
              </a:rPr>
              <a:t>này</a:t>
            </a:r>
            <a:r>
              <a:rPr lang="en-US" sz="1400" b="1" dirty="0" smtClean="0">
                <a:latin typeface="Courier New" panose="02070309020205020404" pitchFamily="49" charset="0"/>
                <a:cs typeface="Courier New" panose="02070309020205020404" pitchFamily="49" charset="0"/>
                <a:sym typeface="Wingdings" panose="05000000000000000000" pitchFamily="2" charset="2"/>
              </a:rPr>
              <a:t> </a:t>
            </a:r>
            <a:r>
              <a:rPr lang="en-US" sz="1400" b="1" dirty="0" err="1" smtClean="0">
                <a:latin typeface="Courier New" panose="02070309020205020404" pitchFamily="49" charset="0"/>
                <a:cs typeface="Courier New" panose="02070309020205020404" pitchFamily="49" charset="0"/>
                <a:sym typeface="Wingdings" panose="05000000000000000000" pitchFamily="2" charset="2"/>
              </a:rPr>
              <a:t>thì</a:t>
            </a:r>
            <a:r>
              <a:rPr lang="en-US" sz="1400" b="1" dirty="0" smtClean="0">
                <a:latin typeface="Courier New" panose="02070309020205020404" pitchFamily="49" charset="0"/>
                <a:cs typeface="Courier New" panose="02070309020205020404" pitchFamily="49" charset="0"/>
                <a:sym typeface="Wingdings" panose="05000000000000000000" pitchFamily="2" charset="2"/>
              </a:rPr>
              <a:t> </a:t>
            </a:r>
            <a:r>
              <a:rPr lang="en-US" sz="1400" b="1" dirty="0" err="1" smtClean="0">
                <a:latin typeface="Courier New" panose="02070309020205020404" pitchFamily="49" charset="0"/>
                <a:cs typeface="Courier New" panose="02070309020205020404" pitchFamily="49" charset="0"/>
                <a:sym typeface="Wingdings" panose="05000000000000000000" pitchFamily="2" charset="2"/>
              </a:rPr>
              <a:t>sẽ</a:t>
            </a:r>
            <a:r>
              <a:rPr lang="en-US" sz="1400" b="1" dirty="0" smtClean="0">
                <a:latin typeface="Courier New" panose="02070309020205020404" pitchFamily="49" charset="0"/>
                <a:cs typeface="Courier New" panose="02070309020205020404" pitchFamily="49" charset="0"/>
                <a:sym typeface="Wingdings" panose="05000000000000000000" pitchFamily="2" charset="2"/>
              </a:rPr>
              <a:t> </a:t>
            </a:r>
            <a:r>
              <a:rPr lang="en-US" sz="1400" b="1" dirty="0" err="1" smtClean="0">
                <a:latin typeface="Courier New" panose="02070309020205020404" pitchFamily="49" charset="0"/>
                <a:cs typeface="Courier New" panose="02070309020205020404" pitchFamily="49" charset="0"/>
                <a:sym typeface="Wingdings" panose="05000000000000000000" pitchFamily="2" charset="2"/>
              </a:rPr>
              <a:t>có</a:t>
            </a:r>
            <a:r>
              <a:rPr lang="en-US" sz="1400" b="1" dirty="0" smtClean="0">
                <a:latin typeface="Courier New" panose="02070309020205020404" pitchFamily="49" charset="0"/>
                <a:cs typeface="Courier New" panose="02070309020205020404" pitchFamily="49" charset="0"/>
                <a:sym typeface="Wingdings" panose="05000000000000000000" pitchFamily="2" charset="2"/>
              </a:rPr>
              <a:t> margin </a:t>
            </a:r>
            <a:r>
              <a:rPr lang="en-US" sz="1400" b="1" dirty="0" err="1" smtClean="0">
                <a:latin typeface="Courier New" panose="02070309020205020404" pitchFamily="49" charset="0"/>
                <a:cs typeface="Courier New" panose="02070309020205020404" pitchFamily="49" charset="0"/>
                <a:sym typeface="Wingdings" panose="05000000000000000000" pitchFamily="2" charset="2"/>
              </a:rPr>
              <a:t>tốt</a:t>
            </a:r>
            <a:r>
              <a:rPr lang="en-US" sz="1400" b="1" dirty="0" smtClean="0">
                <a:latin typeface="Courier New" panose="02070309020205020404" pitchFamily="49" charset="0"/>
                <a:cs typeface="Courier New" panose="02070309020205020404" pitchFamily="49" charset="0"/>
                <a:sym typeface="Wingdings" panose="05000000000000000000" pitchFamily="2" charset="2"/>
              </a:rPr>
              <a:t> </a:t>
            </a:r>
            <a:r>
              <a:rPr lang="en-US" sz="1400" b="1" dirty="0" err="1" smtClean="0">
                <a:latin typeface="Courier New" panose="02070309020205020404" pitchFamily="49" charset="0"/>
                <a:cs typeface="Courier New" panose="02070309020205020404" pitchFamily="49" charset="0"/>
                <a:sym typeface="Wingdings" panose="05000000000000000000" pitchFamily="2" charset="2"/>
              </a:rPr>
              <a:t>hơn</a:t>
            </a:r>
            <a:r>
              <a:rPr lang="en-US" sz="1400" b="1" dirty="0" smtClean="0">
                <a:latin typeface="Courier New" panose="02070309020205020404" pitchFamily="49" charset="0"/>
                <a:cs typeface="Courier New" panose="02070309020205020404" pitchFamily="49" charset="0"/>
                <a:sym typeface="Wingdings" panose="05000000000000000000" pitchFamily="2" charset="2"/>
              </a:rPr>
              <a:t> </a:t>
            </a:r>
            <a:r>
              <a:rPr lang="en-US" sz="1400" b="1" dirty="0" err="1" smtClean="0">
                <a:latin typeface="Courier New" panose="02070309020205020404" pitchFamily="49" charset="0"/>
                <a:cs typeface="Courier New" panose="02070309020205020404" pitchFamily="49" charset="0"/>
                <a:sym typeface="Wingdings" panose="05000000000000000000" pitchFamily="2" charset="2"/>
              </a:rPr>
              <a:t>nhiều</a:t>
            </a:r>
            <a:r>
              <a:rPr lang="en-US" sz="1400" b="1" dirty="0" smtClean="0">
                <a:latin typeface="Courier New" panose="02070309020205020404" pitchFamily="49" charset="0"/>
                <a:cs typeface="Courier New" panose="02070309020205020404" pitchFamily="49" charset="0"/>
                <a:sym typeface="Wingdings" panose="05000000000000000000" pitchFamily="2" charset="2"/>
              </a:rPr>
              <a:t>.</a:t>
            </a:r>
          </a:p>
          <a:p>
            <a:pPr marL="457200" lvl="1" indent="0">
              <a:buNone/>
            </a:pPr>
            <a:endParaRPr lang="en-US" sz="14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schemeClr val="bg2">
                    <a:lumMod val="50000"/>
                    <a:lumOff val="50000"/>
                  </a:schemeClr>
                </a:solidFill>
              </a:rPr>
              <a:pPr/>
              <a:t>8</a:t>
            </a:fld>
            <a:endParaRPr lang="en-US">
              <a:solidFill>
                <a:schemeClr val="bg2">
                  <a:lumMod val="50000"/>
                  <a:lumOff val="50000"/>
                </a:schemeClr>
              </a:solidFill>
            </a:endParaRPr>
          </a:p>
        </p:txBody>
      </p:sp>
      <p:pic>
        <p:nvPicPr>
          <p:cNvPr id="6" name="Picture 5"/>
          <p:cNvPicPr>
            <a:picLocks noChangeAspect="1"/>
          </p:cNvPicPr>
          <p:nvPr/>
        </p:nvPicPr>
        <p:blipFill>
          <a:blip r:embed="rId2"/>
          <a:stretch>
            <a:fillRect/>
          </a:stretch>
        </p:blipFill>
        <p:spPr>
          <a:xfrm>
            <a:off x="2362200" y="1981200"/>
            <a:ext cx="3219450" cy="2228850"/>
          </a:xfrm>
          <a:prstGeom prst="rect">
            <a:avLst/>
          </a:prstGeom>
        </p:spPr>
      </p:pic>
    </p:spTree>
    <p:extLst>
      <p:ext uri="{BB962C8B-B14F-4D97-AF65-F5344CB8AC3E}">
        <p14:creationId xmlns:p14="http://schemas.microsoft.com/office/powerpoint/2010/main" val="9274162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latin typeface="Tekton Pro Ext" panose="020F0605020208020904" pitchFamily="34" charset="0"/>
              </a:rPr>
              <a:t>Soft margin SVM</a:t>
            </a:r>
            <a:endParaRPr lang="en-US" sz="2800" dirty="0">
              <a:latin typeface="Tekton Pro Ext" panose="020F0605020208020904" pitchFamily="34" charset="0"/>
            </a:endParaRPr>
          </a:p>
        </p:txBody>
      </p:sp>
      <p:sp>
        <p:nvSpPr>
          <p:cNvPr id="3" name="Content Placeholder 2"/>
          <p:cNvSpPr>
            <a:spLocks noGrp="1"/>
          </p:cNvSpPr>
          <p:nvPr>
            <p:ph idx="1"/>
          </p:nvPr>
        </p:nvSpPr>
        <p:spPr>
          <a:xfrm>
            <a:off x="228600" y="1523999"/>
            <a:ext cx="8726488" cy="4608513"/>
          </a:xfrm>
        </p:spPr>
        <p:txBody>
          <a:bodyPr/>
          <a:lstStyle/>
          <a:p>
            <a:r>
              <a:rPr lang="en-US" sz="1800" b="1" dirty="0" err="1" smtClean="0">
                <a:latin typeface="Courier New" panose="02070309020205020404" pitchFamily="49" charset="0"/>
                <a:cs typeface="Courier New" panose="02070309020205020404" pitchFamily="49" charset="0"/>
              </a:rPr>
              <a:t>Có</a:t>
            </a:r>
            <a:r>
              <a:rPr lang="en-US" sz="1800" b="1" dirty="0" smtClean="0">
                <a:latin typeface="Courier New" panose="02070309020205020404" pitchFamily="49" charset="0"/>
                <a:cs typeface="Courier New" panose="02070309020205020404" pitchFamily="49" charset="0"/>
              </a:rPr>
              <a:t> 2 </a:t>
            </a:r>
            <a:r>
              <a:rPr lang="en-US" sz="1800" b="1" dirty="0" err="1" smtClean="0">
                <a:latin typeface="Courier New" panose="02070309020205020404" pitchFamily="49" charset="0"/>
                <a:cs typeface="Courier New" panose="02070309020205020404" pitchFamily="49" charset="0"/>
              </a:rPr>
              <a:t>trường</a:t>
            </a: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hợp</a:t>
            </a:r>
            <a:r>
              <a:rPr lang="en-US" sz="1800" b="1" dirty="0" smtClean="0">
                <a:latin typeface="Courier New" panose="02070309020205020404" pitchFamily="49" charset="0"/>
                <a:cs typeface="Courier New" panose="02070309020205020404" pitchFamily="49" charset="0"/>
              </a:rPr>
              <a:t>: TH2</a:t>
            </a:r>
          </a:p>
          <a:p>
            <a:endParaRPr lang="en-US" sz="1800" dirty="0">
              <a:latin typeface="Courier New" panose="02070309020205020404" pitchFamily="49" charset="0"/>
              <a:cs typeface="Courier New" panose="02070309020205020404" pitchFamily="49" charset="0"/>
            </a:endParaRPr>
          </a:p>
          <a:p>
            <a:endParaRPr lang="en-US" sz="1800" dirty="0" smtClean="0">
              <a:latin typeface="Courier New" panose="02070309020205020404" pitchFamily="49" charset="0"/>
              <a:cs typeface="Courier New" panose="02070309020205020404" pitchFamily="49" charset="0"/>
            </a:endParaRPr>
          </a:p>
          <a:p>
            <a:endParaRPr lang="en-US" sz="1800" dirty="0">
              <a:latin typeface="Courier New" panose="02070309020205020404" pitchFamily="49" charset="0"/>
              <a:cs typeface="Courier New" panose="02070309020205020404" pitchFamily="49" charset="0"/>
            </a:endParaRPr>
          </a:p>
          <a:p>
            <a:endParaRPr lang="en-US" sz="1800" dirty="0" smtClean="0">
              <a:latin typeface="Courier New" panose="02070309020205020404" pitchFamily="49" charset="0"/>
              <a:cs typeface="Courier New" panose="02070309020205020404" pitchFamily="49" charset="0"/>
            </a:endParaRPr>
          </a:p>
          <a:p>
            <a:endParaRPr lang="en-US" sz="1800" dirty="0" smtClean="0">
              <a:latin typeface="Courier New" panose="02070309020205020404" pitchFamily="49" charset="0"/>
              <a:cs typeface="Courier New" panose="02070309020205020404" pitchFamily="49" charset="0"/>
            </a:endParaRPr>
          </a:p>
          <a:p>
            <a:endParaRPr lang="en-US" sz="1800" dirty="0">
              <a:latin typeface="Courier New" panose="02070309020205020404" pitchFamily="49" charset="0"/>
              <a:cs typeface="Courier New" panose="02070309020205020404" pitchFamily="49" charset="0"/>
            </a:endParaRPr>
          </a:p>
          <a:p>
            <a:endParaRPr lang="en-US" sz="1800" dirty="0" smtClean="0">
              <a:latin typeface="Courier New" panose="02070309020205020404" pitchFamily="49" charset="0"/>
              <a:cs typeface="Courier New" panose="02070309020205020404" pitchFamily="49" charset="0"/>
            </a:endParaRPr>
          </a:p>
          <a:p>
            <a:pPr lvl="1"/>
            <a:r>
              <a:rPr lang="en-US" sz="1400" b="1" dirty="0" err="1" smtClean="0">
                <a:latin typeface="Courier New" panose="02070309020205020404" pitchFamily="49" charset="0"/>
                <a:cs typeface="Courier New" panose="02070309020205020404" pitchFamily="49" charset="0"/>
              </a:rPr>
              <a:t>Dữ</a:t>
            </a: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liệu</a:t>
            </a:r>
            <a:r>
              <a:rPr lang="en-US" sz="1400" b="1" dirty="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không</a:t>
            </a: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phân</a:t>
            </a:r>
            <a:r>
              <a:rPr lang="en-US" sz="1400" b="1" dirty="0" smtClean="0">
                <a:latin typeface="Courier New" panose="02070309020205020404" pitchFamily="49" charset="0"/>
                <a:cs typeface="Courier New" panose="02070309020205020404" pitchFamily="49" charset="0"/>
              </a:rPr>
              <a:t> chia </a:t>
            </a:r>
            <a:r>
              <a:rPr lang="en-US" sz="1400" b="1" dirty="0" err="1" smtClean="0">
                <a:latin typeface="Courier New" panose="02070309020205020404" pitchFamily="49" charset="0"/>
                <a:cs typeface="Courier New" panose="02070309020205020404" pitchFamily="49" charset="0"/>
              </a:rPr>
              <a:t>tuyến</a:t>
            </a: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tính</a:t>
            </a: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nhưng</a:t>
            </a: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gần</a:t>
            </a: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giống</a:t>
            </a: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với</a:t>
            </a: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phân</a:t>
            </a:r>
            <a:r>
              <a:rPr lang="en-US" sz="1400" b="1" dirty="0" smtClean="0">
                <a:latin typeface="Courier New" panose="02070309020205020404" pitchFamily="49" charset="0"/>
                <a:cs typeface="Courier New" panose="02070309020205020404" pitchFamily="49" charset="0"/>
              </a:rPr>
              <a:t> chia </a:t>
            </a:r>
            <a:r>
              <a:rPr lang="en-US" sz="1400" b="1" dirty="0" err="1" smtClean="0">
                <a:latin typeface="Courier New" panose="02070309020205020404" pitchFamily="49" charset="0"/>
                <a:cs typeface="Courier New" panose="02070309020205020404" pitchFamily="49" charset="0"/>
              </a:rPr>
              <a:t>tuyến</a:t>
            </a: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tính</a:t>
            </a:r>
            <a:r>
              <a:rPr lang="en-US" sz="1400" b="1" dirty="0">
                <a:latin typeface="Courier New" panose="02070309020205020404" pitchFamily="49" charset="0"/>
                <a:cs typeface="Courier New" panose="02070309020205020404" pitchFamily="49" charset="0"/>
              </a:rPr>
              <a:t>.</a:t>
            </a:r>
            <a:endParaRPr lang="en-US" sz="1400" b="1" dirty="0" smtClean="0">
              <a:latin typeface="Courier New" panose="02070309020205020404" pitchFamily="49" charset="0"/>
              <a:cs typeface="Courier New" panose="02070309020205020404" pitchFamily="49" charset="0"/>
            </a:endParaRPr>
          </a:p>
          <a:p>
            <a:pPr lvl="1">
              <a:buFont typeface="Wingdings" panose="05000000000000000000" pitchFamily="2" charset="2"/>
              <a:buChar char="à"/>
            </a:pPr>
            <a:r>
              <a:rPr lang="en-US" sz="1400" b="1" dirty="0" err="1" smtClean="0">
                <a:latin typeface="Courier New" panose="02070309020205020404" pitchFamily="49" charset="0"/>
                <a:cs typeface="Courier New" panose="02070309020205020404" pitchFamily="49" charset="0"/>
                <a:sym typeface="Wingdings" panose="05000000000000000000" pitchFamily="2" charset="2"/>
              </a:rPr>
              <a:t>Nếu</a:t>
            </a:r>
            <a:r>
              <a:rPr lang="en-US" sz="1400" b="1" dirty="0" smtClean="0">
                <a:latin typeface="Courier New" panose="02070309020205020404" pitchFamily="49" charset="0"/>
                <a:cs typeface="Courier New" panose="02070309020205020404" pitchFamily="49" charset="0"/>
                <a:sym typeface="Wingdings" panose="05000000000000000000" pitchFamily="2" charset="2"/>
              </a:rPr>
              <a:t> </a:t>
            </a:r>
            <a:r>
              <a:rPr lang="en-US" sz="1400" b="1" dirty="0" err="1" smtClean="0">
                <a:latin typeface="Courier New" panose="02070309020205020404" pitchFamily="49" charset="0"/>
                <a:cs typeface="Courier New" panose="02070309020205020404" pitchFamily="49" charset="0"/>
                <a:sym typeface="Wingdings" panose="05000000000000000000" pitchFamily="2" charset="2"/>
              </a:rPr>
              <a:t>sử</a:t>
            </a:r>
            <a:r>
              <a:rPr lang="en-US" sz="1400" b="1" dirty="0" smtClean="0">
                <a:latin typeface="Courier New" panose="02070309020205020404" pitchFamily="49" charset="0"/>
                <a:cs typeface="Courier New" panose="02070309020205020404" pitchFamily="49" charset="0"/>
                <a:sym typeface="Wingdings" panose="05000000000000000000" pitchFamily="2" charset="2"/>
              </a:rPr>
              <a:t> </a:t>
            </a:r>
            <a:r>
              <a:rPr lang="en-US" sz="1400" b="1" dirty="0" err="1" smtClean="0">
                <a:latin typeface="Courier New" panose="02070309020205020404" pitchFamily="49" charset="0"/>
                <a:cs typeface="Courier New" panose="02070309020205020404" pitchFamily="49" charset="0"/>
                <a:sym typeface="Wingdings" panose="05000000000000000000" pitchFamily="2" charset="2"/>
              </a:rPr>
              <a:t>dụng</a:t>
            </a:r>
            <a:r>
              <a:rPr lang="en-US" sz="1400" b="1" dirty="0" smtClean="0">
                <a:latin typeface="Courier New" panose="02070309020205020404" pitchFamily="49" charset="0"/>
                <a:cs typeface="Courier New" panose="02070309020205020404" pitchFamily="49" charset="0"/>
                <a:sym typeface="Wingdings" panose="05000000000000000000" pitchFamily="2" charset="2"/>
              </a:rPr>
              <a:t> SVM </a:t>
            </a:r>
            <a:r>
              <a:rPr lang="en-US" sz="1400" b="1" dirty="0" err="1" smtClean="0">
                <a:latin typeface="Courier New" panose="02070309020205020404" pitchFamily="49" charset="0"/>
                <a:cs typeface="Courier New" panose="02070309020205020404" pitchFamily="49" charset="0"/>
                <a:sym typeface="Wingdings" panose="05000000000000000000" pitchFamily="2" charset="2"/>
              </a:rPr>
              <a:t>thuần</a:t>
            </a:r>
            <a:r>
              <a:rPr lang="en-US" sz="1400" b="1" dirty="0" smtClean="0">
                <a:latin typeface="Courier New" panose="02070309020205020404" pitchFamily="49" charset="0"/>
                <a:cs typeface="Courier New" panose="02070309020205020404" pitchFamily="49" charset="0"/>
                <a:sym typeface="Wingdings" panose="05000000000000000000" pitchFamily="2" charset="2"/>
              </a:rPr>
              <a:t> </a:t>
            </a:r>
            <a:r>
              <a:rPr lang="en-US" sz="1400" b="1" dirty="0" err="1" smtClean="0">
                <a:latin typeface="Courier New" panose="02070309020205020404" pitchFamily="49" charset="0"/>
                <a:cs typeface="Courier New" panose="02070309020205020404" pitchFamily="49" charset="0"/>
                <a:sym typeface="Wingdings" panose="05000000000000000000" pitchFamily="2" charset="2"/>
              </a:rPr>
              <a:t>thì</a:t>
            </a:r>
            <a:r>
              <a:rPr lang="en-US" sz="1400" b="1" dirty="0" smtClean="0">
                <a:latin typeface="Courier New" panose="02070309020205020404" pitchFamily="49" charset="0"/>
                <a:cs typeface="Courier New" panose="02070309020205020404" pitchFamily="49" charset="0"/>
                <a:sym typeface="Wingdings" panose="05000000000000000000" pitchFamily="2" charset="2"/>
              </a:rPr>
              <a:t> </a:t>
            </a:r>
            <a:r>
              <a:rPr lang="en-US" sz="1400" b="1" dirty="0" err="1" smtClean="0">
                <a:latin typeface="Courier New" panose="02070309020205020404" pitchFamily="49" charset="0"/>
                <a:cs typeface="Courier New" panose="02070309020205020404" pitchFamily="49" charset="0"/>
                <a:sym typeface="Wingdings" panose="05000000000000000000" pitchFamily="2" charset="2"/>
              </a:rPr>
              <a:t>vô</a:t>
            </a:r>
            <a:r>
              <a:rPr lang="en-US" sz="1400" b="1" dirty="0" smtClean="0">
                <a:latin typeface="Courier New" panose="02070309020205020404" pitchFamily="49" charset="0"/>
                <a:cs typeface="Courier New" panose="02070309020205020404" pitchFamily="49" charset="0"/>
                <a:sym typeface="Wingdings" panose="05000000000000000000" pitchFamily="2" charset="2"/>
              </a:rPr>
              <a:t> </a:t>
            </a:r>
            <a:r>
              <a:rPr lang="en-US" sz="1400" b="1" dirty="0" err="1" smtClean="0">
                <a:latin typeface="Courier New" panose="02070309020205020404" pitchFamily="49" charset="0"/>
                <a:cs typeface="Courier New" panose="02070309020205020404" pitchFamily="49" charset="0"/>
                <a:sym typeface="Wingdings" panose="05000000000000000000" pitchFamily="2" charset="2"/>
              </a:rPr>
              <a:t>nghiệm</a:t>
            </a:r>
            <a:endParaRPr lang="en-US" sz="1400" b="1" dirty="0" smtClean="0">
              <a:latin typeface="Courier New" panose="02070309020205020404" pitchFamily="49" charset="0"/>
              <a:cs typeface="Courier New" panose="02070309020205020404" pitchFamily="49" charset="0"/>
              <a:sym typeface="Wingdings" panose="05000000000000000000" pitchFamily="2" charset="2"/>
            </a:endParaRPr>
          </a:p>
          <a:p>
            <a:pPr lvl="1">
              <a:buFont typeface="Wingdings" panose="05000000000000000000" pitchFamily="2" charset="2"/>
              <a:buChar char="à"/>
            </a:pPr>
            <a:r>
              <a:rPr lang="en-US" sz="1400" b="1" dirty="0" err="1" smtClean="0">
                <a:latin typeface="Courier New" panose="02070309020205020404" pitchFamily="49" charset="0"/>
                <a:cs typeface="Courier New" panose="02070309020205020404" pitchFamily="49" charset="0"/>
                <a:sym typeface="Wingdings" panose="05000000000000000000" pitchFamily="2" charset="2"/>
              </a:rPr>
              <a:t>Nếu</a:t>
            </a:r>
            <a:r>
              <a:rPr lang="en-US" sz="1400" b="1" dirty="0" smtClean="0">
                <a:latin typeface="Courier New" panose="02070309020205020404" pitchFamily="49" charset="0"/>
                <a:cs typeface="Courier New" panose="02070309020205020404" pitchFamily="49" charset="0"/>
                <a:sym typeface="Wingdings" panose="05000000000000000000" pitchFamily="2" charset="2"/>
              </a:rPr>
              <a:t> hi </a:t>
            </a:r>
            <a:r>
              <a:rPr lang="en-US" sz="1400" b="1" dirty="0" err="1" smtClean="0">
                <a:latin typeface="Courier New" panose="02070309020205020404" pitchFamily="49" charset="0"/>
                <a:cs typeface="Courier New" panose="02070309020205020404" pitchFamily="49" charset="0"/>
                <a:sym typeface="Wingdings" panose="05000000000000000000" pitchFamily="2" charset="2"/>
              </a:rPr>
              <a:t>sinh</a:t>
            </a:r>
            <a:r>
              <a:rPr lang="en-US" sz="1400" b="1" dirty="0" smtClean="0">
                <a:latin typeface="Courier New" panose="02070309020205020404" pitchFamily="49" charset="0"/>
                <a:cs typeface="Courier New" panose="02070309020205020404" pitchFamily="49" charset="0"/>
                <a:sym typeface="Wingdings" panose="05000000000000000000" pitchFamily="2" charset="2"/>
              </a:rPr>
              <a:t> </a:t>
            </a:r>
            <a:r>
              <a:rPr lang="en-US" sz="1400" b="1" dirty="0" err="1" smtClean="0">
                <a:latin typeface="Courier New" panose="02070309020205020404" pitchFamily="49" charset="0"/>
                <a:cs typeface="Courier New" panose="02070309020205020404" pitchFamily="49" charset="0"/>
                <a:sym typeface="Wingdings" panose="05000000000000000000" pitchFamily="2" charset="2"/>
              </a:rPr>
              <a:t>những</a:t>
            </a:r>
            <a:r>
              <a:rPr lang="en-US" sz="1400" b="1" dirty="0" smtClean="0">
                <a:latin typeface="Courier New" panose="02070309020205020404" pitchFamily="49" charset="0"/>
                <a:cs typeface="Courier New" panose="02070309020205020404" pitchFamily="49" charset="0"/>
                <a:sym typeface="Wingdings" panose="05000000000000000000" pitchFamily="2" charset="2"/>
              </a:rPr>
              <a:t> </a:t>
            </a:r>
            <a:r>
              <a:rPr lang="en-US" sz="1400" b="1" dirty="0" err="1" smtClean="0">
                <a:latin typeface="Courier New" panose="02070309020205020404" pitchFamily="49" charset="0"/>
                <a:cs typeface="Courier New" panose="02070309020205020404" pitchFamily="49" charset="0"/>
                <a:sym typeface="Wingdings" panose="05000000000000000000" pitchFamily="2" charset="2"/>
              </a:rPr>
              <a:t>điểm</a:t>
            </a:r>
            <a:r>
              <a:rPr lang="en-US" sz="1400" b="1" dirty="0" smtClean="0">
                <a:latin typeface="Courier New" panose="02070309020205020404" pitchFamily="49" charset="0"/>
                <a:cs typeface="Courier New" panose="02070309020205020404" pitchFamily="49" charset="0"/>
                <a:sym typeface="Wingdings" panose="05000000000000000000" pitchFamily="2" charset="2"/>
              </a:rPr>
              <a:t> </a:t>
            </a:r>
            <a:r>
              <a:rPr lang="en-US" sz="1400" b="1" dirty="0" err="1" smtClean="0">
                <a:latin typeface="Courier New" panose="02070309020205020404" pitchFamily="49" charset="0"/>
                <a:cs typeface="Courier New" panose="02070309020205020404" pitchFamily="49" charset="0"/>
                <a:sym typeface="Wingdings" panose="05000000000000000000" pitchFamily="2" charset="2"/>
              </a:rPr>
              <a:t>gần</a:t>
            </a:r>
            <a:r>
              <a:rPr lang="en-US" sz="1400" b="1" dirty="0" smtClean="0">
                <a:latin typeface="Courier New" panose="02070309020205020404" pitchFamily="49" charset="0"/>
                <a:cs typeface="Courier New" panose="02070309020205020404" pitchFamily="49" charset="0"/>
                <a:sym typeface="Wingdings" panose="05000000000000000000" pitchFamily="2" charset="2"/>
              </a:rPr>
              <a:t> </a:t>
            </a:r>
            <a:r>
              <a:rPr lang="en-US" sz="1400" b="1" dirty="0" err="1" smtClean="0">
                <a:latin typeface="Courier New" panose="02070309020205020404" pitchFamily="49" charset="0"/>
                <a:cs typeface="Courier New" panose="02070309020205020404" pitchFamily="49" charset="0"/>
                <a:sym typeface="Wingdings" panose="05000000000000000000" pitchFamily="2" charset="2"/>
              </a:rPr>
              <a:t>biên</a:t>
            </a:r>
            <a:r>
              <a:rPr lang="en-US" sz="1400" b="1" dirty="0" smtClean="0">
                <a:latin typeface="Courier New" panose="02070309020205020404" pitchFamily="49" charset="0"/>
                <a:cs typeface="Courier New" panose="02070309020205020404" pitchFamily="49" charset="0"/>
                <a:sym typeface="Wingdings" panose="05000000000000000000" pitchFamily="2" charset="2"/>
              </a:rPr>
              <a:t> </a:t>
            </a:r>
            <a:r>
              <a:rPr lang="en-US" sz="1400" b="1" dirty="0" err="1" smtClean="0">
                <a:latin typeface="Courier New" panose="02070309020205020404" pitchFamily="49" charset="0"/>
                <a:cs typeface="Courier New" panose="02070309020205020404" pitchFamily="49" charset="0"/>
                <a:sym typeface="Wingdings" panose="05000000000000000000" pitchFamily="2" charset="2"/>
              </a:rPr>
              <a:t>giữa</a:t>
            </a:r>
            <a:r>
              <a:rPr lang="en-US" sz="1400" b="1" dirty="0" smtClean="0">
                <a:latin typeface="Courier New" panose="02070309020205020404" pitchFamily="49" charset="0"/>
                <a:cs typeface="Courier New" panose="02070309020205020404" pitchFamily="49" charset="0"/>
                <a:sym typeface="Wingdings" panose="05000000000000000000" pitchFamily="2" charset="2"/>
              </a:rPr>
              <a:t> </a:t>
            </a:r>
            <a:r>
              <a:rPr lang="en-US" sz="1400" b="1" dirty="0" err="1" smtClean="0">
                <a:latin typeface="Courier New" panose="02070309020205020404" pitchFamily="49" charset="0"/>
                <a:cs typeface="Courier New" panose="02070309020205020404" pitchFamily="49" charset="0"/>
                <a:sym typeface="Wingdings" panose="05000000000000000000" pitchFamily="2" charset="2"/>
              </a:rPr>
              <a:t>hai</a:t>
            </a:r>
            <a:r>
              <a:rPr lang="en-US" sz="1400" b="1" dirty="0" smtClean="0">
                <a:latin typeface="Courier New" panose="02070309020205020404" pitchFamily="49" charset="0"/>
                <a:cs typeface="Courier New" panose="02070309020205020404" pitchFamily="49" charset="0"/>
                <a:sym typeface="Wingdings" panose="05000000000000000000" pitchFamily="2" charset="2"/>
              </a:rPr>
              <a:t> classes, </a:t>
            </a:r>
            <a:r>
              <a:rPr lang="en-US" sz="1400" b="1" dirty="0" err="1" smtClean="0">
                <a:latin typeface="Courier New" panose="02070309020205020404" pitchFamily="49" charset="0"/>
                <a:cs typeface="Courier New" panose="02070309020205020404" pitchFamily="49" charset="0"/>
                <a:sym typeface="Wingdings" panose="05000000000000000000" pitchFamily="2" charset="2"/>
              </a:rPr>
              <a:t>thì</a:t>
            </a:r>
            <a:r>
              <a:rPr lang="en-US" sz="1400" b="1" dirty="0" smtClean="0">
                <a:latin typeface="Courier New" panose="02070309020205020404" pitchFamily="49" charset="0"/>
                <a:cs typeface="Courier New" panose="02070309020205020404" pitchFamily="49" charset="0"/>
                <a:sym typeface="Wingdings" panose="05000000000000000000" pitchFamily="2" charset="2"/>
              </a:rPr>
              <a:t> </a:t>
            </a:r>
            <a:r>
              <a:rPr lang="en-US" sz="1400" b="1" dirty="0" err="1" smtClean="0">
                <a:latin typeface="Courier New" panose="02070309020205020404" pitchFamily="49" charset="0"/>
                <a:cs typeface="Courier New" panose="02070309020205020404" pitchFamily="49" charset="0"/>
                <a:sym typeface="Wingdings" panose="05000000000000000000" pitchFamily="2" charset="2"/>
              </a:rPr>
              <a:t>vẫn</a:t>
            </a:r>
            <a:r>
              <a:rPr lang="en-US" sz="1400" b="1" dirty="0" smtClean="0">
                <a:latin typeface="Courier New" panose="02070309020205020404" pitchFamily="49" charset="0"/>
                <a:cs typeface="Courier New" panose="02070309020205020404" pitchFamily="49" charset="0"/>
                <a:sym typeface="Wingdings" panose="05000000000000000000" pitchFamily="2" charset="2"/>
              </a:rPr>
              <a:t> </a:t>
            </a:r>
            <a:r>
              <a:rPr lang="en-US" sz="1400" b="1" dirty="0" err="1" smtClean="0">
                <a:latin typeface="Courier New" panose="02070309020205020404" pitchFamily="49" charset="0"/>
                <a:cs typeface="Courier New" panose="02070309020205020404" pitchFamily="49" charset="0"/>
                <a:sym typeface="Wingdings" panose="05000000000000000000" pitchFamily="2" charset="2"/>
              </a:rPr>
              <a:t>tạo</a:t>
            </a:r>
            <a:r>
              <a:rPr lang="en-US" sz="1400" b="1" dirty="0" smtClean="0">
                <a:latin typeface="Courier New" panose="02070309020205020404" pitchFamily="49" charset="0"/>
                <a:cs typeface="Courier New" panose="02070309020205020404" pitchFamily="49" charset="0"/>
                <a:sym typeface="Wingdings" panose="05000000000000000000" pitchFamily="2" charset="2"/>
              </a:rPr>
              <a:t> </a:t>
            </a:r>
            <a:r>
              <a:rPr lang="en-US" sz="1400" b="1" dirty="0" err="1" smtClean="0">
                <a:latin typeface="Courier New" panose="02070309020205020404" pitchFamily="49" charset="0"/>
                <a:cs typeface="Courier New" panose="02070309020205020404" pitchFamily="49" charset="0"/>
                <a:sym typeface="Wingdings" panose="05000000000000000000" pitchFamily="2" charset="2"/>
              </a:rPr>
              <a:t>được</a:t>
            </a:r>
            <a:r>
              <a:rPr lang="en-US" sz="1400" b="1" dirty="0" smtClean="0">
                <a:latin typeface="Courier New" panose="02070309020205020404" pitchFamily="49" charset="0"/>
                <a:cs typeface="Courier New" panose="02070309020205020404" pitchFamily="49" charset="0"/>
                <a:sym typeface="Wingdings" panose="05000000000000000000" pitchFamily="2" charset="2"/>
              </a:rPr>
              <a:t> </a:t>
            </a:r>
            <a:r>
              <a:rPr lang="en-US" sz="1400" b="1" dirty="0" err="1" smtClean="0">
                <a:latin typeface="Courier New" panose="02070309020205020404" pitchFamily="49" charset="0"/>
                <a:cs typeface="Courier New" panose="02070309020205020404" pitchFamily="49" charset="0"/>
                <a:sym typeface="Wingdings" panose="05000000000000000000" pitchFamily="2" charset="2"/>
              </a:rPr>
              <a:t>một</a:t>
            </a:r>
            <a:r>
              <a:rPr lang="en-US" sz="1400" b="1" dirty="0" smtClean="0">
                <a:latin typeface="Courier New" panose="02070309020205020404" pitchFamily="49" charset="0"/>
                <a:cs typeface="Courier New" panose="02070309020205020404" pitchFamily="49" charset="0"/>
                <a:sym typeface="Wingdings" panose="05000000000000000000" pitchFamily="2" charset="2"/>
              </a:rPr>
              <a:t> </a:t>
            </a:r>
            <a:r>
              <a:rPr lang="en-US" sz="1400" b="1" dirty="0" err="1" smtClean="0">
                <a:latin typeface="Courier New" panose="02070309020205020404" pitchFamily="49" charset="0"/>
                <a:cs typeface="Courier New" panose="02070309020205020404" pitchFamily="49" charset="0"/>
                <a:sym typeface="Wingdings" panose="05000000000000000000" pitchFamily="2" charset="2"/>
              </a:rPr>
              <a:t>đường</a:t>
            </a:r>
            <a:r>
              <a:rPr lang="en-US" sz="1400" b="1" dirty="0" smtClean="0">
                <a:latin typeface="Courier New" panose="02070309020205020404" pitchFamily="49" charset="0"/>
                <a:cs typeface="Courier New" panose="02070309020205020404" pitchFamily="49" charset="0"/>
                <a:sym typeface="Wingdings" panose="05000000000000000000" pitchFamily="2" charset="2"/>
              </a:rPr>
              <a:t> </a:t>
            </a:r>
            <a:r>
              <a:rPr lang="en-US" sz="1400" b="1" dirty="0" err="1" smtClean="0">
                <a:latin typeface="Courier New" panose="02070309020205020404" pitchFamily="49" charset="0"/>
                <a:cs typeface="Courier New" panose="02070309020205020404" pitchFamily="49" charset="0"/>
                <a:sym typeface="Wingdings" panose="05000000000000000000" pitchFamily="2" charset="2"/>
              </a:rPr>
              <a:t>phân</a:t>
            </a:r>
            <a:r>
              <a:rPr lang="en-US" sz="1400" b="1" dirty="0" smtClean="0">
                <a:latin typeface="Courier New" panose="02070309020205020404" pitchFamily="49" charset="0"/>
                <a:cs typeface="Courier New" panose="02070309020205020404" pitchFamily="49" charset="0"/>
                <a:sym typeface="Wingdings" panose="05000000000000000000" pitchFamily="2" charset="2"/>
              </a:rPr>
              <a:t> chia </a:t>
            </a:r>
            <a:r>
              <a:rPr lang="en-US" sz="1400" b="1" dirty="0" err="1" smtClean="0">
                <a:latin typeface="Courier New" panose="02070309020205020404" pitchFamily="49" charset="0"/>
                <a:cs typeface="Courier New" panose="02070309020205020404" pitchFamily="49" charset="0"/>
                <a:sym typeface="Wingdings" panose="05000000000000000000" pitchFamily="2" charset="2"/>
              </a:rPr>
              <a:t>khá</a:t>
            </a:r>
            <a:r>
              <a:rPr lang="en-US" sz="1400" b="1" dirty="0" smtClean="0">
                <a:latin typeface="Courier New" panose="02070309020205020404" pitchFamily="49" charset="0"/>
                <a:cs typeface="Courier New" panose="02070309020205020404" pitchFamily="49" charset="0"/>
                <a:sym typeface="Wingdings" panose="05000000000000000000" pitchFamily="2" charset="2"/>
              </a:rPr>
              <a:t> </a:t>
            </a:r>
            <a:r>
              <a:rPr lang="en-US" sz="1400" b="1" dirty="0" err="1" smtClean="0">
                <a:latin typeface="Courier New" panose="02070309020205020404" pitchFamily="49" charset="0"/>
                <a:cs typeface="Courier New" panose="02070309020205020404" pitchFamily="49" charset="0"/>
                <a:sym typeface="Wingdings" panose="05000000000000000000" pitchFamily="2" charset="2"/>
              </a:rPr>
              <a:t>tốt</a:t>
            </a:r>
            <a:r>
              <a:rPr lang="en-US" sz="1400" b="1" dirty="0" smtClean="0">
                <a:latin typeface="Courier New" panose="02070309020205020404" pitchFamily="49" charset="0"/>
                <a:cs typeface="Courier New" panose="02070309020205020404" pitchFamily="49" charset="0"/>
                <a:sym typeface="Wingdings" panose="05000000000000000000" pitchFamily="2" charset="2"/>
              </a:rPr>
              <a:t> </a:t>
            </a:r>
            <a:r>
              <a:rPr lang="en-US" sz="1400" b="1" dirty="0" err="1" smtClean="0">
                <a:latin typeface="Courier New" panose="02070309020205020404" pitchFamily="49" charset="0"/>
                <a:cs typeface="Courier New" panose="02070309020205020404" pitchFamily="49" charset="0"/>
                <a:sym typeface="Wingdings" panose="05000000000000000000" pitchFamily="2" charset="2"/>
              </a:rPr>
              <a:t>như</a:t>
            </a:r>
            <a:r>
              <a:rPr lang="en-US" sz="1400" b="1" dirty="0" smtClean="0">
                <a:latin typeface="Courier New" panose="02070309020205020404" pitchFamily="49" charset="0"/>
                <a:cs typeface="Courier New" panose="02070309020205020404" pitchFamily="49" charset="0"/>
                <a:sym typeface="Wingdings" panose="05000000000000000000" pitchFamily="2" charset="2"/>
              </a:rPr>
              <a:t> </a:t>
            </a:r>
            <a:r>
              <a:rPr lang="en-US" sz="1400" b="1" dirty="0" err="1" smtClean="0">
                <a:latin typeface="Courier New" panose="02070309020205020404" pitchFamily="49" charset="0"/>
                <a:cs typeface="Courier New" panose="02070309020205020404" pitchFamily="49" charset="0"/>
                <a:sym typeface="Wingdings" panose="05000000000000000000" pitchFamily="2" charset="2"/>
              </a:rPr>
              <a:t>đường</a:t>
            </a:r>
            <a:r>
              <a:rPr lang="en-US" sz="1400" b="1" dirty="0" smtClean="0">
                <a:latin typeface="Courier New" panose="02070309020205020404" pitchFamily="49" charset="0"/>
                <a:cs typeface="Courier New" panose="02070309020205020404" pitchFamily="49" charset="0"/>
                <a:sym typeface="Wingdings" panose="05000000000000000000" pitchFamily="2" charset="2"/>
              </a:rPr>
              <a:t> </a:t>
            </a:r>
            <a:r>
              <a:rPr lang="en-US" sz="1400" b="1" dirty="0" err="1" smtClean="0">
                <a:latin typeface="Courier New" panose="02070309020205020404" pitchFamily="49" charset="0"/>
                <a:cs typeface="Courier New" panose="02070309020205020404" pitchFamily="49" charset="0"/>
                <a:sym typeface="Wingdings" panose="05000000000000000000" pitchFamily="2" charset="2"/>
              </a:rPr>
              <a:t>nét</a:t>
            </a:r>
            <a:r>
              <a:rPr lang="en-US" sz="1400" b="1" dirty="0" smtClean="0">
                <a:latin typeface="Courier New" panose="02070309020205020404" pitchFamily="49" charset="0"/>
                <a:cs typeface="Courier New" panose="02070309020205020404" pitchFamily="49" charset="0"/>
                <a:sym typeface="Wingdings" panose="05000000000000000000" pitchFamily="2" charset="2"/>
              </a:rPr>
              <a:t> </a:t>
            </a:r>
            <a:r>
              <a:rPr lang="en-US" sz="1400" b="1" dirty="0" err="1" smtClean="0">
                <a:latin typeface="Courier New" panose="02070309020205020404" pitchFamily="49" charset="0"/>
                <a:cs typeface="Courier New" panose="02070309020205020404" pitchFamily="49" charset="0"/>
                <a:sym typeface="Wingdings" panose="05000000000000000000" pitchFamily="2" charset="2"/>
              </a:rPr>
              <a:t>đứt</a:t>
            </a:r>
            <a:r>
              <a:rPr lang="en-US" sz="1400" b="1" dirty="0" smtClean="0">
                <a:latin typeface="Courier New" panose="02070309020205020404" pitchFamily="49" charset="0"/>
                <a:cs typeface="Courier New" panose="02070309020205020404" pitchFamily="49" charset="0"/>
                <a:sym typeface="Wingdings" panose="05000000000000000000" pitchFamily="2" charset="2"/>
              </a:rPr>
              <a:t> </a:t>
            </a:r>
            <a:r>
              <a:rPr lang="en-US" sz="1400" b="1" dirty="0" err="1" smtClean="0">
                <a:latin typeface="Courier New" panose="02070309020205020404" pitchFamily="49" charset="0"/>
                <a:cs typeface="Courier New" panose="02070309020205020404" pitchFamily="49" charset="0"/>
                <a:sym typeface="Wingdings" panose="05000000000000000000" pitchFamily="2" charset="2"/>
              </a:rPr>
              <a:t>đậm</a:t>
            </a:r>
            <a:r>
              <a:rPr lang="en-US" sz="1400" b="1" dirty="0" smtClean="0">
                <a:latin typeface="Courier New" panose="02070309020205020404" pitchFamily="49" charset="0"/>
                <a:cs typeface="Courier New" panose="02070309020205020404" pitchFamily="49" charset="0"/>
                <a:sym typeface="Wingdings" panose="05000000000000000000" pitchFamily="2" charset="2"/>
              </a:rPr>
              <a:t>.</a:t>
            </a:r>
          </a:p>
          <a:p>
            <a:pPr marL="457200" lvl="1" indent="0">
              <a:buNone/>
            </a:pPr>
            <a:endParaRPr lang="en-US" sz="14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schemeClr val="bg2">
                    <a:lumMod val="50000"/>
                    <a:lumOff val="50000"/>
                  </a:schemeClr>
                </a:solidFill>
              </a:rPr>
              <a:pPr/>
              <a:t>9</a:t>
            </a:fld>
            <a:endParaRPr lang="en-US">
              <a:solidFill>
                <a:schemeClr val="bg2">
                  <a:lumMod val="50000"/>
                  <a:lumOff val="50000"/>
                </a:schemeClr>
              </a:solidFill>
            </a:endParaRPr>
          </a:p>
        </p:txBody>
      </p:sp>
      <p:pic>
        <p:nvPicPr>
          <p:cNvPr id="7" name="Picture 6"/>
          <p:cNvPicPr>
            <a:picLocks noChangeAspect="1"/>
          </p:cNvPicPr>
          <p:nvPr/>
        </p:nvPicPr>
        <p:blipFill>
          <a:blip r:embed="rId2"/>
          <a:stretch>
            <a:fillRect/>
          </a:stretch>
        </p:blipFill>
        <p:spPr>
          <a:xfrm>
            <a:off x="2743200" y="1828800"/>
            <a:ext cx="3352800" cy="2243154"/>
          </a:xfrm>
          <a:prstGeom prst="rect">
            <a:avLst/>
          </a:prstGeom>
        </p:spPr>
      </p:pic>
    </p:spTree>
    <p:extLst>
      <p:ext uri="{BB962C8B-B14F-4D97-AF65-F5344CB8AC3E}">
        <p14:creationId xmlns:p14="http://schemas.microsoft.com/office/powerpoint/2010/main" val="1160921108"/>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Arial"/>
      </a:majorFont>
      <a:minorFont>
        <a:latin typeface="Tahom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Tahoma" pitchFamily="34" charset="0"/>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Tahoma" pitchFamily="34" charset="0"/>
            <a:cs typeface="Arial"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8461</TotalTime>
  <Words>1514</Words>
  <Application>Microsoft Office PowerPoint</Application>
  <PresentationFormat>On-screen Show (4:3)</PresentationFormat>
  <Paragraphs>284</Paragraphs>
  <Slides>24</Slides>
  <Notes>14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MS PGothic</vt:lpstr>
      <vt:lpstr>Arial</vt:lpstr>
      <vt:lpstr>Arial Black</vt:lpstr>
      <vt:lpstr>Calibri</vt:lpstr>
      <vt:lpstr>Courier New</vt:lpstr>
      <vt:lpstr>Tahoma</vt:lpstr>
      <vt:lpstr>Tekton Pro Ext</vt:lpstr>
      <vt:lpstr>Times New Roman</vt:lpstr>
      <vt:lpstr>Wingdings</vt:lpstr>
      <vt:lpstr>Theme1</vt:lpstr>
      <vt:lpstr>     GV: PGS.TS. Nguyễn Thị Hoàng Lan Sinh viên thực hiện:  Nguyễn Quang Huy Nguyễn Bá Hùng Lớp: KSTN-CNTT-K60  </vt:lpstr>
      <vt:lpstr>Nội dung</vt:lpstr>
      <vt:lpstr>1. SVM và SVM phân lớp tuyến tính  </vt:lpstr>
      <vt:lpstr>Giới thiệu SVM</vt:lpstr>
      <vt:lpstr>Khoảng cách 1 điểm tới một mặt phẳng</vt:lpstr>
      <vt:lpstr>Phương pháp SVM thuần</vt:lpstr>
      <vt:lpstr>Phương pháp SVM thuần</vt:lpstr>
      <vt:lpstr>Soft margin SVM</vt:lpstr>
      <vt:lpstr>Soft margin SVM</vt:lpstr>
      <vt:lpstr>Soft margin SVM</vt:lpstr>
      <vt:lpstr>Soft margin SVM</vt:lpstr>
      <vt:lpstr>SVM cho vấn đề nhận dạng đa lớp</vt:lpstr>
      <vt:lpstr>2. Sơ đồ khối hệ thống nhận dạng </vt:lpstr>
      <vt:lpstr>3. Vai trò của SVM trong hệ thống nhận dạng </vt:lpstr>
      <vt:lpstr>4. Hệ thống nhận dạng khuôn mặt sử dụng SVM</vt:lpstr>
      <vt:lpstr>4. Hệ thống nhận dạng khuôn mặt sử dụng SVM</vt:lpstr>
      <vt:lpstr>4. Hệ thống nhận dạng khuôn mặt sử dụng SVM </vt:lpstr>
      <vt:lpstr>5. Cài đặt thử nghiệm</vt:lpstr>
      <vt:lpstr>5. Cài đặt thử nghiệm</vt:lpstr>
      <vt:lpstr> 6. Đánh giá ảnh hưởng SVM đến hệ thống nhận dạng khuôn mặt</vt:lpstr>
      <vt:lpstr>Kết quả phân lớp SVM thu được</vt:lpstr>
      <vt:lpstr>Kết quả phân lớp SVM thu được</vt:lpstr>
      <vt:lpstr>Kết quả phân lớp SVM thu được</vt:lpstr>
      <vt:lpstr>Thanks for Listening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Thắng Minh</dc:creator>
  <cp:lastModifiedBy>Quang Huy</cp:lastModifiedBy>
  <cp:revision>503</cp:revision>
  <dcterms:created xsi:type="dcterms:W3CDTF">2006-08-16T00:00:00Z</dcterms:created>
  <dcterms:modified xsi:type="dcterms:W3CDTF">2018-12-19T14:08:08Z</dcterms:modified>
</cp:coreProperties>
</file>