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6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167E-B136-4B0D-8CF3-987A17CA7E1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E5B5-9C1A-41C4-A964-254EAC18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7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85" y="1665962"/>
            <a:ext cx="3729754" cy="3729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99" y="2268776"/>
            <a:ext cx="25241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7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2018-10-22T06:08:47Z</dcterms:created>
  <dcterms:modified xsi:type="dcterms:W3CDTF">2018-10-22T06:13:17Z</dcterms:modified>
</cp:coreProperties>
</file>