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8" r:id="rId17"/>
    <p:sldId id="276" r:id="rId18"/>
    <p:sldId id="277" r:id="rId19"/>
    <p:sldId id="274" r:id="rId20"/>
    <p:sldId id="275" r:id="rId21"/>
    <p:sldId id="279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C2EA-5C5B-4431-8897-DA0A38BFD80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A5D1-29AE-4D48-860E-739AD42D2D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valuetyp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46863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14600"/>
            <a:ext cx="51530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2896394"/>
            <a:ext cx="61055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8177"/>
            <a:ext cx="8229600" cy="401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 (https://docs.microsoft.com/en-us/dotnet/csharp/tour-of-csharp/classes-and-objects#methods)</a:t>
            </a:r>
          </a:p>
          <a:p>
            <a:r>
              <a:rPr lang="en-US" dirty="0" smtClean="0"/>
              <a:t>Delegate (https://docs.microsoft.com/en-us/dotnet/csharp/tour-of-csharp/delegates)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Like classes, </a:t>
            </a:r>
            <a:r>
              <a:rPr lang="en-US" b="1" i="1" dirty="0" err="1"/>
              <a:t>structs</a:t>
            </a:r>
            <a:r>
              <a:rPr lang="en-US" dirty="0"/>
              <a:t> are data structures that can contain data members and function members, but unlike classes, </a:t>
            </a:r>
            <a:r>
              <a:rPr lang="en-US" dirty="0" err="1"/>
              <a:t>structs</a:t>
            </a:r>
            <a:r>
              <a:rPr lang="en-US" dirty="0"/>
              <a:t> are value types and do not require heap allocation. A variable of a </a:t>
            </a:r>
            <a:r>
              <a:rPr lang="en-US" dirty="0" err="1"/>
              <a:t>struct</a:t>
            </a:r>
            <a:r>
              <a:rPr lang="en-US" dirty="0"/>
              <a:t> type directly stores the data of the </a:t>
            </a:r>
            <a:r>
              <a:rPr lang="en-US" dirty="0" err="1"/>
              <a:t>struct</a:t>
            </a:r>
            <a:r>
              <a:rPr lang="en-US" dirty="0"/>
              <a:t>, whereas a variable of a class type stores a reference to a dynamically allocated object. </a:t>
            </a:r>
            <a:r>
              <a:rPr lang="en-US" dirty="0" err="1"/>
              <a:t>Struct</a:t>
            </a:r>
            <a:r>
              <a:rPr lang="en-US" dirty="0"/>
              <a:t> types do not support user-specified inheritance, and all </a:t>
            </a:r>
            <a:r>
              <a:rPr lang="en-US" dirty="0" err="1"/>
              <a:t>struct</a:t>
            </a:r>
            <a:r>
              <a:rPr lang="en-US" dirty="0"/>
              <a:t> types implicitly inherit from type </a:t>
            </a:r>
            <a:r>
              <a:rPr lang="en-US" u="sng" dirty="0" err="1">
                <a:hlinkClick r:id="rId2"/>
              </a:rPr>
              <a:t>ValueType</a:t>
            </a:r>
            <a:r>
              <a:rPr lang="en-US" dirty="0"/>
              <a:t>, which in turn implicitly inherits from </a:t>
            </a:r>
            <a:r>
              <a:rPr lang="en-US" dirty="0" smtClean="0"/>
              <a:t>object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https://docs.microsoft.com/en-us/dotnet/csharp/tour-of-csharp/expressions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https://docs.microsoft.com/en-us/dotnet/csharp/tour-of-csharp/statements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err="1" smtClean="0"/>
              <a:t>Ienumerable</a:t>
            </a:r>
            <a:endParaRPr lang="en-US" dirty="0" smtClean="0"/>
          </a:p>
          <a:p>
            <a:r>
              <a:rPr lang="en-US" dirty="0" smtClean="0"/>
              <a:t>Dictionary&lt;</a:t>
            </a:r>
            <a:r>
              <a:rPr lang="en-US" dirty="0" err="1" smtClean="0"/>
              <a:t>key,value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.Net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280" y="1600200"/>
            <a:ext cx="76334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and </a:t>
            </a:r>
            <a:r>
              <a:rPr lang="en-US" dirty="0" err="1" smtClean="0"/>
              <a:t>Lamda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err="1" smtClean="0"/>
              <a:t>Lamda</a:t>
            </a:r>
            <a:r>
              <a:rPr lang="en-US" dirty="0" smtClean="0"/>
              <a:t> expression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Enums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703" y="1600200"/>
            <a:ext cx="5826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user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email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list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object (</a:t>
            </a:r>
            <a:r>
              <a:rPr lang="en-US" dirty="0" err="1" smtClean="0"/>
              <a:t>môn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user </a:t>
            </a:r>
            <a:r>
              <a:rPr lang="en-US" dirty="0" err="1" smtClean="0"/>
              <a:t>chọn</a:t>
            </a:r>
            <a:r>
              <a:rPr lang="en-US" dirty="0" smtClean="0"/>
              <a:t> “No” </a:t>
            </a:r>
            <a:r>
              <a:rPr lang="en-US" dirty="0" err="1" smtClean="0"/>
              <a:t>hoặc</a:t>
            </a:r>
            <a:r>
              <a:rPr lang="en-US" dirty="0" smtClean="0"/>
              <a:t> “N”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try/catch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user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/</a:t>
            </a:r>
            <a:r>
              <a:rPr lang="en-US" dirty="0" err="1" smtClean="0"/>
              <a:t>Lamda</a:t>
            </a:r>
            <a:r>
              <a:rPr lang="en-US" dirty="0" smtClean="0"/>
              <a:t> expression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&gt; 6,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user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458" y="1600200"/>
            <a:ext cx="7737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23" y="1600200"/>
            <a:ext cx="8209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66" y="1600200"/>
            <a:ext cx="80388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6262"/>
            <a:ext cx="8229600" cy="425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Visual Studio World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7" y="1524000"/>
            <a:ext cx="8021126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C#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1824"/>
            <a:ext cx="8229600" cy="444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F5 to start debugging</a:t>
            </a:r>
          </a:p>
          <a:p>
            <a:r>
              <a:rPr lang="en-US" dirty="0" smtClean="0"/>
              <a:t>Setting breakpoint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255</Words>
  <Application>Microsoft Office PowerPoint</Application>
  <PresentationFormat>On-screen Show (4:3)</PresentationFormat>
  <Paragraphs>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C# Fundamental</vt:lpstr>
      <vt:lpstr>What is .Net</vt:lpstr>
      <vt:lpstr>CLR</vt:lpstr>
      <vt:lpstr>FCL</vt:lpstr>
      <vt:lpstr>C#</vt:lpstr>
      <vt:lpstr>The compiler</vt:lpstr>
      <vt:lpstr>Hello Visual Studio World</vt:lpstr>
      <vt:lpstr>Editing C#</vt:lpstr>
      <vt:lpstr>Debugging</vt:lpstr>
      <vt:lpstr>C# project structure</vt:lpstr>
      <vt:lpstr>Types</vt:lpstr>
      <vt:lpstr>Summary</vt:lpstr>
      <vt:lpstr>Classes and Objects</vt:lpstr>
      <vt:lpstr>Class definitions</vt:lpstr>
      <vt:lpstr>Class definitions</vt:lpstr>
      <vt:lpstr>Struct</vt:lpstr>
      <vt:lpstr>Expressions</vt:lpstr>
      <vt:lpstr>Statements </vt:lpstr>
      <vt:lpstr>List Type</vt:lpstr>
      <vt:lpstr>Linq and Lamda expression</vt:lpstr>
      <vt:lpstr>Enums </vt:lpstr>
      <vt:lpstr>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</dc:title>
  <dc:creator>Nguyen Cuong</dc:creator>
  <cp:lastModifiedBy>Nguyen Cuong</cp:lastModifiedBy>
  <cp:revision>15</cp:revision>
  <dcterms:created xsi:type="dcterms:W3CDTF">2019-01-09T04:40:02Z</dcterms:created>
  <dcterms:modified xsi:type="dcterms:W3CDTF">2019-01-09T07:54:01Z</dcterms:modified>
</cp:coreProperties>
</file>