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28F456-0980-466F-B077-9FC5F33181BE}" type="doc">
      <dgm:prSet loTypeId="urn:microsoft.com/office/officeart/2008/layout/VerticalCurvedList" loCatId="list" qsTypeId="urn:microsoft.com/office/officeart/2005/8/quickstyle/simple5" qsCatId="simple" csTypeId="urn:microsoft.com/office/officeart/2005/8/colors/colorful1" csCatId="colorful" phldr="1"/>
      <dgm:spPr/>
      <dgm:t>
        <a:bodyPr/>
        <a:lstStyle/>
        <a:p>
          <a:endParaRPr lang="en-US"/>
        </a:p>
      </dgm:t>
    </dgm:pt>
    <dgm:pt modelId="{7908F6DB-DF7C-4E74-9AC5-AB18CD3CF0F4}">
      <dgm:prSet phldrT="[Text]"/>
      <dgm:spPr>
        <a:xfrm>
          <a:off x="367668" y="242512"/>
          <a:ext cx="8176340" cy="485334"/>
        </a:xfrm>
        <a:prstGeom prst="rect">
          <a:avLst/>
        </a:prstGeom>
      </dgm:spPr>
      <dgm:t>
        <a:bodyPr/>
        <a:lstStyle/>
        <a:p>
          <a:r>
            <a:rPr lang="en-US" dirty="0" smtClean="0">
              <a:latin typeface="Arial" panose="020B0604020202020204" pitchFamily="34" charset="0"/>
              <a:ea typeface="+mn-ea"/>
              <a:cs typeface="Arial" panose="020B0604020202020204" pitchFamily="34" charset="0"/>
            </a:rPr>
            <a:t>I. </a:t>
          </a:r>
          <a:r>
            <a:rPr lang="en-US" dirty="0" err="1" smtClean="0">
              <a:latin typeface="Arial" panose="020B0604020202020204" pitchFamily="34" charset="0"/>
              <a:ea typeface="+mn-ea"/>
              <a:cs typeface="Arial" panose="020B0604020202020204" pitchFamily="34" charset="0"/>
            </a:rPr>
            <a:t>Giới</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thiệu</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đề</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tài</a:t>
          </a:r>
          <a:endParaRPr lang="en-US" dirty="0">
            <a:latin typeface="Arial" panose="020B0604020202020204" pitchFamily="34" charset="0"/>
            <a:ea typeface="+mn-ea"/>
            <a:cs typeface="Arial" panose="020B0604020202020204" pitchFamily="34" charset="0"/>
          </a:endParaRPr>
        </a:p>
      </dgm:t>
    </dgm:pt>
    <dgm:pt modelId="{8AD2EF0E-5746-4D5A-AE3E-95DDC6373164}" type="parTrans" cxnId="{FB60059C-554A-4096-8771-A9C9AFBDBFBC}">
      <dgm:prSet/>
      <dgm:spPr/>
      <dgm:t>
        <a:bodyPr/>
        <a:lstStyle/>
        <a:p>
          <a:endParaRPr lang="en-US"/>
        </a:p>
      </dgm:t>
    </dgm:pt>
    <dgm:pt modelId="{4C84F9C6-C12B-48AE-B030-61FC2CBEDD92}" type="sibTrans" cxnId="{FB60059C-554A-4096-8771-A9C9AFBDBFBC}">
      <dgm:prSet/>
      <dgm:spPr>
        <a:xfrm>
          <a:off x="-4387787" y="-673007"/>
          <a:ext cx="5227451" cy="5227451"/>
        </a:xfrm>
        <a:prstGeom prst="blockArc">
          <a:avLst>
            <a:gd name="adj1" fmla="val 18900000"/>
            <a:gd name="adj2" fmla="val 2700000"/>
            <a:gd name="adj3" fmla="val 413"/>
          </a:avLst>
        </a:prstGeom>
      </dgm:spPr>
      <dgm:t>
        <a:bodyPr/>
        <a:lstStyle/>
        <a:p>
          <a:endParaRPr lang="en-US"/>
        </a:p>
      </dgm:t>
    </dgm:pt>
    <dgm:pt modelId="{61872669-4AF3-415B-BC15-A160814BE253}">
      <dgm:prSet phldrT="[Text]"/>
      <dgm:spPr>
        <a:xfrm>
          <a:off x="822184" y="1698051"/>
          <a:ext cx="7721824" cy="485334"/>
        </a:xfrm>
        <a:prstGeom prst="rect">
          <a:avLst/>
        </a:prstGeom>
      </dgm:spPr>
      <dgm:t>
        <a:bodyPr/>
        <a:lstStyle/>
        <a:p>
          <a:r>
            <a:rPr lang="en-US" dirty="0" smtClean="0">
              <a:latin typeface="Arial" panose="020B0604020202020204" pitchFamily="34" charset="0"/>
              <a:ea typeface="+mn-ea"/>
              <a:cs typeface="Arial" panose="020B0604020202020204" pitchFamily="34" charset="0"/>
            </a:rPr>
            <a:t>III. </a:t>
          </a:r>
          <a:r>
            <a:rPr lang="en-US" dirty="0" err="1" smtClean="0">
              <a:latin typeface="Arial" panose="020B0604020202020204" pitchFamily="34" charset="0"/>
              <a:ea typeface="+mn-ea"/>
              <a:cs typeface="Arial" panose="020B0604020202020204" pitchFamily="34" charset="0"/>
            </a:rPr>
            <a:t>Phát</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triển</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hệ</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thống</a:t>
          </a:r>
          <a:endParaRPr lang="en-US" dirty="0">
            <a:latin typeface="Arial" panose="020B0604020202020204" pitchFamily="34" charset="0"/>
            <a:ea typeface="+mn-ea"/>
            <a:cs typeface="Arial" panose="020B0604020202020204" pitchFamily="34" charset="0"/>
          </a:endParaRPr>
        </a:p>
      </dgm:t>
    </dgm:pt>
    <dgm:pt modelId="{8B7C24A8-DAD0-4576-B744-AF1829543D74}" type="parTrans" cxnId="{F8B3D93F-17DC-471E-A43D-2489E22C1AEE}">
      <dgm:prSet/>
      <dgm:spPr/>
      <dgm:t>
        <a:bodyPr/>
        <a:lstStyle/>
        <a:p>
          <a:endParaRPr lang="en-US"/>
        </a:p>
      </dgm:t>
    </dgm:pt>
    <dgm:pt modelId="{C22E054D-298B-4C8F-A3CE-84AFCE463158}" type="sibTrans" cxnId="{F8B3D93F-17DC-471E-A43D-2489E22C1AEE}">
      <dgm:prSet/>
      <dgm:spPr/>
      <dgm:t>
        <a:bodyPr/>
        <a:lstStyle/>
        <a:p>
          <a:endParaRPr lang="en-US"/>
        </a:p>
      </dgm:t>
    </dgm:pt>
    <dgm:pt modelId="{36B91608-AEC9-4D74-B51E-DC2ACB982E68}">
      <dgm:prSet phldrT="[Text]"/>
      <dgm:spPr>
        <a:xfrm>
          <a:off x="715445" y="2425820"/>
          <a:ext cx="7828563" cy="485334"/>
        </a:xfrm>
        <a:prstGeom prst="rect">
          <a:avLst/>
        </a:prstGeom>
      </dgm:spPr>
      <dgm:t>
        <a:bodyPr/>
        <a:lstStyle/>
        <a:p>
          <a:r>
            <a:rPr lang="en-US" dirty="0" smtClean="0">
              <a:latin typeface="Arial" panose="020B0604020202020204" pitchFamily="34" charset="0"/>
              <a:ea typeface="+mn-ea"/>
              <a:cs typeface="Arial" panose="020B0604020202020204" pitchFamily="34" charset="0"/>
            </a:rPr>
            <a:t>IV. </a:t>
          </a:r>
          <a:r>
            <a:rPr lang="en-US" dirty="0" err="1" smtClean="0">
              <a:latin typeface="Arial" panose="020B0604020202020204" pitchFamily="34" charset="0"/>
              <a:ea typeface="+mn-ea"/>
              <a:cs typeface="Arial" panose="020B0604020202020204" pitchFamily="34" charset="0"/>
            </a:rPr>
            <a:t>Đánh</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giá</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sản</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phẩm</a:t>
          </a:r>
          <a:endParaRPr lang="en-US" dirty="0">
            <a:latin typeface="Arial" panose="020B0604020202020204" pitchFamily="34" charset="0"/>
            <a:ea typeface="+mn-ea"/>
            <a:cs typeface="Arial" panose="020B0604020202020204" pitchFamily="34" charset="0"/>
          </a:endParaRPr>
        </a:p>
      </dgm:t>
    </dgm:pt>
    <dgm:pt modelId="{09444B53-7097-49EE-9622-55A8678C6E4F}" type="parTrans" cxnId="{65B03BAB-957F-4A51-BDCB-DDFDE573A112}">
      <dgm:prSet/>
      <dgm:spPr/>
      <dgm:t>
        <a:bodyPr/>
        <a:lstStyle/>
        <a:p>
          <a:endParaRPr lang="en-US"/>
        </a:p>
      </dgm:t>
    </dgm:pt>
    <dgm:pt modelId="{BD03BB79-99F7-4954-992B-51C51926D4E2}" type="sibTrans" cxnId="{65B03BAB-957F-4A51-BDCB-DDFDE573A112}">
      <dgm:prSet/>
      <dgm:spPr/>
      <dgm:t>
        <a:bodyPr/>
        <a:lstStyle/>
        <a:p>
          <a:endParaRPr lang="en-US"/>
        </a:p>
      </dgm:t>
    </dgm:pt>
    <dgm:pt modelId="{A3AF7582-0D2E-46FE-B524-AFB9C80CB9A7}">
      <dgm:prSet phldrT="[Text]"/>
      <dgm:spPr>
        <a:xfrm>
          <a:off x="715445" y="970281"/>
          <a:ext cx="7828563" cy="485334"/>
        </a:xfrm>
        <a:prstGeom prst="rect">
          <a:avLst/>
        </a:prstGeom>
      </dgm:spPr>
      <dgm:t>
        <a:bodyPr/>
        <a:lstStyle/>
        <a:p>
          <a:r>
            <a:rPr lang="en-US" dirty="0" smtClean="0">
              <a:latin typeface="Arial" panose="020B0604020202020204" pitchFamily="34" charset="0"/>
              <a:ea typeface="+mn-ea"/>
              <a:cs typeface="Arial" panose="020B0604020202020204" pitchFamily="34" charset="0"/>
            </a:rPr>
            <a:t>II. </a:t>
          </a:r>
          <a:r>
            <a:rPr lang="en-US" dirty="0" err="1" smtClean="0">
              <a:latin typeface="Arial" panose="020B0604020202020204" pitchFamily="34" charset="0"/>
              <a:ea typeface="+mn-ea"/>
              <a:cs typeface="Arial" panose="020B0604020202020204" pitchFamily="34" charset="0"/>
            </a:rPr>
            <a:t>Giải</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pháp</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thực</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hiện</a:t>
          </a:r>
          <a:endParaRPr lang="en-US" dirty="0">
            <a:latin typeface="Arial" panose="020B0604020202020204" pitchFamily="34" charset="0"/>
            <a:ea typeface="+mn-ea"/>
            <a:cs typeface="Arial" panose="020B0604020202020204" pitchFamily="34" charset="0"/>
          </a:endParaRPr>
        </a:p>
      </dgm:t>
    </dgm:pt>
    <dgm:pt modelId="{1B7560D7-F857-4C83-B718-C7ED84EC1D54}" type="parTrans" cxnId="{830906EE-1AEA-4E0B-A287-03A705D4B852}">
      <dgm:prSet/>
      <dgm:spPr/>
      <dgm:t>
        <a:bodyPr/>
        <a:lstStyle/>
        <a:p>
          <a:endParaRPr lang="en-US"/>
        </a:p>
      </dgm:t>
    </dgm:pt>
    <dgm:pt modelId="{6DF5FD6B-94AC-431C-8CCE-45BA9880551B}" type="sibTrans" cxnId="{830906EE-1AEA-4E0B-A287-03A705D4B852}">
      <dgm:prSet/>
      <dgm:spPr/>
      <dgm:t>
        <a:bodyPr/>
        <a:lstStyle/>
        <a:p>
          <a:endParaRPr lang="en-US"/>
        </a:p>
      </dgm:t>
    </dgm:pt>
    <dgm:pt modelId="{424681D2-884A-462A-8584-25798F4F34E3}">
      <dgm:prSet/>
      <dgm:spPr>
        <a:xfrm>
          <a:off x="367668" y="3153589"/>
          <a:ext cx="8176340" cy="485334"/>
        </a:xfrm>
        <a:prstGeom prst="rect">
          <a:avLst/>
        </a:prstGeom>
      </dgm:spPr>
      <dgm:t>
        <a:bodyPr/>
        <a:lstStyle/>
        <a:p>
          <a:r>
            <a:rPr lang="en-US" dirty="0" smtClean="0">
              <a:latin typeface="Arial" panose="020B0604020202020204" pitchFamily="34" charset="0"/>
              <a:ea typeface="+mn-ea"/>
              <a:cs typeface="Arial" panose="020B0604020202020204" pitchFamily="34" charset="0"/>
            </a:rPr>
            <a:t>V. </a:t>
          </a:r>
          <a:r>
            <a:rPr lang="en-US" dirty="0" err="1" smtClean="0">
              <a:latin typeface="Arial" panose="020B0604020202020204" pitchFamily="34" charset="0"/>
              <a:ea typeface="+mn-ea"/>
              <a:cs typeface="Arial" panose="020B0604020202020204" pitchFamily="34" charset="0"/>
            </a:rPr>
            <a:t>Kết</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quả</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và</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hướng</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phát</a:t>
          </a:r>
          <a:r>
            <a:rPr lang="en-US" dirty="0" smtClean="0">
              <a:latin typeface="Arial" panose="020B0604020202020204" pitchFamily="34" charset="0"/>
              <a:ea typeface="+mn-ea"/>
              <a:cs typeface="Arial" panose="020B0604020202020204" pitchFamily="34" charset="0"/>
            </a:rPr>
            <a:t> </a:t>
          </a:r>
          <a:r>
            <a:rPr lang="en-US" dirty="0" err="1" smtClean="0">
              <a:latin typeface="Arial" panose="020B0604020202020204" pitchFamily="34" charset="0"/>
              <a:ea typeface="+mn-ea"/>
              <a:cs typeface="Arial" panose="020B0604020202020204" pitchFamily="34" charset="0"/>
            </a:rPr>
            <a:t>triển</a:t>
          </a:r>
          <a:endParaRPr lang="en-US" dirty="0">
            <a:latin typeface="Arial" panose="020B0604020202020204" pitchFamily="34" charset="0"/>
            <a:ea typeface="+mn-ea"/>
            <a:cs typeface="Arial" panose="020B0604020202020204" pitchFamily="34" charset="0"/>
          </a:endParaRPr>
        </a:p>
      </dgm:t>
    </dgm:pt>
    <dgm:pt modelId="{2E54C8A2-9829-401C-A2D5-570289FE19FE}" type="sibTrans" cxnId="{D0BB439C-AFDE-4A4E-BCC6-080F368BEB93}">
      <dgm:prSet/>
      <dgm:spPr/>
      <dgm:t>
        <a:bodyPr/>
        <a:lstStyle/>
        <a:p>
          <a:endParaRPr lang="en-US"/>
        </a:p>
      </dgm:t>
    </dgm:pt>
    <dgm:pt modelId="{0BA9D6C8-5F90-469D-982E-94468FC1F02B}" type="parTrans" cxnId="{D0BB439C-AFDE-4A4E-BCC6-080F368BEB93}">
      <dgm:prSet/>
      <dgm:spPr/>
      <dgm:t>
        <a:bodyPr/>
        <a:lstStyle/>
        <a:p>
          <a:endParaRPr lang="en-US"/>
        </a:p>
      </dgm:t>
    </dgm:pt>
    <dgm:pt modelId="{6ED6B2EC-B37C-4A3F-9C04-ED4D824EF6D8}" type="pres">
      <dgm:prSet presAssocID="{2228F456-0980-466F-B077-9FC5F33181BE}" presName="Name0" presStyleCnt="0">
        <dgm:presLayoutVars>
          <dgm:chMax val="7"/>
          <dgm:chPref val="7"/>
          <dgm:dir/>
        </dgm:presLayoutVars>
      </dgm:prSet>
      <dgm:spPr/>
      <dgm:t>
        <a:bodyPr/>
        <a:lstStyle/>
        <a:p>
          <a:endParaRPr lang="en-US"/>
        </a:p>
      </dgm:t>
    </dgm:pt>
    <dgm:pt modelId="{583D9EFA-B0DC-4DBD-8844-0FD9B7932D56}" type="pres">
      <dgm:prSet presAssocID="{2228F456-0980-466F-B077-9FC5F33181BE}" presName="Name1" presStyleCnt="0"/>
      <dgm:spPr/>
      <dgm:t>
        <a:bodyPr/>
        <a:lstStyle/>
        <a:p>
          <a:endParaRPr lang="en-US"/>
        </a:p>
      </dgm:t>
    </dgm:pt>
    <dgm:pt modelId="{EA33AD78-B78C-4758-AEF4-2A27F0E07284}" type="pres">
      <dgm:prSet presAssocID="{2228F456-0980-466F-B077-9FC5F33181BE}" presName="cycle" presStyleCnt="0"/>
      <dgm:spPr/>
      <dgm:t>
        <a:bodyPr/>
        <a:lstStyle/>
        <a:p>
          <a:endParaRPr lang="en-US"/>
        </a:p>
      </dgm:t>
    </dgm:pt>
    <dgm:pt modelId="{16F23E4D-71A0-4E0C-BA54-F1739707910A}" type="pres">
      <dgm:prSet presAssocID="{2228F456-0980-466F-B077-9FC5F33181BE}" presName="srcNode" presStyleLbl="node1" presStyleIdx="0" presStyleCnt="5"/>
      <dgm:spPr/>
      <dgm:t>
        <a:bodyPr/>
        <a:lstStyle/>
        <a:p>
          <a:endParaRPr lang="en-US"/>
        </a:p>
      </dgm:t>
    </dgm:pt>
    <dgm:pt modelId="{D8D82690-76AE-4809-8580-F51740AF4AA2}" type="pres">
      <dgm:prSet presAssocID="{2228F456-0980-466F-B077-9FC5F33181BE}" presName="conn" presStyleLbl="parChTrans1D2" presStyleIdx="0" presStyleCnt="1"/>
      <dgm:spPr/>
      <dgm:t>
        <a:bodyPr/>
        <a:lstStyle/>
        <a:p>
          <a:endParaRPr lang="en-US"/>
        </a:p>
      </dgm:t>
    </dgm:pt>
    <dgm:pt modelId="{96A905D7-1DDE-4798-B7C5-710AD8D2BA29}" type="pres">
      <dgm:prSet presAssocID="{2228F456-0980-466F-B077-9FC5F33181BE}" presName="extraNode" presStyleLbl="node1" presStyleIdx="0" presStyleCnt="5"/>
      <dgm:spPr/>
      <dgm:t>
        <a:bodyPr/>
        <a:lstStyle/>
        <a:p>
          <a:endParaRPr lang="en-US"/>
        </a:p>
      </dgm:t>
    </dgm:pt>
    <dgm:pt modelId="{C69F073D-E809-4986-9EED-48AB0D46F469}" type="pres">
      <dgm:prSet presAssocID="{2228F456-0980-466F-B077-9FC5F33181BE}" presName="dstNode" presStyleLbl="node1" presStyleIdx="0" presStyleCnt="5"/>
      <dgm:spPr/>
      <dgm:t>
        <a:bodyPr/>
        <a:lstStyle/>
        <a:p>
          <a:endParaRPr lang="en-US"/>
        </a:p>
      </dgm:t>
    </dgm:pt>
    <dgm:pt modelId="{9A39E05E-F8E0-479E-AD5A-94B592DC8807}" type="pres">
      <dgm:prSet presAssocID="{7908F6DB-DF7C-4E74-9AC5-AB18CD3CF0F4}" presName="text_1" presStyleLbl="node1" presStyleIdx="0" presStyleCnt="5" custScaleX="99201" custLinFactNeighborX="-167" custLinFactNeighborY="-2866">
        <dgm:presLayoutVars>
          <dgm:bulletEnabled val="1"/>
        </dgm:presLayoutVars>
      </dgm:prSet>
      <dgm:spPr/>
      <dgm:t>
        <a:bodyPr/>
        <a:lstStyle/>
        <a:p>
          <a:endParaRPr lang="en-US"/>
        </a:p>
      </dgm:t>
    </dgm:pt>
    <dgm:pt modelId="{AC7D6034-4A90-4B03-8EB2-A41A6B06D981}" type="pres">
      <dgm:prSet presAssocID="{7908F6DB-DF7C-4E74-9AC5-AB18CD3CF0F4}" presName="accent_1" presStyleCnt="0"/>
      <dgm:spPr/>
      <dgm:t>
        <a:bodyPr/>
        <a:lstStyle/>
        <a:p>
          <a:endParaRPr lang="en-US"/>
        </a:p>
      </dgm:t>
    </dgm:pt>
    <dgm:pt modelId="{0D651B8A-B397-4877-B58E-B597033C250E}" type="pres">
      <dgm:prSet presAssocID="{7908F6DB-DF7C-4E74-9AC5-AB18CD3CF0F4}" presName="accentRepeatNode" presStyleLbl="solidFgAcc1" presStyleIdx="0" presStyleCnt="5"/>
      <dgm:spPr>
        <a:xfrm>
          <a:off x="64334" y="181845"/>
          <a:ext cx="606668" cy="606668"/>
        </a:xfrm>
        <a:prstGeom prst="ellipse">
          <a:avLst/>
        </a:prstGeom>
      </dgm:spPr>
      <dgm:t>
        <a:bodyPr/>
        <a:lstStyle/>
        <a:p>
          <a:endParaRPr lang="en-US"/>
        </a:p>
      </dgm:t>
    </dgm:pt>
    <dgm:pt modelId="{47559CF3-D022-4E80-BB74-CCDDD40A1E10}" type="pres">
      <dgm:prSet presAssocID="{A3AF7582-0D2E-46FE-B524-AFB9C80CB9A7}" presName="text_2" presStyleLbl="node1" presStyleIdx="1" presStyleCnt="5">
        <dgm:presLayoutVars>
          <dgm:bulletEnabled val="1"/>
        </dgm:presLayoutVars>
      </dgm:prSet>
      <dgm:spPr/>
      <dgm:t>
        <a:bodyPr/>
        <a:lstStyle/>
        <a:p>
          <a:endParaRPr lang="en-US"/>
        </a:p>
      </dgm:t>
    </dgm:pt>
    <dgm:pt modelId="{9A4EFBC6-B314-4B3E-B286-7E15F7666F7D}" type="pres">
      <dgm:prSet presAssocID="{A3AF7582-0D2E-46FE-B524-AFB9C80CB9A7}" presName="accent_2" presStyleCnt="0"/>
      <dgm:spPr/>
      <dgm:t>
        <a:bodyPr/>
        <a:lstStyle/>
        <a:p>
          <a:endParaRPr lang="en-US"/>
        </a:p>
      </dgm:t>
    </dgm:pt>
    <dgm:pt modelId="{CC6CDAE0-E20D-451F-9620-B5F806C5CD09}" type="pres">
      <dgm:prSet presAssocID="{A3AF7582-0D2E-46FE-B524-AFB9C80CB9A7}" presName="accentRepeatNode" presStyleLbl="solidFgAcc1" presStyleIdx="1" presStyleCnt="5"/>
      <dgm:spPr>
        <a:xfrm>
          <a:off x="412110" y="909614"/>
          <a:ext cx="606668" cy="606668"/>
        </a:xfrm>
        <a:prstGeom prst="ellipse">
          <a:avLst/>
        </a:prstGeom>
      </dgm:spPr>
      <dgm:t>
        <a:bodyPr/>
        <a:lstStyle/>
        <a:p>
          <a:endParaRPr lang="en-US"/>
        </a:p>
      </dgm:t>
    </dgm:pt>
    <dgm:pt modelId="{170C4DCA-DEC7-40B8-BAD0-6DFAA03F2C30}" type="pres">
      <dgm:prSet presAssocID="{61872669-4AF3-415B-BC15-A160814BE253}" presName="text_3" presStyleLbl="node1" presStyleIdx="2" presStyleCnt="5">
        <dgm:presLayoutVars>
          <dgm:bulletEnabled val="1"/>
        </dgm:presLayoutVars>
      </dgm:prSet>
      <dgm:spPr/>
      <dgm:t>
        <a:bodyPr/>
        <a:lstStyle/>
        <a:p>
          <a:endParaRPr lang="en-US"/>
        </a:p>
      </dgm:t>
    </dgm:pt>
    <dgm:pt modelId="{B81EBD4D-F6D5-44BB-B5F4-BBC6FACC1E45}" type="pres">
      <dgm:prSet presAssocID="{61872669-4AF3-415B-BC15-A160814BE253}" presName="accent_3" presStyleCnt="0"/>
      <dgm:spPr/>
      <dgm:t>
        <a:bodyPr/>
        <a:lstStyle/>
        <a:p>
          <a:endParaRPr lang="en-US"/>
        </a:p>
      </dgm:t>
    </dgm:pt>
    <dgm:pt modelId="{7CA81F84-1900-4DB5-AFE2-FA0841AE74F4}" type="pres">
      <dgm:prSet presAssocID="{61872669-4AF3-415B-BC15-A160814BE253}" presName="accentRepeatNode" presStyleLbl="solidFgAcc1" presStyleIdx="2" presStyleCnt="5"/>
      <dgm:spPr>
        <a:xfrm>
          <a:off x="518850" y="1637384"/>
          <a:ext cx="606668" cy="606668"/>
        </a:xfrm>
        <a:prstGeom prst="ellipse">
          <a:avLst/>
        </a:prstGeom>
      </dgm:spPr>
      <dgm:t>
        <a:bodyPr/>
        <a:lstStyle/>
        <a:p>
          <a:endParaRPr lang="en-US"/>
        </a:p>
      </dgm:t>
    </dgm:pt>
    <dgm:pt modelId="{748F1766-CD05-415E-8A75-07F29A8AF2EE}" type="pres">
      <dgm:prSet presAssocID="{36B91608-AEC9-4D74-B51E-DC2ACB982E68}" presName="text_4" presStyleLbl="node1" presStyleIdx="3" presStyleCnt="5">
        <dgm:presLayoutVars>
          <dgm:bulletEnabled val="1"/>
        </dgm:presLayoutVars>
      </dgm:prSet>
      <dgm:spPr/>
      <dgm:t>
        <a:bodyPr/>
        <a:lstStyle/>
        <a:p>
          <a:endParaRPr lang="en-US"/>
        </a:p>
      </dgm:t>
    </dgm:pt>
    <dgm:pt modelId="{4957198B-23FE-4F3F-8495-306305B96887}" type="pres">
      <dgm:prSet presAssocID="{36B91608-AEC9-4D74-B51E-DC2ACB982E68}" presName="accent_4" presStyleCnt="0"/>
      <dgm:spPr/>
      <dgm:t>
        <a:bodyPr/>
        <a:lstStyle/>
        <a:p>
          <a:endParaRPr lang="en-US"/>
        </a:p>
      </dgm:t>
    </dgm:pt>
    <dgm:pt modelId="{4D677E30-51CC-4048-A4B9-2E95133F5965}" type="pres">
      <dgm:prSet presAssocID="{36B91608-AEC9-4D74-B51E-DC2ACB982E68}" presName="accentRepeatNode" presStyleLbl="solidFgAcc1" presStyleIdx="3" presStyleCnt="5"/>
      <dgm:spPr>
        <a:xfrm>
          <a:off x="412110" y="2365153"/>
          <a:ext cx="606668" cy="606668"/>
        </a:xfrm>
        <a:prstGeom prst="ellipse">
          <a:avLst/>
        </a:prstGeom>
      </dgm:spPr>
      <dgm:t>
        <a:bodyPr/>
        <a:lstStyle/>
        <a:p>
          <a:endParaRPr lang="en-US"/>
        </a:p>
      </dgm:t>
    </dgm:pt>
    <dgm:pt modelId="{3D9458C2-3CB9-4541-9F44-6C95FE1D80EE}" type="pres">
      <dgm:prSet presAssocID="{424681D2-884A-462A-8584-25798F4F34E3}" presName="text_5" presStyleLbl="node1" presStyleIdx="4" presStyleCnt="5">
        <dgm:presLayoutVars>
          <dgm:bulletEnabled val="1"/>
        </dgm:presLayoutVars>
      </dgm:prSet>
      <dgm:spPr/>
      <dgm:t>
        <a:bodyPr/>
        <a:lstStyle/>
        <a:p>
          <a:endParaRPr lang="en-US"/>
        </a:p>
      </dgm:t>
    </dgm:pt>
    <dgm:pt modelId="{4CCEAA6D-719E-4A71-B9C9-034B3E4534F0}" type="pres">
      <dgm:prSet presAssocID="{424681D2-884A-462A-8584-25798F4F34E3}" presName="accent_5" presStyleCnt="0"/>
      <dgm:spPr/>
      <dgm:t>
        <a:bodyPr/>
        <a:lstStyle/>
        <a:p>
          <a:endParaRPr lang="en-US"/>
        </a:p>
      </dgm:t>
    </dgm:pt>
    <dgm:pt modelId="{5C7B934E-996A-44F5-BD09-E5F8E8FB9EED}" type="pres">
      <dgm:prSet presAssocID="{424681D2-884A-462A-8584-25798F4F34E3}" presName="accentRepeatNode" presStyleLbl="solidFgAcc1" presStyleIdx="4" presStyleCnt="5"/>
      <dgm:spPr>
        <a:xfrm>
          <a:off x="64334" y="3092923"/>
          <a:ext cx="606668" cy="606668"/>
        </a:xfrm>
        <a:prstGeom prst="ellipse">
          <a:avLst/>
        </a:prstGeom>
      </dgm:spPr>
      <dgm:t>
        <a:bodyPr/>
        <a:lstStyle/>
        <a:p>
          <a:endParaRPr lang="en-US"/>
        </a:p>
      </dgm:t>
    </dgm:pt>
  </dgm:ptLst>
  <dgm:cxnLst>
    <dgm:cxn modelId="{B9C12080-99FF-4A9A-AF3B-0C15DE7799D6}" type="presOf" srcId="{36B91608-AEC9-4D74-B51E-DC2ACB982E68}" destId="{748F1766-CD05-415E-8A75-07F29A8AF2EE}" srcOrd="0" destOrd="0" presId="urn:microsoft.com/office/officeart/2008/layout/VerticalCurvedList"/>
    <dgm:cxn modelId="{259BC6CC-EC4A-4855-BCD2-7352118E59C4}" type="presOf" srcId="{A3AF7582-0D2E-46FE-B524-AFB9C80CB9A7}" destId="{47559CF3-D022-4E80-BB74-CCDDD40A1E10}" srcOrd="0" destOrd="0" presId="urn:microsoft.com/office/officeart/2008/layout/VerticalCurvedList"/>
    <dgm:cxn modelId="{F7287F39-EA2A-4224-8602-A22F5788924E}" type="presOf" srcId="{61872669-4AF3-415B-BC15-A160814BE253}" destId="{170C4DCA-DEC7-40B8-BAD0-6DFAA03F2C30}" srcOrd="0" destOrd="0" presId="urn:microsoft.com/office/officeart/2008/layout/VerticalCurvedList"/>
    <dgm:cxn modelId="{D0BB439C-AFDE-4A4E-BCC6-080F368BEB93}" srcId="{2228F456-0980-466F-B077-9FC5F33181BE}" destId="{424681D2-884A-462A-8584-25798F4F34E3}" srcOrd="4" destOrd="0" parTransId="{0BA9D6C8-5F90-469D-982E-94468FC1F02B}" sibTransId="{2E54C8A2-9829-401C-A2D5-570289FE19FE}"/>
    <dgm:cxn modelId="{A46BE8C7-4AE0-41B5-880F-476975FB89A4}" type="presOf" srcId="{7908F6DB-DF7C-4E74-9AC5-AB18CD3CF0F4}" destId="{9A39E05E-F8E0-479E-AD5A-94B592DC8807}" srcOrd="0" destOrd="0" presId="urn:microsoft.com/office/officeart/2008/layout/VerticalCurvedList"/>
    <dgm:cxn modelId="{A4C297F8-E45D-4568-A7C8-5CA69F8B3DBC}" type="presOf" srcId="{424681D2-884A-462A-8584-25798F4F34E3}" destId="{3D9458C2-3CB9-4541-9F44-6C95FE1D80EE}" srcOrd="0" destOrd="0" presId="urn:microsoft.com/office/officeart/2008/layout/VerticalCurvedList"/>
    <dgm:cxn modelId="{0FBB5068-6EB7-413A-BDEA-9F9E00E9A3CD}" type="presOf" srcId="{4C84F9C6-C12B-48AE-B030-61FC2CBEDD92}" destId="{D8D82690-76AE-4809-8580-F51740AF4AA2}" srcOrd="0" destOrd="0" presId="urn:microsoft.com/office/officeart/2008/layout/VerticalCurvedList"/>
    <dgm:cxn modelId="{17A0B0DD-11DC-4B41-BB68-A266D30F23A8}" type="presOf" srcId="{2228F456-0980-466F-B077-9FC5F33181BE}" destId="{6ED6B2EC-B37C-4A3F-9C04-ED4D824EF6D8}" srcOrd="0" destOrd="0" presId="urn:microsoft.com/office/officeart/2008/layout/VerticalCurvedList"/>
    <dgm:cxn modelId="{FB60059C-554A-4096-8771-A9C9AFBDBFBC}" srcId="{2228F456-0980-466F-B077-9FC5F33181BE}" destId="{7908F6DB-DF7C-4E74-9AC5-AB18CD3CF0F4}" srcOrd="0" destOrd="0" parTransId="{8AD2EF0E-5746-4D5A-AE3E-95DDC6373164}" sibTransId="{4C84F9C6-C12B-48AE-B030-61FC2CBEDD92}"/>
    <dgm:cxn modelId="{830906EE-1AEA-4E0B-A287-03A705D4B852}" srcId="{2228F456-0980-466F-B077-9FC5F33181BE}" destId="{A3AF7582-0D2E-46FE-B524-AFB9C80CB9A7}" srcOrd="1" destOrd="0" parTransId="{1B7560D7-F857-4C83-B718-C7ED84EC1D54}" sibTransId="{6DF5FD6B-94AC-431C-8CCE-45BA9880551B}"/>
    <dgm:cxn modelId="{65B03BAB-957F-4A51-BDCB-DDFDE573A112}" srcId="{2228F456-0980-466F-B077-9FC5F33181BE}" destId="{36B91608-AEC9-4D74-B51E-DC2ACB982E68}" srcOrd="3" destOrd="0" parTransId="{09444B53-7097-49EE-9622-55A8678C6E4F}" sibTransId="{BD03BB79-99F7-4954-992B-51C51926D4E2}"/>
    <dgm:cxn modelId="{F8B3D93F-17DC-471E-A43D-2489E22C1AEE}" srcId="{2228F456-0980-466F-B077-9FC5F33181BE}" destId="{61872669-4AF3-415B-BC15-A160814BE253}" srcOrd="2" destOrd="0" parTransId="{8B7C24A8-DAD0-4576-B744-AF1829543D74}" sibTransId="{C22E054D-298B-4C8F-A3CE-84AFCE463158}"/>
    <dgm:cxn modelId="{04247846-B978-4475-8B5D-8C1418D5D18C}" type="presParOf" srcId="{6ED6B2EC-B37C-4A3F-9C04-ED4D824EF6D8}" destId="{583D9EFA-B0DC-4DBD-8844-0FD9B7932D56}" srcOrd="0" destOrd="0" presId="urn:microsoft.com/office/officeart/2008/layout/VerticalCurvedList"/>
    <dgm:cxn modelId="{5FD9FACD-F601-456D-9F32-CCAF610C9209}" type="presParOf" srcId="{583D9EFA-B0DC-4DBD-8844-0FD9B7932D56}" destId="{EA33AD78-B78C-4758-AEF4-2A27F0E07284}" srcOrd="0" destOrd="0" presId="urn:microsoft.com/office/officeart/2008/layout/VerticalCurvedList"/>
    <dgm:cxn modelId="{AC4B5015-641C-410C-9A61-F1E39038EB2E}" type="presParOf" srcId="{EA33AD78-B78C-4758-AEF4-2A27F0E07284}" destId="{16F23E4D-71A0-4E0C-BA54-F1739707910A}" srcOrd="0" destOrd="0" presId="urn:microsoft.com/office/officeart/2008/layout/VerticalCurvedList"/>
    <dgm:cxn modelId="{2B1CADDE-D5A7-4BAB-B2FD-30CFDF7ADA75}" type="presParOf" srcId="{EA33AD78-B78C-4758-AEF4-2A27F0E07284}" destId="{D8D82690-76AE-4809-8580-F51740AF4AA2}" srcOrd="1" destOrd="0" presId="urn:microsoft.com/office/officeart/2008/layout/VerticalCurvedList"/>
    <dgm:cxn modelId="{DD3C4F56-078D-4223-B7FA-849A7C624C45}" type="presParOf" srcId="{EA33AD78-B78C-4758-AEF4-2A27F0E07284}" destId="{96A905D7-1DDE-4798-B7C5-710AD8D2BA29}" srcOrd="2" destOrd="0" presId="urn:microsoft.com/office/officeart/2008/layout/VerticalCurvedList"/>
    <dgm:cxn modelId="{B17FF6A8-9658-4F7F-8492-71899966514D}" type="presParOf" srcId="{EA33AD78-B78C-4758-AEF4-2A27F0E07284}" destId="{C69F073D-E809-4986-9EED-48AB0D46F469}" srcOrd="3" destOrd="0" presId="urn:microsoft.com/office/officeart/2008/layout/VerticalCurvedList"/>
    <dgm:cxn modelId="{8196B7A2-6B0D-4939-9EC2-8B7598240DCC}" type="presParOf" srcId="{583D9EFA-B0DC-4DBD-8844-0FD9B7932D56}" destId="{9A39E05E-F8E0-479E-AD5A-94B592DC8807}" srcOrd="1" destOrd="0" presId="urn:microsoft.com/office/officeart/2008/layout/VerticalCurvedList"/>
    <dgm:cxn modelId="{DB57FB7D-2C55-4443-9A38-026135D7A004}" type="presParOf" srcId="{583D9EFA-B0DC-4DBD-8844-0FD9B7932D56}" destId="{AC7D6034-4A90-4B03-8EB2-A41A6B06D981}" srcOrd="2" destOrd="0" presId="urn:microsoft.com/office/officeart/2008/layout/VerticalCurvedList"/>
    <dgm:cxn modelId="{FA74B754-B306-4B70-AF4B-07281EB1A5AB}" type="presParOf" srcId="{AC7D6034-4A90-4B03-8EB2-A41A6B06D981}" destId="{0D651B8A-B397-4877-B58E-B597033C250E}" srcOrd="0" destOrd="0" presId="urn:microsoft.com/office/officeart/2008/layout/VerticalCurvedList"/>
    <dgm:cxn modelId="{C903F7D4-62B2-4169-A42A-DF022423647D}" type="presParOf" srcId="{583D9EFA-B0DC-4DBD-8844-0FD9B7932D56}" destId="{47559CF3-D022-4E80-BB74-CCDDD40A1E10}" srcOrd="3" destOrd="0" presId="urn:microsoft.com/office/officeart/2008/layout/VerticalCurvedList"/>
    <dgm:cxn modelId="{33CFC234-3FE7-4EDF-9CF6-FB0E736BF04F}" type="presParOf" srcId="{583D9EFA-B0DC-4DBD-8844-0FD9B7932D56}" destId="{9A4EFBC6-B314-4B3E-B286-7E15F7666F7D}" srcOrd="4" destOrd="0" presId="urn:microsoft.com/office/officeart/2008/layout/VerticalCurvedList"/>
    <dgm:cxn modelId="{9EA2D505-8624-448C-BBE0-4A1A88434ACE}" type="presParOf" srcId="{9A4EFBC6-B314-4B3E-B286-7E15F7666F7D}" destId="{CC6CDAE0-E20D-451F-9620-B5F806C5CD09}" srcOrd="0" destOrd="0" presId="urn:microsoft.com/office/officeart/2008/layout/VerticalCurvedList"/>
    <dgm:cxn modelId="{08EB5B0C-6D4B-4507-8E2A-9EDDE8FCADDA}" type="presParOf" srcId="{583D9EFA-B0DC-4DBD-8844-0FD9B7932D56}" destId="{170C4DCA-DEC7-40B8-BAD0-6DFAA03F2C30}" srcOrd="5" destOrd="0" presId="urn:microsoft.com/office/officeart/2008/layout/VerticalCurvedList"/>
    <dgm:cxn modelId="{D870CA0D-6538-4E1E-AC40-77EB741FD246}" type="presParOf" srcId="{583D9EFA-B0DC-4DBD-8844-0FD9B7932D56}" destId="{B81EBD4D-F6D5-44BB-B5F4-BBC6FACC1E45}" srcOrd="6" destOrd="0" presId="urn:microsoft.com/office/officeart/2008/layout/VerticalCurvedList"/>
    <dgm:cxn modelId="{844AB263-F74E-4A62-9CE0-174B1A80E7EB}" type="presParOf" srcId="{B81EBD4D-F6D5-44BB-B5F4-BBC6FACC1E45}" destId="{7CA81F84-1900-4DB5-AFE2-FA0841AE74F4}" srcOrd="0" destOrd="0" presId="urn:microsoft.com/office/officeart/2008/layout/VerticalCurvedList"/>
    <dgm:cxn modelId="{A494E9BB-CBCD-481B-8E05-A9148E436E51}" type="presParOf" srcId="{583D9EFA-B0DC-4DBD-8844-0FD9B7932D56}" destId="{748F1766-CD05-415E-8A75-07F29A8AF2EE}" srcOrd="7" destOrd="0" presId="urn:microsoft.com/office/officeart/2008/layout/VerticalCurvedList"/>
    <dgm:cxn modelId="{7B155FAB-463E-4784-9821-F3E65332CEF3}" type="presParOf" srcId="{583D9EFA-B0DC-4DBD-8844-0FD9B7932D56}" destId="{4957198B-23FE-4F3F-8495-306305B96887}" srcOrd="8" destOrd="0" presId="urn:microsoft.com/office/officeart/2008/layout/VerticalCurvedList"/>
    <dgm:cxn modelId="{E8C964AB-1F7A-41FB-8755-DE66F1738E6A}" type="presParOf" srcId="{4957198B-23FE-4F3F-8495-306305B96887}" destId="{4D677E30-51CC-4048-A4B9-2E95133F5965}" srcOrd="0" destOrd="0" presId="urn:microsoft.com/office/officeart/2008/layout/VerticalCurvedList"/>
    <dgm:cxn modelId="{29656D8C-625B-4358-B90C-56002C56BEDC}" type="presParOf" srcId="{583D9EFA-B0DC-4DBD-8844-0FD9B7932D56}" destId="{3D9458C2-3CB9-4541-9F44-6C95FE1D80EE}" srcOrd="9" destOrd="0" presId="urn:microsoft.com/office/officeart/2008/layout/VerticalCurvedList"/>
    <dgm:cxn modelId="{26931C59-6BBA-4C36-AF77-E802591DFDFE}" type="presParOf" srcId="{583D9EFA-B0DC-4DBD-8844-0FD9B7932D56}" destId="{4CCEAA6D-719E-4A71-B9C9-034B3E4534F0}" srcOrd="10" destOrd="0" presId="urn:microsoft.com/office/officeart/2008/layout/VerticalCurvedList"/>
    <dgm:cxn modelId="{DEF57531-96B4-455B-89A5-AF34828C8BDD}" type="presParOf" srcId="{4CCEAA6D-719E-4A71-B9C9-034B3E4534F0}" destId="{5C7B934E-996A-44F5-BD09-E5F8E8FB9EE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82690-76AE-4809-8580-F51740AF4AA2}">
      <dsp:nvSpPr>
        <dsp:cNvPr id="0" name=""/>
        <dsp:cNvSpPr/>
      </dsp:nvSpPr>
      <dsp:spPr>
        <a:xfrm>
          <a:off x="-4645132" y="-712130"/>
          <a:ext cx="5533158" cy="5533158"/>
        </a:xfrm>
        <a:prstGeom prst="blockArc">
          <a:avLst>
            <a:gd name="adj1" fmla="val 18900000"/>
            <a:gd name="adj2" fmla="val 2700000"/>
            <a:gd name="adj3" fmla="val 413"/>
          </a:avLst>
        </a:pr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39E05E-F8E0-479E-AD5A-94B592DC8807}">
      <dsp:nvSpPr>
        <dsp:cNvPr id="0" name=""/>
        <dsp:cNvSpPr/>
      </dsp:nvSpPr>
      <dsp:spPr>
        <a:xfrm>
          <a:off x="408955" y="241999"/>
          <a:ext cx="8647936" cy="513776"/>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407810"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latin typeface="Arial" panose="020B0604020202020204" pitchFamily="34" charset="0"/>
              <a:ea typeface="+mn-ea"/>
              <a:cs typeface="Arial" panose="020B0604020202020204" pitchFamily="34" charset="0"/>
            </a:rPr>
            <a:t>I. </a:t>
          </a:r>
          <a:r>
            <a:rPr lang="en-US" sz="2800" kern="1200" dirty="0" err="1" smtClean="0">
              <a:latin typeface="Arial" panose="020B0604020202020204" pitchFamily="34" charset="0"/>
              <a:ea typeface="+mn-ea"/>
              <a:cs typeface="Arial" panose="020B0604020202020204" pitchFamily="34" charset="0"/>
            </a:rPr>
            <a:t>Giới</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thiệu</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đề</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tài</a:t>
          </a:r>
          <a:endParaRPr lang="en-US" sz="2800" kern="1200" dirty="0">
            <a:latin typeface="Arial" panose="020B0604020202020204" pitchFamily="34" charset="0"/>
            <a:ea typeface="+mn-ea"/>
            <a:cs typeface="Arial" panose="020B0604020202020204" pitchFamily="34" charset="0"/>
          </a:endParaRPr>
        </a:p>
      </dsp:txBody>
      <dsp:txXfrm>
        <a:off x="408955" y="241999"/>
        <a:ext cx="8647936" cy="513776"/>
      </dsp:txXfrm>
    </dsp:sp>
    <dsp:sp modelId="{0D651B8A-B397-4877-B58E-B597033C250E}">
      <dsp:nvSpPr>
        <dsp:cNvPr id="0" name=""/>
        <dsp:cNvSpPr/>
      </dsp:nvSpPr>
      <dsp:spPr>
        <a:xfrm>
          <a:off x="67576" y="192501"/>
          <a:ext cx="642220" cy="642220"/>
        </a:xfrm>
        <a:prstGeom prst="ellipse">
          <a:avLst/>
        </a:prstGeom>
        <a:solidFill>
          <a:schemeClr val="lt1">
            <a:hueOff val="0"/>
            <a:satOff val="0"/>
            <a:lumOff val="0"/>
            <a:alphaOff val="0"/>
          </a:schemeClr>
        </a:solidFill>
        <a:ln w="9525" cap="rnd" cmpd="sng" algn="ctr">
          <a:solidFill>
            <a:schemeClr val="accent2">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47559CF3-D022-4E80-BB74-CCDDD40A1E10}">
      <dsp:nvSpPr>
        <dsp:cNvPr id="0" name=""/>
        <dsp:cNvSpPr/>
      </dsp:nvSpPr>
      <dsp:spPr>
        <a:xfrm>
          <a:off x="756844" y="1027142"/>
          <a:ext cx="8349432" cy="513776"/>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407810"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latin typeface="Arial" panose="020B0604020202020204" pitchFamily="34" charset="0"/>
              <a:ea typeface="+mn-ea"/>
              <a:cs typeface="Arial" panose="020B0604020202020204" pitchFamily="34" charset="0"/>
            </a:rPr>
            <a:t>II. </a:t>
          </a:r>
          <a:r>
            <a:rPr lang="en-US" sz="2800" kern="1200" dirty="0" err="1" smtClean="0">
              <a:latin typeface="Arial" panose="020B0604020202020204" pitchFamily="34" charset="0"/>
              <a:ea typeface="+mn-ea"/>
              <a:cs typeface="Arial" panose="020B0604020202020204" pitchFamily="34" charset="0"/>
            </a:rPr>
            <a:t>Giải</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pháp</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thực</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hiện</a:t>
          </a:r>
          <a:endParaRPr lang="en-US" sz="2800" kern="1200" dirty="0">
            <a:latin typeface="Arial" panose="020B0604020202020204" pitchFamily="34" charset="0"/>
            <a:ea typeface="+mn-ea"/>
            <a:cs typeface="Arial" panose="020B0604020202020204" pitchFamily="34" charset="0"/>
          </a:endParaRPr>
        </a:p>
      </dsp:txBody>
      <dsp:txXfrm>
        <a:off x="756844" y="1027142"/>
        <a:ext cx="8349432" cy="513776"/>
      </dsp:txXfrm>
    </dsp:sp>
    <dsp:sp modelId="{CC6CDAE0-E20D-451F-9620-B5F806C5CD09}">
      <dsp:nvSpPr>
        <dsp:cNvPr id="0" name=""/>
        <dsp:cNvSpPr/>
      </dsp:nvSpPr>
      <dsp:spPr>
        <a:xfrm>
          <a:off x="435733" y="962920"/>
          <a:ext cx="642220" cy="642220"/>
        </a:xfrm>
        <a:prstGeom prst="ellipse">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170C4DCA-DEC7-40B8-BAD0-6DFAA03F2C30}">
      <dsp:nvSpPr>
        <dsp:cNvPr id="0" name=""/>
        <dsp:cNvSpPr/>
      </dsp:nvSpPr>
      <dsp:spPr>
        <a:xfrm>
          <a:off x="869839" y="1797560"/>
          <a:ext cx="8236438" cy="513776"/>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407810"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latin typeface="Arial" panose="020B0604020202020204" pitchFamily="34" charset="0"/>
              <a:ea typeface="+mn-ea"/>
              <a:cs typeface="Arial" panose="020B0604020202020204" pitchFamily="34" charset="0"/>
            </a:rPr>
            <a:t>III. </a:t>
          </a:r>
          <a:r>
            <a:rPr lang="en-US" sz="2800" kern="1200" dirty="0" err="1" smtClean="0">
              <a:latin typeface="Arial" panose="020B0604020202020204" pitchFamily="34" charset="0"/>
              <a:ea typeface="+mn-ea"/>
              <a:cs typeface="Arial" panose="020B0604020202020204" pitchFamily="34" charset="0"/>
            </a:rPr>
            <a:t>Phát</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triển</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hệ</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thống</a:t>
          </a:r>
          <a:endParaRPr lang="en-US" sz="2800" kern="1200" dirty="0">
            <a:latin typeface="Arial" panose="020B0604020202020204" pitchFamily="34" charset="0"/>
            <a:ea typeface="+mn-ea"/>
            <a:cs typeface="Arial" panose="020B0604020202020204" pitchFamily="34" charset="0"/>
          </a:endParaRPr>
        </a:p>
      </dsp:txBody>
      <dsp:txXfrm>
        <a:off x="869839" y="1797560"/>
        <a:ext cx="8236438" cy="513776"/>
      </dsp:txXfrm>
    </dsp:sp>
    <dsp:sp modelId="{7CA81F84-1900-4DB5-AFE2-FA0841AE74F4}">
      <dsp:nvSpPr>
        <dsp:cNvPr id="0" name=""/>
        <dsp:cNvSpPr/>
      </dsp:nvSpPr>
      <dsp:spPr>
        <a:xfrm>
          <a:off x="548728" y="1733338"/>
          <a:ext cx="642220" cy="642220"/>
        </a:xfrm>
        <a:prstGeom prst="ellipse">
          <a:avLst/>
        </a:prstGeom>
        <a:solidFill>
          <a:schemeClr val="lt1">
            <a:hueOff val="0"/>
            <a:satOff val="0"/>
            <a:lumOff val="0"/>
            <a:alphaOff val="0"/>
          </a:schemeClr>
        </a:solidFill>
        <a:ln w="9525" cap="rnd" cmpd="sng" algn="ctr">
          <a:solidFill>
            <a:schemeClr val="accent4">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748F1766-CD05-415E-8A75-07F29A8AF2EE}">
      <dsp:nvSpPr>
        <dsp:cNvPr id="0" name=""/>
        <dsp:cNvSpPr/>
      </dsp:nvSpPr>
      <dsp:spPr>
        <a:xfrm>
          <a:off x="756844" y="2567979"/>
          <a:ext cx="8349432" cy="513776"/>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407810"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latin typeface="Arial" panose="020B0604020202020204" pitchFamily="34" charset="0"/>
              <a:ea typeface="+mn-ea"/>
              <a:cs typeface="Arial" panose="020B0604020202020204" pitchFamily="34" charset="0"/>
            </a:rPr>
            <a:t>IV. </a:t>
          </a:r>
          <a:r>
            <a:rPr lang="en-US" sz="2800" kern="1200" dirty="0" err="1" smtClean="0">
              <a:latin typeface="Arial" panose="020B0604020202020204" pitchFamily="34" charset="0"/>
              <a:ea typeface="+mn-ea"/>
              <a:cs typeface="Arial" panose="020B0604020202020204" pitchFamily="34" charset="0"/>
            </a:rPr>
            <a:t>Đánh</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giá</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sản</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phẩm</a:t>
          </a:r>
          <a:endParaRPr lang="en-US" sz="2800" kern="1200" dirty="0">
            <a:latin typeface="Arial" panose="020B0604020202020204" pitchFamily="34" charset="0"/>
            <a:ea typeface="+mn-ea"/>
            <a:cs typeface="Arial" panose="020B0604020202020204" pitchFamily="34" charset="0"/>
          </a:endParaRPr>
        </a:p>
      </dsp:txBody>
      <dsp:txXfrm>
        <a:off x="756844" y="2567979"/>
        <a:ext cx="8349432" cy="513776"/>
      </dsp:txXfrm>
    </dsp:sp>
    <dsp:sp modelId="{4D677E30-51CC-4048-A4B9-2E95133F5965}">
      <dsp:nvSpPr>
        <dsp:cNvPr id="0" name=""/>
        <dsp:cNvSpPr/>
      </dsp:nvSpPr>
      <dsp:spPr>
        <a:xfrm>
          <a:off x="435733" y="2503756"/>
          <a:ext cx="642220" cy="642220"/>
        </a:xfrm>
        <a:prstGeom prst="ellipse">
          <a:avLst/>
        </a:prstGeom>
        <a:solidFill>
          <a:schemeClr val="lt1">
            <a:hueOff val="0"/>
            <a:satOff val="0"/>
            <a:lumOff val="0"/>
            <a:alphaOff val="0"/>
          </a:schemeClr>
        </a:solidFill>
        <a:ln w="9525" cap="rnd" cmpd="sng" algn="ctr">
          <a:solidFill>
            <a:schemeClr val="accent5">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3D9458C2-3CB9-4541-9F44-6C95FE1D80EE}">
      <dsp:nvSpPr>
        <dsp:cNvPr id="0" name=""/>
        <dsp:cNvSpPr/>
      </dsp:nvSpPr>
      <dsp:spPr>
        <a:xfrm>
          <a:off x="388687" y="3338397"/>
          <a:ext cx="8717590" cy="513776"/>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407810"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latin typeface="Arial" panose="020B0604020202020204" pitchFamily="34" charset="0"/>
              <a:ea typeface="+mn-ea"/>
              <a:cs typeface="Arial" panose="020B0604020202020204" pitchFamily="34" charset="0"/>
            </a:rPr>
            <a:t>V. </a:t>
          </a:r>
          <a:r>
            <a:rPr lang="en-US" sz="2800" kern="1200" dirty="0" err="1" smtClean="0">
              <a:latin typeface="Arial" panose="020B0604020202020204" pitchFamily="34" charset="0"/>
              <a:ea typeface="+mn-ea"/>
              <a:cs typeface="Arial" panose="020B0604020202020204" pitchFamily="34" charset="0"/>
            </a:rPr>
            <a:t>Kết</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quả</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và</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hướng</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phát</a:t>
          </a:r>
          <a:r>
            <a:rPr lang="en-US" sz="2800" kern="1200" dirty="0" smtClean="0">
              <a:latin typeface="Arial" panose="020B0604020202020204" pitchFamily="34" charset="0"/>
              <a:ea typeface="+mn-ea"/>
              <a:cs typeface="Arial" panose="020B0604020202020204" pitchFamily="34" charset="0"/>
            </a:rPr>
            <a:t> </a:t>
          </a:r>
          <a:r>
            <a:rPr lang="en-US" sz="2800" kern="1200" dirty="0" err="1" smtClean="0">
              <a:latin typeface="Arial" panose="020B0604020202020204" pitchFamily="34" charset="0"/>
              <a:ea typeface="+mn-ea"/>
              <a:cs typeface="Arial" panose="020B0604020202020204" pitchFamily="34" charset="0"/>
            </a:rPr>
            <a:t>triển</a:t>
          </a:r>
          <a:endParaRPr lang="en-US" sz="2800" kern="1200" dirty="0">
            <a:latin typeface="Arial" panose="020B0604020202020204" pitchFamily="34" charset="0"/>
            <a:ea typeface="+mn-ea"/>
            <a:cs typeface="Arial" panose="020B0604020202020204" pitchFamily="34" charset="0"/>
          </a:endParaRPr>
        </a:p>
      </dsp:txBody>
      <dsp:txXfrm>
        <a:off x="388687" y="3338397"/>
        <a:ext cx="8717590" cy="513776"/>
      </dsp:txXfrm>
    </dsp:sp>
    <dsp:sp modelId="{5C7B934E-996A-44F5-BD09-E5F8E8FB9EED}">
      <dsp:nvSpPr>
        <dsp:cNvPr id="0" name=""/>
        <dsp:cNvSpPr/>
      </dsp:nvSpPr>
      <dsp:spPr>
        <a:xfrm>
          <a:off x="67576" y="3274175"/>
          <a:ext cx="642220" cy="642220"/>
        </a:xfrm>
        <a:prstGeom prst="ellipse">
          <a:avLst/>
        </a:prstGeom>
        <a:solidFill>
          <a:schemeClr val="lt1">
            <a:hueOff val="0"/>
            <a:satOff val="0"/>
            <a:lumOff val="0"/>
            <a:alphaOff val="0"/>
          </a:schemeClr>
        </a:solidFill>
        <a:ln w="9525" cap="rnd" cmpd="sng" algn="ctr">
          <a:solidFill>
            <a:schemeClr val="accent6">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AC24E-AD16-4942-BF10-4A245DFD039B}" type="datetimeFigureOut">
              <a:rPr lang="en-US" smtClean="0"/>
              <a:t>20/06/2017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B4113-90D0-43E5-8041-DB242AAF3BB3}" type="slidenum">
              <a:rPr lang="en-US" smtClean="0"/>
              <a:t>‹#›</a:t>
            </a:fld>
            <a:endParaRPr lang="en-US"/>
          </a:p>
        </p:txBody>
      </p:sp>
    </p:spTree>
    <p:extLst>
      <p:ext uri="{BB962C8B-B14F-4D97-AF65-F5344CB8AC3E}">
        <p14:creationId xmlns:p14="http://schemas.microsoft.com/office/powerpoint/2010/main" val="21911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CB4113-90D0-43E5-8041-DB242AAF3BB3}" type="slidenum">
              <a:rPr lang="en-US" smtClean="0"/>
              <a:t>1</a:t>
            </a:fld>
            <a:endParaRPr lang="en-US"/>
          </a:p>
        </p:txBody>
      </p:sp>
    </p:spTree>
    <p:extLst>
      <p:ext uri="{BB962C8B-B14F-4D97-AF65-F5344CB8AC3E}">
        <p14:creationId xmlns:p14="http://schemas.microsoft.com/office/powerpoint/2010/main" val="2224436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CB4113-90D0-43E5-8041-DB242AAF3BB3}" type="slidenum">
              <a:rPr lang="en-US" smtClean="0"/>
              <a:t>2</a:t>
            </a:fld>
            <a:endParaRPr lang="en-US"/>
          </a:p>
        </p:txBody>
      </p:sp>
    </p:spTree>
    <p:extLst>
      <p:ext uri="{BB962C8B-B14F-4D97-AF65-F5344CB8AC3E}">
        <p14:creationId xmlns:p14="http://schemas.microsoft.com/office/powerpoint/2010/main" val="354861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CB4113-90D0-43E5-8041-DB242AAF3BB3}" type="slidenum">
              <a:rPr lang="en-US" smtClean="0"/>
              <a:t>4</a:t>
            </a:fld>
            <a:endParaRPr lang="en-US"/>
          </a:p>
        </p:txBody>
      </p:sp>
    </p:spTree>
    <p:extLst>
      <p:ext uri="{BB962C8B-B14F-4D97-AF65-F5344CB8AC3E}">
        <p14:creationId xmlns:p14="http://schemas.microsoft.com/office/powerpoint/2010/main" val="384659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CB4113-90D0-43E5-8041-DB242AAF3BB3}" type="slidenum">
              <a:rPr lang="en-US" smtClean="0"/>
              <a:t>5</a:t>
            </a:fld>
            <a:endParaRPr lang="en-US"/>
          </a:p>
        </p:txBody>
      </p:sp>
    </p:spTree>
    <p:extLst>
      <p:ext uri="{BB962C8B-B14F-4D97-AF65-F5344CB8AC3E}">
        <p14:creationId xmlns:p14="http://schemas.microsoft.com/office/powerpoint/2010/main" val="3125805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CB4113-90D0-43E5-8041-DB242AAF3BB3}" type="slidenum">
              <a:rPr lang="en-US" smtClean="0"/>
              <a:t>6</a:t>
            </a:fld>
            <a:endParaRPr lang="en-US"/>
          </a:p>
        </p:txBody>
      </p:sp>
    </p:spTree>
    <p:extLst>
      <p:ext uri="{BB962C8B-B14F-4D97-AF65-F5344CB8AC3E}">
        <p14:creationId xmlns:p14="http://schemas.microsoft.com/office/powerpoint/2010/main" val="327816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CB4113-90D0-43E5-8041-DB242AAF3BB3}" type="slidenum">
              <a:rPr lang="en-US" smtClean="0"/>
              <a:t>7</a:t>
            </a:fld>
            <a:endParaRPr lang="en-US"/>
          </a:p>
        </p:txBody>
      </p:sp>
    </p:spTree>
    <p:extLst>
      <p:ext uri="{BB962C8B-B14F-4D97-AF65-F5344CB8AC3E}">
        <p14:creationId xmlns:p14="http://schemas.microsoft.com/office/powerpoint/2010/main" val="421334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CB4113-90D0-43E5-8041-DB242AAF3BB3}" type="slidenum">
              <a:rPr lang="en-US" smtClean="0"/>
              <a:t>8</a:t>
            </a:fld>
            <a:endParaRPr lang="en-US"/>
          </a:p>
        </p:txBody>
      </p:sp>
    </p:spTree>
    <p:extLst>
      <p:ext uri="{BB962C8B-B14F-4D97-AF65-F5344CB8AC3E}">
        <p14:creationId xmlns:p14="http://schemas.microsoft.com/office/powerpoint/2010/main" val="8564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CB4113-90D0-43E5-8041-DB242AAF3BB3}" type="slidenum">
              <a:rPr lang="en-US" smtClean="0"/>
              <a:t>9</a:t>
            </a:fld>
            <a:endParaRPr lang="en-US"/>
          </a:p>
        </p:txBody>
      </p:sp>
    </p:spTree>
    <p:extLst>
      <p:ext uri="{BB962C8B-B14F-4D97-AF65-F5344CB8AC3E}">
        <p14:creationId xmlns:p14="http://schemas.microsoft.com/office/powerpoint/2010/main" val="1008909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488DF6-0761-4657-90AF-883B7DFCA447}" type="datetime1">
              <a:rPr lang="en-US" smtClean="0"/>
              <a:t>20/06/2017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342307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F2F74-E461-468E-BE91-B688A517F893}" type="datetime1">
              <a:rPr lang="en-US" smtClean="0"/>
              <a:t>20/06/2017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111779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CA0CF5-089C-41FB-9E6E-ED5D33F385E9}" type="datetime1">
              <a:rPr lang="en-US" smtClean="0"/>
              <a:t>20/06/2017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474745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2792C2-DD8D-43E7-8FC7-AEA35140346A}" type="datetime1">
              <a:rPr lang="en-US" smtClean="0"/>
              <a:t>20/06/2017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3866143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0538D-D846-4BE3-84BD-D4D8BC84FDF6}" type="datetime1">
              <a:rPr lang="en-US" smtClean="0"/>
              <a:t>20/06/2017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3858581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61F885-4276-483C-A43C-1D24CC4A7607}" type="datetime1">
              <a:rPr lang="en-US" smtClean="0"/>
              <a:t>20/06/2017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2853178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0DD2C-2289-4FF3-BE49-C76BBF5D1C24}" type="datetime1">
              <a:rPr lang="en-US" smtClean="0"/>
              <a:t>20/06/2017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2707546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D6BCE4-7E84-40F8-939A-D1744ED1C4A6}" type="datetime1">
              <a:rPr lang="en-US" smtClean="0"/>
              <a:t>20/06/2017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748284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E31D42-7544-4A1C-9A27-60BBB6D3CA00}" type="datetime1">
              <a:rPr lang="en-US" smtClean="0"/>
              <a:t>20/06/2017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90394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F0F06C-FD69-4C5B-97EB-06432FCBB8E3}" type="datetime1">
              <a:rPr lang="en-US" smtClean="0"/>
              <a:t>20/06/2017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319366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2B333-B9A2-457F-A6BA-A8FBDBD18208}" type="datetime1">
              <a:rPr lang="en-US" smtClean="0"/>
              <a:t>20/06/2017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87762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01CDC-7E9F-495C-A4CA-E044D0B30CF2}" type="datetime1">
              <a:rPr lang="en-US" smtClean="0"/>
              <a:t>20/06/2017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182910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9CCCD0-B627-4ECC-BFA6-D710632BB7C4}" type="datetime1">
              <a:rPr lang="en-US" smtClean="0"/>
              <a:t>20/06/2017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144903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5E130F-BAFD-4D0A-B9D1-2D8FCD18994B}" type="datetime1">
              <a:rPr lang="en-US" smtClean="0"/>
              <a:t>20/06/2017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150436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B9ACF-73E6-40C2-9E0F-C1D48F84F5A4}" type="datetime1">
              <a:rPr lang="en-US" smtClean="0"/>
              <a:t>20/06/2017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9648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7BD932-B5FF-499B-A47A-6D36BC88F970}" type="datetime1">
              <a:rPr lang="en-US" smtClean="0"/>
              <a:t>20/06/2017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212657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F37E1-999E-4668-8373-F63FE1DA63D0}" type="datetime1">
              <a:rPr lang="en-US" smtClean="0"/>
              <a:t>20/06/2017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CB798-4970-4815-9271-0C8BAE7D65C0}" type="slidenum">
              <a:rPr lang="en-US" smtClean="0"/>
              <a:t>‹#›</a:t>
            </a:fld>
            <a:endParaRPr lang="en-US"/>
          </a:p>
        </p:txBody>
      </p:sp>
    </p:spTree>
    <p:extLst>
      <p:ext uri="{BB962C8B-B14F-4D97-AF65-F5344CB8AC3E}">
        <p14:creationId xmlns:p14="http://schemas.microsoft.com/office/powerpoint/2010/main" val="80522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C3EF4B-614A-4200-9060-97F53C97016B}" type="datetime1">
              <a:rPr lang="en-US" smtClean="0"/>
              <a:t>20/06/2017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7CB798-4970-4815-9271-0C8BAE7D65C0}" type="slidenum">
              <a:rPr lang="en-US" smtClean="0"/>
              <a:t>‹#›</a:t>
            </a:fld>
            <a:endParaRPr lang="en-US"/>
          </a:p>
        </p:txBody>
      </p:sp>
    </p:spTree>
    <p:extLst>
      <p:ext uri="{BB962C8B-B14F-4D97-AF65-F5344CB8AC3E}">
        <p14:creationId xmlns:p14="http://schemas.microsoft.com/office/powerpoint/2010/main" val="93967549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2131" y="777922"/>
            <a:ext cx="8950892" cy="3507475"/>
          </a:xfrm>
        </p:spPr>
        <p:txBody>
          <a:bodyPr anchor="t">
            <a:normAutofit fontScale="90000"/>
          </a:bodyPr>
          <a:lstStyle/>
          <a:p>
            <a:pPr algn="ctr"/>
            <a:r>
              <a:rPr lang="en-US" sz="2700" dirty="0" smtClean="0">
                <a:solidFill>
                  <a:srgbClr val="0070C0"/>
                </a:solidFill>
                <a:latin typeface="Arial" panose="020B0604020202020204" pitchFamily="34" charset="0"/>
                <a:cs typeface="Arial" panose="020B0604020202020204" pitchFamily="34" charset="0"/>
              </a:rPr>
              <a:t>TRƯỜNG </a:t>
            </a:r>
            <a:r>
              <a:rPr lang="en-US" sz="2700" dirty="0">
                <a:solidFill>
                  <a:srgbClr val="0070C0"/>
                </a:solidFill>
                <a:latin typeface="Arial" panose="020B0604020202020204" pitchFamily="34" charset="0"/>
                <a:cs typeface="Arial" panose="020B0604020202020204" pitchFamily="34" charset="0"/>
              </a:rPr>
              <a:t>ĐẠI HỌC KHOA HỌC TỰ NHIÊN</a:t>
            </a:r>
            <a:br>
              <a:rPr lang="en-US" sz="2700" dirty="0">
                <a:solidFill>
                  <a:srgbClr val="0070C0"/>
                </a:solidFill>
                <a:latin typeface="Arial" panose="020B0604020202020204" pitchFamily="34" charset="0"/>
                <a:cs typeface="Arial" panose="020B0604020202020204" pitchFamily="34" charset="0"/>
              </a:rPr>
            </a:br>
            <a:r>
              <a:rPr lang="en-US" sz="2700" dirty="0">
                <a:solidFill>
                  <a:srgbClr val="0070C0"/>
                </a:solidFill>
                <a:latin typeface="Arial" panose="020B0604020202020204" pitchFamily="34" charset="0"/>
                <a:cs typeface="Arial" panose="020B0604020202020204" pitchFamily="34" charset="0"/>
              </a:rPr>
              <a:t>KHOA CÔNG NGHỆ THÔNG TIN</a:t>
            </a:r>
            <a:br>
              <a:rPr lang="en-US" sz="2700" dirty="0">
                <a:solidFill>
                  <a:srgbClr val="0070C0"/>
                </a:solidFill>
                <a:latin typeface="Arial" panose="020B0604020202020204" pitchFamily="34" charset="0"/>
                <a:cs typeface="Arial" panose="020B0604020202020204" pitchFamily="34" charset="0"/>
              </a:rPr>
            </a:br>
            <a:r>
              <a:rPr lang="en-US" sz="2700" dirty="0">
                <a:solidFill>
                  <a:srgbClr val="0070C0"/>
                </a:solidFill>
                <a:latin typeface="Arial" panose="020B0604020202020204" pitchFamily="34" charset="0"/>
                <a:cs typeface="Arial" panose="020B0604020202020204" pitchFamily="34" charset="0"/>
              </a:rPr>
              <a:t>KHÓA LUẬN TỐT NGHIỆP ĐẠI </a:t>
            </a:r>
            <a:r>
              <a:rPr lang="en-US" sz="2700" dirty="0" smtClean="0">
                <a:solidFill>
                  <a:srgbClr val="0070C0"/>
                </a:solidFill>
                <a:latin typeface="Arial" panose="020B0604020202020204" pitchFamily="34" charset="0"/>
                <a:cs typeface="Arial" panose="020B0604020202020204" pitchFamily="34" charset="0"/>
              </a:rPr>
              <a:t>HỌC</a:t>
            </a:r>
            <a:r>
              <a:rPr lang="en-US" sz="3200" dirty="0" smtClean="0">
                <a:solidFill>
                  <a:schemeClr val="bg2">
                    <a:lumMod val="50000"/>
                  </a:schemeClr>
                </a:solidFill>
                <a:cs typeface="Arial" panose="020B0604020202020204" pitchFamily="34" charset="0"/>
              </a:rPr>
              <a:t/>
            </a:r>
            <a:br>
              <a:rPr lang="en-US" sz="3200" dirty="0" smtClean="0">
                <a:solidFill>
                  <a:schemeClr val="bg2">
                    <a:lumMod val="50000"/>
                  </a:schemeClr>
                </a:solidFill>
                <a:cs typeface="Arial" panose="020B0604020202020204" pitchFamily="34" charset="0"/>
              </a:rPr>
            </a:br>
            <a:r>
              <a:rPr lang="en-US" sz="2000" dirty="0" smtClean="0">
                <a:solidFill>
                  <a:schemeClr val="bg2">
                    <a:lumMod val="50000"/>
                  </a:schemeClr>
                </a:solidFill>
                <a:cs typeface="Arial" panose="020B0604020202020204" pitchFamily="34" charset="0"/>
              </a:rPr>
              <a:t/>
            </a:r>
            <a:br>
              <a:rPr lang="en-US" sz="2000" dirty="0" smtClean="0">
                <a:solidFill>
                  <a:schemeClr val="bg2">
                    <a:lumMod val="50000"/>
                  </a:schemeClr>
                </a:solidFill>
                <a:cs typeface="Arial" panose="020B0604020202020204" pitchFamily="34" charset="0"/>
              </a:rPr>
            </a:br>
            <a:r>
              <a:rPr lang="en-US" sz="3200" b="1" dirty="0">
                <a:latin typeface="Arial" panose="020B0604020202020204" pitchFamily="34" charset="0"/>
                <a:cs typeface="Arial" panose="020B0604020202020204" pitchFamily="34" charset="0"/>
              </a:rPr>
              <a:t/>
            </a:r>
            <a:br>
              <a:rPr lang="en-US" sz="3200" b="1" dirty="0">
                <a:latin typeface="Arial" panose="020B0604020202020204" pitchFamily="34" charset="0"/>
                <a:cs typeface="Arial" panose="020B0604020202020204" pitchFamily="34" charset="0"/>
              </a:rPr>
            </a:br>
            <a:r>
              <a:rPr lang="en-US" sz="3200" b="1" dirty="0" smtClean="0">
                <a:latin typeface="Arial" panose="020B0604020202020204" pitchFamily="34" charset="0"/>
                <a:cs typeface="Arial" panose="020B0604020202020204" pitchFamily="34" charset="0"/>
              </a:rPr>
              <a:t>HỆ </a:t>
            </a:r>
            <a:r>
              <a:rPr lang="en-US" sz="3200" b="1" dirty="0">
                <a:latin typeface="Arial" panose="020B0604020202020204" pitchFamily="34" charset="0"/>
                <a:cs typeface="Arial" panose="020B0604020202020204" pitchFamily="34" charset="0"/>
              </a:rPr>
              <a:t>THỐNG </a:t>
            </a:r>
            <a:r>
              <a:rPr lang="vi-VN" sz="3200" b="1" dirty="0"/>
              <a:t>QUẢN LÝ VÀ HỖ TRỢ </a:t>
            </a:r>
            <a:r>
              <a:rPr lang="vi-VN" sz="3200" b="1" dirty="0" smtClean="0"/>
              <a:t>BÁN</a:t>
            </a:r>
            <a:r>
              <a:rPr lang="en-US" sz="3200" b="1" dirty="0"/>
              <a:t> </a:t>
            </a:r>
            <a:r>
              <a:rPr lang="vi-VN" sz="3200" b="1" dirty="0" smtClean="0"/>
              <a:t>HÀNG </a:t>
            </a:r>
            <a:r>
              <a:rPr lang="vi-VN" sz="3200" b="1" dirty="0"/>
              <a:t>TẠI CỬA HÀNG </a:t>
            </a:r>
            <a:r>
              <a:rPr lang="vi-VN" sz="3200" b="1" dirty="0" smtClean="0"/>
              <a:t>VỪA </a:t>
            </a:r>
            <a:r>
              <a:rPr lang="vi-VN" sz="3200" b="1" dirty="0"/>
              <a:t>VÀ NHỎ TRÊN NỀN TẢNG </a:t>
            </a:r>
            <a:r>
              <a:rPr lang="en-US" sz="3200" b="1" dirty="0" smtClean="0"/>
              <a:t/>
            </a:r>
            <a:br>
              <a:rPr lang="en-US" sz="3200" b="1" dirty="0" smtClean="0"/>
            </a:br>
            <a:r>
              <a:rPr lang="vi-VN" sz="3200" b="1" dirty="0" smtClean="0"/>
              <a:t>APP VÀ</a:t>
            </a:r>
            <a:r>
              <a:rPr lang="en-US" sz="3200" b="1" dirty="0" smtClean="0"/>
              <a:t> </a:t>
            </a:r>
            <a:r>
              <a:rPr lang="vi-VN" sz="3200" b="1" dirty="0" smtClean="0"/>
              <a:t>WEB</a:t>
            </a:r>
            <a:endParaRPr lang="en-US" sz="3200" dirty="0"/>
          </a:p>
        </p:txBody>
      </p:sp>
      <p:sp>
        <p:nvSpPr>
          <p:cNvPr id="3" name="Subtitle 2"/>
          <p:cNvSpPr>
            <a:spLocks noGrp="1"/>
          </p:cNvSpPr>
          <p:nvPr>
            <p:ph type="subTitle" idx="1"/>
          </p:nvPr>
        </p:nvSpPr>
        <p:spPr>
          <a:xfrm>
            <a:off x="4515378" y="4640240"/>
            <a:ext cx="6987645" cy="1388534"/>
          </a:xfrm>
        </p:spPr>
        <p:txBody>
          <a:bodyPr/>
          <a:lstStyle/>
          <a:p>
            <a:r>
              <a:rPr lang="en-US" dirty="0" err="1" smtClean="0">
                <a:latin typeface="Arial" panose="020B0604020202020204" pitchFamily="34" charset="0"/>
                <a:cs typeface="Arial" panose="020B0604020202020204" pitchFamily="34" charset="0"/>
              </a:rPr>
              <a:t>Giáo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TS. </a:t>
            </a:r>
            <a:r>
              <a:rPr lang="en-US" dirty="0" err="1" smtClean="0">
                <a:latin typeface="Arial" panose="020B0604020202020204" pitchFamily="34" charset="0"/>
                <a:cs typeface="Arial" panose="020B0604020202020204" pitchFamily="34" charset="0"/>
              </a:rPr>
              <a:t>Đinh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Tiến</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Nhóm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Lê</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Huy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Sinh</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Nguyễn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Đức</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1421" y="423079"/>
            <a:ext cx="1878065" cy="1474575"/>
          </a:xfrm>
          <a:prstGeom prst="rect">
            <a:avLst/>
          </a:prstGeom>
        </p:spPr>
      </p:pic>
      <p:sp>
        <p:nvSpPr>
          <p:cNvPr id="5" name="Slide Number Placeholder 4"/>
          <p:cNvSpPr>
            <a:spLocks noGrp="1"/>
          </p:cNvSpPr>
          <p:nvPr>
            <p:ph type="sldNum" sz="quarter" idx="12"/>
          </p:nvPr>
        </p:nvSpPr>
        <p:spPr>
          <a:xfrm>
            <a:off x="11407488" y="6306355"/>
            <a:ext cx="551167" cy="365125"/>
          </a:xfrm>
        </p:spPr>
        <p:txBody>
          <a:bodyPr/>
          <a:lstStyle/>
          <a:p>
            <a:fld id="{187CB798-4970-4815-9271-0C8BAE7D65C0}" type="slidenum">
              <a:rPr lang="en-US" sz="1600" smtClean="0">
                <a:latin typeface="Arial" panose="020B0604020202020204" pitchFamily="34" charset="0"/>
                <a:cs typeface="Arial" panose="020B0604020202020204" pitchFamily="34" charset="0"/>
              </a:rPr>
              <a:t>1</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5100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dung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bày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2897740502"/>
              </p:ext>
            </p:extLst>
          </p:nvPr>
        </p:nvGraphicFramePr>
        <p:xfrm>
          <a:off x="2206412" y="1951631"/>
          <a:ext cx="9162173" cy="4108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a:xfrm>
            <a:off x="11421135" y="6331154"/>
            <a:ext cx="551167" cy="365125"/>
          </a:xfrm>
        </p:spPr>
        <p:txBody>
          <a:bodyPr/>
          <a:lstStyle/>
          <a:p>
            <a:fld id="{187CB798-4970-4815-9271-0C8BAE7D65C0}" type="slidenum">
              <a:rPr lang="en-US" sz="1600" smtClean="0">
                <a:latin typeface="Arial" panose="020B0604020202020204" pitchFamily="34" charset="0"/>
                <a:cs typeface="Arial" panose="020B0604020202020204" pitchFamily="34" charset="0"/>
              </a:rPr>
              <a:t>2</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157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panose="020B0604020202020204" pitchFamily="34" charset="0"/>
                <a:cs typeface="Arial" panose="020B0604020202020204" pitchFamily="34" charset="0"/>
              </a:rPr>
              <a:t>I. </a:t>
            </a:r>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4311" y="1870498"/>
            <a:ext cx="10018713" cy="3124201"/>
          </a:xfrm>
        </p:spPr>
        <p:txBody>
          <a:bodyPr anchor="t"/>
          <a:lstStyle/>
          <a:p>
            <a:r>
              <a:rPr lang="en-US" dirty="0" err="1" smtClean="0">
                <a:latin typeface="Arial" panose="020B0604020202020204" pitchFamily="34" charset="0"/>
                <a:cs typeface="Arial" panose="020B0604020202020204" pitchFamily="34" charset="0"/>
              </a:rPr>
              <a:t>Xu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tại</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1407488" y="6265464"/>
            <a:ext cx="551167" cy="365125"/>
          </a:xfrm>
        </p:spPr>
        <p:txBody>
          <a:bodyPr/>
          <a:lstStyle/>
          <a:p>
            <a:fld id="{187CB798-4970-4815-9271-0C8BAE7D65C0}" type="slidenum">
              <a:rPr lang="en-US" sz="1600" smtClean="0">
                <a:latin typeface="Arial" panose="020B0604020202020204" pitchFamily="34" charset="0"/>
                <a:cs typeface="Arial" panose="020B0604020202020204" pitchFamily="34" charset="0"/>
              </a:rPr>
              <a:t>3</a:t>
            </a:fld>
            <a:endParaRPr lang="en-US" sz="1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544053" y="2403367"/>
            <a:ext cx="5000234" cy="2252616"/>
          </a:xfrm>
          <a:prstGeom prst="rect">
            <a:avLst/>
          </a:prstGeom>
        </p:spPr>
      </p:pic>
      <p:pic>
        <p:nvPicPr>
          <p:cNvPr id="6" name="Picture 5"/>
          <p:cNvPicPr>
            <a:picLocks noChangeAspect="1"/>
          </p:cNvPicPr>
          <p:nvPr/>
        </p:nvPicPr>
        <p:blipFill>
          <a:blip r:embed="rId3"/>
          <a:stretch>
            <a:fillRect/>
          </a:stretch>
        </p:blipFill>
        <p:spPr>
          <a:xfrm>
            <a:off x="5544053" y="4770283"/>
            <a:ext cx="2808377" cy="1862532"/>
          </a:xfrm>
          <a:prstGeom prst="rect">
            <a:avLst/>
          </a:prstGeom>
        </p:spPr>
      </p:pic>
      <p:pic>
        <p:nvPicPr>
          <p:cNvPr id="7" name="Picture 6"/>
          <p:cNvPicPr>
            <a:picLocks noChangeAspect="1"/>
          </p:cNvPicPr>
          <p:nvPr/>
        </p:nvPicPr>
        <p:blipFill>
          <a:blip r:embed="rId4"/>
          <a:stretch>
            <a:fillRect/>
          </a:stretch>
        </p:blipFill>
        <p:spPr>
          <a:xfrm>
            <a:off x="2034968" y="2403367"/>
            <a:ext cx="3340566" cy="3793857"/>
          </a:xfrm>
          <a:prstGeom prst="rect">
            <a:avLst/>
          </a:prstGeom>
        </p:spPr>
      </p:pic>
    </p:spTree>
    <p:extLst>
      <p:ext uri="{BB962C8B-B14F-4D97-AF65-F5344CB8AC3E}">
        <p14:creationId xmlns:p14="http://schemas.microsoft.com/office/powerpoint/2010/main" val="295109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latin typeface="Arial" panose="020B0604020202020204" pitchFamily="34" charset="0"/>
                <a:cs typeface="Arial" panose="020B0604020202020204" pitchFamily="34" charset="0"/>
              </a:rPr>
              <a:t>I. Giới thiệu đề tài</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4311" y="1870498"/>
            <a:ext cx="10018713" cy="3124201"/>
          </a:xfrm>
        </p:spPr>
        <p:txBody>
          <a:bodyPr anchor="t"/>
          <a:lstStyle/>
          <a:p>
            <a:r>
              <a:rPr lang="en-US" dirty="0" err="1" smtClean="0">
                <a:latin typeface="Arial" panose="020B0604020202020204" pitchFamily="34" charset="0"/>
                <a:cs typeface="Arial" panose="020B0604020202020204" pitchFamily="34" charset="0"/>
              </a:rPr>
              <a:t>Thị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minh</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1391781" y="6273200"/>
            <a:ext cx="551167" cy="365125"/>
          </a:xfrm>
        </p:spPr>
        <p:txBody>
          <a:bodyPr/>
          <a:lstStyle/>
          <a:p>
            <a:fld id="{187CB798-4970-4815-9271-0C8BAE7D65C0}" type="slidenum">
              <a:rPr lang="en-US" sz="1600" smtClean="0">
                <a:latin typeface="Arial" panose="020B0604020202020204" pitchFamily="34" charset="0"/>
                <a:cs typeface="Arial" panose="020B0604020202020204" pitchFamily="34" charset="0"/>
              </a:rPr>
              <a:t>4</a:t>
            </a:fld>
            <a:endParaRPr lang="en-US" sz="1600" dirty="0">
              <a:latin typeface="Arial" panose="020B0604020202020204" pitchFamily="34" charset="0"/>
              <a:cs typeface="Arial" panose="020B0604020202020204" pitchFamily="34" charset="0"/>
            </a:endParaRPr>
          </a:p>
        </p:txBody>
      </p:sp>
      <p:pic>
        <p:nvPicPr>
          <p:cNvPr id="8" name="Picture 7" descr="F:\Luan Van\Thesis\Image\Worldwide-Smart-Connected-Device-Forecast-Market-Share-by-Product-Category-2012-2017-iCharts.png"/>
          <p:cNvPicPr/>
          <p:nvPr/>
        </p:nvPicPr>
        <p:blipFill>
          <a:blip r:embed="rId3">
            <a:extLst>
              <a:ext uri="{28A0092B-C50C-407E-A947-70E740481C1C}">
                <a14:useLocalDpi xmlns:a14="http://schemas.microsoft.com/office/drawing/2010/main" val="0"/>
              </a:ext>
            </a:extLst>
          </a:blip>
          <a:srcRect/>
          <a:stretch>
            <a:fillRect/>
          </a:stretch>
        </p:blipFill>
        <p:spPr bwMode="auto">
          <a:xfrm>
            <a:off x="2470244" y="2329216"/>
            <a:ext cx="8338782" cy="4309109"/>
          </a:xfrm>
          <a:prstGeom prst="rect">
            <a:avLst/>
          </a:prstGeom>
          <a:noFill/>
          <a:ln>
            <a:noFill/>
          </a:ln>
        </p:spPr>
      </p:pic>
    </p:spTree>
    <p:extLst>
      <p:ext uri="{BB962C8B-B14F-4D97-AF65-F5344CB8AC3E}">
        <p14:creationId xmlns:p14="http://schemas.microsoft.com/office/powerpoint/2010/main" val="2831339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latin typeface="Arial" panose="020B0604020202020204" pitchFamily="34" charset="0"/>
                <a:cs typeface="Arial" panose="020B0604020202020204" pitchFamily="34" charset="0"/>
              </a:rPr>
              <a:t>I. Giới thiệu đề tài</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4311" y="1870498"/>
            <a:ext cx="10018713" cy="4175460"/>
          </a:xfrm>
        </p:spPr>
        <p:txBody>
          <a:bodyPr anchor="t"/>
          <a:lstStyle/>
          <a:p>
            <a:r>
              <a:rPr lang="en-US" dirty="0" err="1" smtClean="0">
                <a:latin typeface="Arial" panose="020B0604020202020204" pitchFamily="34" charset="0"/>
                <a:cs typeface="Arial" panose="020B0604020202020204" pitchFamily="34" charset="0"/>
              </a:rPr>
              <a:t>Vấn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cửa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endParaRPr lang="en-US" dirty="0" smtClean="0">
              <a:latin typeface="Arial" panose="020B0604020202020204" pitchFamily="34" charset="0"/>
              <a:cs typeface="Arial" panose="020B0604020202020204" pitchFamily="34" charset="0"/>
            </a:endParaRPr>
          </a:p>
          <a:p>
            <a:pPr lvl="1">
              <a:buFontTx/>
              <a:buChar char="-"/>
            </a:pP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chi </a:t>
            </a:r>
            <a:r>
              <a:rPr lang="en-US" dirty="0" err="1" smtClean="0">
                <a:latin typeface="Arial" panose="020B0604020202020204" pitchFamily="34" charset="0"/>
                <a:cs typeface="Arial" panose="020B0604020202020204" pitchFamily="34" charset="0"/>
              </a:rPr>
              <a:t>nhánh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quát</a:t>
            </a:r>
            <a:r>
              <a:rPr lang="en-US" dirty="0" smtClean="0">
                <a:latin typeface="Arial" panose="020B0604020202020204" pitchFamily="34" charset="0"/>
                <a:cs typeface="Arial" panose="020B0604020202020204" pitchFamily="34" charset="0"/>
              </a:rPr>
              <a:t> </a:t>
            </a:r>
          </a:p>
          <a:p>
            <a:pPr lvl="1">
              <a:buFontTx/>
              <a:buChar char="-"/>
            </a:pP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phẩm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tại</a:t>
            </a:r>
            <a:endParaRPr lang="en-US" dirty="0" smtClean="0">
              <a:latin typeface="Arial" panose="020B0604020202020204" pitchFamily="34" charset="0"/>
              <a:cs typeface="Arial" panose="020B0604020202020204" pitchFamily="34" charset="0"/>
            </a:endParaRPr>
          </a:p>
          <a:p>
            <a:pPr lvl="1">
              <a:buFontTx/>
              <a:buChar char="-"/>
            </a:pP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hóa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endParaRPr lang="en-US" dirty="0" smtClean="0">
              <a:latin typeface="Arial" panose="020B0604020202020204" pitchFamily="34" charset="0"/>
              <a:cs typeface="Arial" panose="020B0604020202020204" pitchFamily="34" charset="0"/>
            </a:endParaRPr>
          </a:p>
          <a:p>
            <a:pPr lvl="1">
              <a:buFontTx/>
              <a:buChar char="-"/>
            </a:pP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doanh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theo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tháng</a:t>
            </a:r>
            <a:endParaRPr lang="en-US" dirty="0" smtClean="0">
              <a:latin typeface="Arial" panose="020B0604020202020204" pitchFamily="34" charset="0"/>
              <a:cs typeface="Arial" panose="020B0604020202020204" pitchFamily="34" charset="0"/>
            </a:endParaRPr>
          </a:p>
          <a:p>
            <a:pPr lvl="1">
              <a:buFontTx/>
              <a:buChar char="-"/>
            </a:pP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endParaRPr lang="en-US" dirty="0" smtClean="0">
              <a:latin typeface="Arial" panose="020B0604020202020204" pitchFamily="34" charset="0"/>
              <a:cs typeface="Arial" panose="020B0604020202020204" pitchFamily="34" charset="0"/>
            </a:endParaRPr>
          </a:p>
          <a:p>
            <a:pPr lvl="1">
              <a:buFontTx/>
              <a:buChar char="-"/>
            </a:pP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mua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endParaRPr lang="en-US" dirty="0" smtClean="0">
              <a:latin typeface="Arial" panose="020B0604020202020204" pitchFamily="34" charset="0"/>
              <a:cs typeface="Arial" panose="020B0604020202020204" pitchFamily="34" charset="0"/>
            </a:endParaRPr>
          </a:p>
          <a:p>
            <a:pPr lvl="1">
              <a:buFontTx/>
              <a:buChar char="-"/>
            </a:pPr>
            <a:r>
              <a:rPr lang="en-US" dirty="0" err="1" smtClean="0">
                <a:latin typeface="Arial" panose="020B0604020202020204" pitchFamily="34" charset="0"/>
                <a:cs typeface="Arial" panose="020B0604020202020204" pitchFamily="34" charset="0"/>
              </a:rPr>
              <a:t>Bán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1405429" y="6300496"/>
            <a:ext cx="551167" cy="365125"/>
          </a:xfrm>
        </p:spPr>
        <p:txBody>
          <a:bodyPr/>
          <a:lstStyle/>
          <a:p>
            <a:fld id="{187CB798-4970-4815-9271-0C8BAE7D65C0}" type="slidenum">
              <a:rPr lang="en-US" sz="1600" smtClean="0">
                <a:latin typeface="Arial" panose="020B0604020202020204" pitchFamily="34" charset="0"/>
                <a:cs typeface="Arial" panose="020B0604020202020204" pitchFamily="34" charset="0"/>
              </a:rPr>
              <a:t>5</a:t>
            </a:fld>
            <a:endParaRPr lang="en-US" sz="1600" dirty="0">
              <a:latin typeface="Arial" panose="020B0604020202020204" pitchFamily="34" charset="0"/>
              <a:cs typeface="Arial" panose="020B0604020202020204" pitchFamily="34" charset="0"/>
            </a:endParaRPr>
          </a:p>
        </p:txBody>
      </p:sp>
      <p:pic>
        <p:nvPicPr>
          <p:cNvPr id="6" name="Picture 5" descr="cuoc cach mang cong nghe trong quan ly ban hang truyen thong hinh 1"/>
          <p:cNvPicPr/>
          <p:nvPr/>
        </p:nvPicPr>
        <p:blipFill>
          <a:blip r:embed="rId3">
            <a:extLst>
              <a:ext uri="{28A0092B-C50C-407E-A947-70E740481C1C}">
                <a14:useLocalDpi xmlns:a14="http://schemas.microsoft.com/office/drawing/2010/main" val="0"/>
              </a:ext>
            </a:extLst>
          </a:blip>
          <a:srcRect/>
          <a:stretch>
            <a:fillRect/>
          </a:stretch>
        </p:blipFill>
        <p:spPr bwMode="auto">
          <a:xfrm>
            <a:off x="6440132" y="1889832"/>
            <a:ext cx="5392352" cy="3924114"/>
          </a:xfrm>
          <a:prstGeom prst="rect">
            <a:avLst/>
          </a:prstGeom>
          <a:noFill/>
          <a:ln>
            <a:noFill/>
          </a:ln>
        </p:spPr>
      </p:pic>
      <p:pic>
        <p:nvPicPr>
          <p:cNvPr id="7" name="Picture 2" descr="http://giacngo.vn/userimages/2011/02/23/1/question_mark_alterna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481" y="5512827"/>
            <a:ext cx="823821" cy="10662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giacngo.vn/userimages/2011/02/23/1/question_mark_alterna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388240">
            <a:off x="4870358" y="5078468"/>
            <a:ext cx="727001" cy="9409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giacngo.vn/userimages/2011/02/23/1/question_mark_alterna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292559">
            <a:off x="2304939" y="5485452"/>
            <a:ext cx="746576" cy="96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349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panose="020B0604020202020204" pitchFamily="34" charset="0"/>
                <a:cs typeface="Arial" panose="020B0604020202020204" pitchFamily="34" charset="0"/>
              </a:rPr>
              <a:t>II. </a:t>
            </a:r>
            <a:r>
              <a:rPr lang="en-US" dirty="0" err="1" smtClean="0">
                <a:latin typeface="Arial" panose="020B0604020202020204" pitchFamily="34" charset="0"/>
                <a:cs typeface="Arial" panose="020B0604020202020204" pitchFamily="34" charset="0"/>
              </a:rPr>
              <a:t>Giải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4311" y="1870498"/>
            <a:ext cx="4438817" cy="4175460"/>
          </a:xfrm>
        </p:spPr>
        <p:txBody>
          <a:bodyPr anchor="t"/>
          <a:lstStyle/>
          <a:p>
            <a:r>
              <a:rPr lang="en-US" dirty="0" err="1" smtClean="0">
                <a:latin typeface="Arial" panose="020B0604020202020204" pitchFamily="34" charset="0"/>
                <a:cs typeface="Arial" panose="020B0604020202020204" pitchFamily="34" charset="0"/>
              </a:rPr>
              <a:t>Sản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phẩm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nước</a:t>
            </a:r>
            <a:endParaRPr lang="en-US" dirty="0">
              <a:latin typeface="Arial" panose="020B0604020202020204" pitchFamily="34" charset="0"/>
              <a:cs typeface="Arial" panose="020B0604020202020204" pitchFamily="34" charset="0"/>
            </a:endParaRPr>
          </a:p>
          <a:p>
            <a:pPr lvl="1">
              <a:buFontTx/>
              <a:buChar char="-"/>
            </a:pPr>
            <a:r>
              <a:rPr lang="en-US" dirty="0" err="1" smtClean="0">
                <a:latin typeface="Arial" panose="020B0604020202020204" pitchFamily="34" charset="0"/>
                <a:cs typeface="Arial" panose="020B0604020202020204" pitchFamily="34" charset="0"/>
              </a:rPr>
              <a:t>Chủ</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yếu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nguồn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cửa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r>
              <a:rPr lang="en-US" dirty="0" smtClean="0">
                <a:latin typeface="Arial" panose="020B0604020202020204" pitchFamily="34" charset="0"/>
                <a:cs typeface="Arial" panose="020B0604020202020204" pitchFamily="34" charset="0"/>
              </a:rPr>
              <a:t>.</a:t>
            </a:r>
          </a:p>
          <a:p>
            <a:pPr lvl="1">
              <a:buFontTx/>
              <a:buChar char="-"/>
            </a:pPr>
            <a:r>
              <a:rPr lang="en-US" dirty="0" err="1">
                <a:latin typeface="Arial" panose="020B0604020202020204" pitchFamily="34" charset="0"/>
                <a:cs typeface="Arial" panose="020B0604020202020204" pitchFamily="34" charset="0"/>
              </a:rPr>
              <a:t>H</a:t>
            </a:r>
            <a:r>
              <a:rPr lang="en-US" dirty="0" err="1" smtClean="0">
                <a:latin typeface="Arial" panose="020B0604020202020204" pitchFamily="34" charset="0"/>
                <a:cs typeface="Arial" panose="020B0604020202020204" pitchFamily="34" charset="0"/>
              </a:rPr>
              <a:t>ạn</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r>
              <a:rPr lang="en-US" dirty="0" smtClean="0">
                <a:latin typeface="Arial" panose="020B0604020202020204" pitchFamily="34" charset="0"/>
                <a:cs typeface="Arial" panose="020B0604020202020204" pitchFamily="34" charset="0"/>
              </a:rPr>
              <a:t>…</a:t>
            </a:r>
          </a:p>
          <a:p>
            <a:pPr lvl="1">
              <a:buFontTx/>
              <a:buChar char="-"/>
            </a:pPr>
            <a:r>
              <a:rPr lang="en-US" dirty="0" err="1">
                <a:latin typeface="Arial" panose="020B0604020202020204" pitchFamily="34" charset="0"/>
                <a:cs typeface="Arial" panose="020B0604020202020204" pitchFamily="34" charset="0"/>
              </a:rPr>
              <a:t>T</a:t>
            </a:r>
            <a:r>
              <a:rPr lang="en-US" dirty="0" err="1" smtClean="0">
                <a:latin typeface="Arial" panose="020B0604020202020204" pitchFamily="34" charset="0"/>
                <a:cs typeface="Arial" panose="020B0604020202020204" pitchFamily="34" charset="0"/>
              </a:rPr>
              <a:t>ập</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PC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Web </a:t>
            </a:r>
            <a:endParaRPr lang="en-US" dirty="0">
              <a:latin typeface="Arial" panose="020B0604020202020204" pitchFamily="34" charset="0"/>
              <a:cs typeface="Arial" panose="020B0604020202020204" pitchFamily="34" charset="0"/>
            </a:endParaRPr>
          </a:p>
          <a:p>
            <a:pPr lvl="1">
              <a:buFontTx/>
              <a:buChar char="-"/>
            </a:pPr>
            <a:endParaRPr lang="en-US" dirty="0" smtClean="0">
              <a:latin typeface="Arial" panose="020B0604020202020204" pitchFamily="34" charset="0"/>
              <a:cs typeface="Arial" panose="020B0604020202020204" pitchFamily="34" charset="0"/>
            </a:endParaRPr>
          </a:p>
          <a:p>
            <a:pPr>
              <a:buFontTx/>
              <a:buChar char="-"/>
            </a:pPr>
            <a:endParaRPr lang="en-US" dirty="0">
              <a:latin typeface="Arial" panose="020B0604020202020204" pitchFamily="34" charset="0"/>
              <a:cs typeface="Arial" panose="020B0604020202020204" pitchFamily="34" charset="0"/>
            </a:endParaRPr>
          </a:p>
          <a:p>
            <a:pPr>
              <a:buFontTx/>
              <a:buChar char="-"/>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1405429" y="6300496"/>
            <a:ext cx="551167" cy="365125"/>
          </a:xfrm>
        </p:spPr>
        <p:txBody>
          <a:bodyPr/>
          <a:lstStyle/>
          <a:p>
            <a:fld id="{187CB798-4970-4815-9271-0C8BAE7D65C0}" type="slidenum">
              <a:rPr lang="en-US" sz="1600" smtClean="0">
                <a:latin typeface="Arial" panose="020B0604020202020204" pitchFamily="34" charset="0"/>
                <a:cs typeface="Arial" panose="020B0604020202020204" pitchFamily="34" charset="0"/>
              </a:rPr>
              <a:t>6</a:t>
            </a:fld>
            <a:endParaRPr lang="en-US" sz="1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6616392" y="2149299"/>
            <a:ext cx="4566226" cy="1005144"/>
          </a:xfrm>
          <a:prstGeom prst="rect">
            <a:avLst/>
          </a:prstGeom>
        </p:spPr>
      </p:pic>
      <p:pic>
        <p:nvPicPr>
          <p:cNvPr id="8" name="Picture 7"/>
          <p:cNvPicPr>
            <a:picLocks noChangeAspect="1"/>
          </p:cNvPicPr>
          <p:nvPr/>
        </p:nvPicPr>
        <p:blipFill>
          <a:blip r:embed="rId4"/>
          <a:stretch>
            <a:fillRect/>
          </a:stretch>
        </p:blipFill>
        <p:spPr>
          <a:xfrm>
            <a:off x="7020788" y="3392921"/>
            <a:ext cx="2827754" cy="1085124"/>
          </a:xfrm>
          <a:prstGeom prst="rect">
            <a:avLst/>
          </a:prstGeom>
        </p:spPr>
      </p:pic>
      <p:pic>
        <p:nvPicPr>
          <p:cNvPr id="11" name="Picture 2" descr="http://cdn.suno.vn/api/images/6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8156" y="4896209"/>
            <a:ext cx="2074920" cy="7980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descr="https://pbs.twimg.com/profile_images/522584424722862082/UvaevJIp.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48542" y="4544508"/>
            <a:ext cx="1501450" cy="1501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71739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panose="020B0604020202020204" pitchFamily="34" charset="0"/>
                <a:cs typeface="Arial" panose="020B0604020202020204" pitchFamily="34" charset="0"/>
              </a:rPr>
              <a:t>II. </a:t>
            </a:r>
            <a:r>
              <a:rPr lang="en-US" dirty="0" err="1" smtClean="0">
                <a:latin typeface="Arial" panose="020B0604020202020204" pitchFamily="34" charset="0"/>
                <a:cs typeface="Arial" panose="020B0604020202020204" pitchFamily="34" charset="0"/>
              </a:rPr>
              <a:t>Giải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4311" y="1870498"/>
            <a:ext cx="4438817" cy="4175460"/>
          </a:xfrm>
        </p:spPr>
        <p:txBody>
          <a:bodyPr anchor="t"/>
          <a:lstStyle/>
          <a:p>
            <a:r>
              <a:rPr lang="en-US" dirty="0" err="1" smtClean="0">
                <a:latin typeface="Arial" panose="020B0604020202020204" pitchFamily="34" charset="0"/>
                <a:cs typeface="Arial" panose="020B0604020202020204" pitchFamily="34" charset="0"/>
              </a:rPr>
              <a:t>Sản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phẩm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ngoài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nước</a:t>
            </a:r>
            <a:endParaRPr lang="en-US" dirty="0">
              <a:latin typeface="Arial" panose="020B0604020202020204" pitchFamily="34" charset="0"/>
              <a:cs typeface="Arial" panose="020B0604020202020204" pitchFamily="34" charset="0"/>
            </a:endParaRPr>
          </a:p>
          <a:p>
            <a:pPr lvl="1">
              <a:buFontTx/>
              <a:buChar char="-"/>
            </a:pPr>
            <a:r>
              <a:rPr lang="en-US" dirty="0" err="1" smtClean="0">
                <a:latin typeface="Arial" panose="020B0604020202020204" pitchFamily="34" charset="0"/>
                <a:cs typeface="Arial" panose="020B0604020202020204" pitchFamily="34" charset="0"/>
              </a:rPr>
              <a:t>Khá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hoàn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cửa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r>
              <a:rPr lang="en-US" dirty="0" smtClean="0">
                <a:latin typeface="Arial" panose="020B0604020202020204" pitchFamily="34" charset="0"/>
                <a:cs typeface="Arial" panose="020B0604020202020204" pitchFamily="34" charset="0"/>
              </a:rPr>
              <a:t> online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offline. </a:t>
            </a:r>
          </a:p>
          <a:p>
            <a:pPr lvl="1">
              <a:buFontTx/>
              <a:buChar char="-"/>
            </a:pP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hơn</a:t>
            </a:r>
            <a:r>
              <a:rPr lang="en-US" dirty="0" smtClean="0">
                <a:latin typeface="Arial" panose="020B0604020202020204" pitchFamily="34" charset="0"/>
                <a:cs typeface="Arial" panose="020B0604020202020204" pitchFamily="34" charset="0"/>
              </a:rPr>
              <a:t> 100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cửa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hàng</a:t>
            </a:r>
            <a:r>
              <a:rPr lang="en-US" dirty="0" smtClean="0">
                <a:latin typeface="Arial" panose="020B0604020202020204" pitchFamily="34" charset="0"/>
                <a:cs typeface="Arial" panose="020B0604020202020204" pitchFamily="34" charset="0"/>
              </a:rPr>
              <a:t>).</a:t>
            </a:r>
          </a:p>
          <a:p>
            <a:pPr lvl="1">
              <a:buFontTx/>
              <a:buChar char="-"/>
            </a:pPr>
            <a:r>
              <a:rPr lang="en-US" dirty="0" err="1" smtClean="0">
                <a:latin typeface="Arial" panose="020B0604020202020204" pitchFamily="34" charset="0"/>
                <a:cs typeface="Arial" panose="020B0604020202020204" pitchFamily="34" charset="0"/>
              </a:rPr>
              <a:t>Hỗ</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hầu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smartphone, tablet, </a:t>
            </a:r>
            <a:r>
              <a:rPr lang="en-US" dirty="0" err="1" smtClean="0">
                <a:latin typeface="Arial" panose="020B0604020202020204" pitchFamily="34" charset="0"/>
                <a:cs typeface="Arial" panose="020B0604020202020204" pitchFamily="34" charset="0"/>
              </a:rPr>
              <a:t>ipad</a:t>
            </a:r>
            <a:r>
              <a:rPr lang="en-US" dirty="0" smtClean="0">
                <a:latin typeface="Arial" panose="020B0604020202020204" pitchFamily="34" charset="0"/>
                <a:cs typeface="Arial" panose="020B0604020202020204" pitchFamily="34" charset="0"/>
              </a:rPr>
              <a:t>, pc..</a:t>
            </a:r>
          </a:p>
          <a:p>
            <a:pPr lvl="1">
              <a:buFontTx/>
              <a:buChar char="-"/>
            </a:pPr>
            <a:r>
              <a:rPr lang="en-US" dirty="0" err="1" smtClean="0">
                <a:latin typeface="Arial" panose="020B0604020202020204" pitchFamily="34" charset="0"/>
                <a:cs typeface="Arial" panose="020B0604020202020204" pitchFamily="34" charset="0"/>
              </a:rPr>
              <a:t>Hỗ</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cổng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toán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tuyến</a:t>
            </a:r>
            <a:endParaRPr lang="en-US" dirty="0" smtClean="0">
              <a:latin typeface="Arial" panose="020B0604020202020204" pitchFamily="34" charset="0"/>
              <a:cs typeface="Arial" panose="020B0604020202020204" pitchFamily="34" charset="0"/>
            </a:endParaRPr>
          </a:p>
          <a:p>
            <a:pPr lvl="1">
              <a:buFontTx/>
              <a:buChar char="-"/>
            </a:pPr>
            <a:endParaRPr lang="en-US" dirty="0" smtClean="0">
              <a:latin typeface="Arial" panose="020B0604020202020204" pitchFamily="34" charset="0"/>
              <a:cs typeface="Arial" panose="020B0604020202020204" pitchFamily="34" charset="0"/>
            </a:endParaRPr>
          </a:p>
          <a:p>
            <a:pPr lvl="1">
              <a:buFontTx/>
              <a:buChar char="-"/>
            </a:pPr>
            <a:endParaRPr lang="en-US" dirty="0" smtClean="0">
              <a:latin typeface="Arial" panose="020B0604020202020204" pitchFamily="34" charset="0"/>
              <a:cs typeface="Arial" panose="020B0604020202020204" pitchFamily="34" charset="0"/>
            </a:endParaRPr>
          </a:p>
          <a:p>
            <a:pPr>
              <a:buFontTx/>
              <a:buChar char="-"/>
            </a:pPr>
            <a:endParaRPr lang="en-US" dirty="0">
              <a:latin typeface="Arial" panose="020B0604020202020204" pitchFamily="34" charset="0"/>
              <a:cs typeface="Arial" panose="020B0604020202020204" pitchFamily="34" charset="0"/>
            </a:endParaRPr>
          </a:p>
          <a:p>
            <a:pPr>
              <a:buFontTx/>
              <a:buChar char="-"/>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1405429" y="6300496"/>
            <a:ext cx="551167" cy="365125"/>
          </a:xfrm>
        </p:spPr>
        <p:txBody>
          <a:bodyPr/>
          <a:lstStyle/>
          <a:p>
            <a:fld id="{187CB798-4970-4815-9271-0C8BAE7D65C0}" type="slidenum">
              <a:rPr lang="en-US" sz="1600" smtClean="0">
                <a:latin typeface="Arial" panose="020B0604020202020204" pitchFamily="34" charset="0"/>
                <a:cs typeface="Arial" panose="020B0604020202020204" pitchFamily="34" charset="0"/>
              </a:rPr>
              <a:t>7</a:t>
            </a:fld>
            <a:endParaRPr lang="en-US" sz="1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7172751" y="1919302"/>
            <a:ext cx="3404263" cy="1380470"/>
          </a:xfrm>
          <a:prstGeom prst="rect">
            <a:avLst/>
          </a:prstGeom>
        </p:spPr>
      </p:pic>
      <p:pic>
        <p:nvPicPr>
          <p:cNvPr id="7" name="Picture 6"/>
          <p:cNvPicPr>
            <a:picLocks noChangeAspect="1"/>
          </p:cNvPicPr>
          <p:nvPr/>
        </p:nvPicPr>
        <p:blipFill>
          <a:blip r:embed="rId4"/>
          <a:stretch>
            <a:fillRect/>
          </a:stretch>
        </p:blipFill>
        <p:spPr>
          <a:xfrm>
            <a:off x="7172751" y="3542455"/>
            <a:ext cx="3404263" cy="2353378"/>
          </a:xfrm>
          <a:prstGeom prst="rect">
            <a:avLst/>
          </a:prstGeom>
        </p:spPr>
      </p:pic>
    </p:spTree>
    <p:extLst>
      <p:ext uri="{BB962C8B-B14F-4D97-AF65-F5344CB8AC3E}">
        <p14:creationId xmlns:p14="http://schemas.microsoft.com/office/powerpoint/2010/main" val="1201211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panose="020B0604020202020204" pitchFamily="34" charset="0"/>
                <a:cs typeface="Arial" panose="020B0604020202020204" pitchFamily="34" charset="0"/>
              </a:rPr>
              <a:t>II.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4311" y="1870498"/>
            <a:ext cx="10018713" cy="4175460"/>
          </a:xfrm>
        </p:spPr>
        <p:txBody>
          <a:bodyPr anchor="t"/>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1405429" y="6300496"/>
            <a:ext cx="551167" cy="365125"/>
          </a:xfrm>
        </p:spPr>
        <p:txBody>
          <a:bodyPr/>
          <a:lstStyle/>
          <a:p>
            <a:fld id="{187CB798-4970-4815-9271-0C8BAE7D65C0}" type="slidenum">
              <a:rPr lang="en-US" sz="1600" smtClean="0">
                <a:latin typeface="Arial" panose="020B0604020202020204" pitchFamily="34" charset="0"/>
                <a:cs typeface="Arial" panose="020B0604020202020204" pitchFamily="34" charset="0"/>
              </a:rPr>
              <a:t>8</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2327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panose="020B0604020202020204" pitchFamily="34" charset="0"/>
                <a:cs typeface="Arial" panose="020B0604020202020204" pitchFamily="34" charset="0"/>
              </a:rPr>
              <a:t>II.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4311" y="1870498"/>
            <a:ext cx="10018713" cy="4175460"/>
          </a:xfrm>
        </p:spPr>
        <p:txBody>
          <a:bodyPr anchor="t"/>
          <a:lstStyle/>
          <a:p>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1405429" y="6300496"/>
            <a:ext cx="551167" cy="365125"/>
          </a:xfrm>
        </p:spPr>
        <p:txBody>
          <a:bodyPr/>
          <a:lstStyle/>
          <a:p>
            <a:fld id="{187CB798-4970-4815-9271-0C8BAE7D65C0}" type="slidenum">
              <a:rPr lang="en-US" sz="1600" smtClean="0">
                <a:latin typeface="Arial" panose="020B0604020202020204" pitchFamily="34" charset="0"/>
                <a:cs typeface="Arial" panose="020B0604020202020204" pitchFamily="34" charset="0"/>
              </a:rPr>
              <a:t>9</a:t>
            </a:fld>
            <a:endParaRPr lang="en-US" sz="1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6053" y="3000813"/>
            <a:ext cx="3744049" cy="1996826"/>
          </a:xfrm>
          <a:prstGeom prst="rect">
            <a:avLst/>
          </a:prstGeom>
        </p:spPr>
      </p:pic>
      <p:pic>
        <p:nvPicPr>
          <p:cNvPr id="7" name="Picture 6"/>
          <p:cNvPicPr>
            <a:picLocks noChangeAspect="1"/>
          </p:cNvPicPr>
          <p:nvPr/>
        </p:nvPicPr>
        <p:blipFill>
          <a:blip r:embed="rId4"/>
          <a:stretch>
            <a:fillRect/>
          </a:stretch>
        </p:blipFill>
        <p:spPr>
          <a:xfrm>
            <a:off x="1650804" y="3033647"/>
            <a:ext cx="2121755" cy="1996826"/>
          </a:xfrm>
          <a:prstGeom prst="rect">
            <a:avLst/>
          </a:prstGeom>
        </p:spPr>
      </p:pic>
      <p:pic>
        <p:nvPicPr>
          <p:cNvPr id="8" name="Picture 7"/>
          <p:cNvPicPr>
            <a:picLocks noChangeAspect="1"/>
          </p:cNvPicPr>
          <p:nvPr/>
        </p:nvPicPr>
        <p:blipFill>
          <a:blip r:embed="rId5"/>
          <a:stretch>
            <a:fillRect/>
          </a:stretch>
        </p:blipFill>
        <p:spPr>
          <a:xfrm>
            <a:off x="9386484" y="3033647"/>
            <a:ext cx="1871576" cy="1876567"/>
          </a:xfrm>
          <a:prstGeom prst="rect">
            <a:avLst/>
          </a:prstGeom>
        </p:spPr>
      </p:pic>
      <p:sp>
        <p:nvSpPr>
          <p:cNvPr id="11" name="TextBox 10"/>
          <p:cNvSpPr txBox="1"/>
          <p:nvPr/>
        </p:nvSpPr>
        <p:spPr>
          <a:xfrm>
            <a:off x="6127845" y="5260188"/>
            <a:ext cx="1419368" cy="523220"/>
          </a:xfrm>
          <a:prstGeom prst="rect">
            <a:avLst/>
          </a:prstGeom>
          <a:noFill/>
        </p:spPr>
        <p:txBody>
          <a:bodyPr wrap="square" rtlCol="0">
            <a:spAutoFit/>
          </a:bodyPr>
          <a:lstStyle/>
          <a:p>
            <a:r>
              <a:rPr lang="en-US" sz="2800" b="1" dirty="0" smtClean="0">
                <a:latin typeface="Arial" panose="020B0604020202020204" pitchFamily="34" charset="0"/>
                <a:cs typeface="Arial" panose="020B0604020202020204" pitchFamily="34" charset="0"/>
              </a:rPr>
              <a:t>Server</a:t>
            </a:r>
            <a:endParaRPr lang="en-US" sz="2800" b="1" dirty="0">
              <a:latin typeface="Arial" panose="020B0604020202020204" pitchFamily="34" charset="0"/>
              <a:cs typeface="Arial" panose="020B0604020202020204" pitchFamily="34" charset="0"/>
            </a:endParaRPr>
          </a:p>
        </p:txBody>
      </p:sp>
      <p:sp>
        <p:nvSpPr>
          <p:cNvPr id="12" name="TextBox 11"/>
          <p:cNvSpPr txBox="1"/>
          <p:nvPr/>
        </p:nvSpPr>
        <p:spPr>
          <a:xfrm>
            <a:off x="2386710" y="5126822"/>
            <a:ext cx="1419368" cy="523220"/>
          </a:xfrm>
          <a:prstGeom prst="rect">
            <a:avLst/>
          </a:prstGeom>
          <a:noFill/>
        </p:spPr>
        <p:txBody>
          <a:bodyPr wrap="square" rtlCol="0">
            <a:spAutoFit/>
          </a:bodyPr>
          <a:lstStyle/>
          <a:p>
            <a:r>
              <a:rPr lang="en-US" sz="2800" b="1" dirty="0" smtClean="0">
                <a:latin typeface="Arial" panose="020B0604020202020204" pitchFamily="34" charset="0"/>
                <a:cs typeface="Arial" panose="020B0604020202020204" pitchFamily="34" charset="0"/>
              </a:rPr>
              <a:t>App</a:t>
            </a:r>
            <a:endParaRPr lang="en-US" sz="2800" b="1" dirty="0">
              <a:latin typeface="Arial" panose="020B0604020202020204" pitchFamily="34" charset="0"/>
              <a:cs typeface="Arial" panose="020B0604020202020204" pitchFamily="34" charset="0"/>
            </a:endParaRPr>
          </a:p>
        </p:txBody>
      </p:sp>
      <p:sp>
        <p:nvSpPr>
          <p:cNvPr id="13" name="TextBox 12"/>
          <p:cNvSpPr txBox="1"/>
          <p:nvPr/>
        </p:nvSpPr>
        <p:spPr>
          <a:xfrm>
            <a:off x="9871894" y="5219245"/>
            <a:ext cx="1419368" cy="523220"/>
          </a:xfrm>
          <a:prstGeom prst="rect">
            <a:avLst/>
          </a:prstGeom>
          <a:noFill/>
        </p:spPr>
        <p:txBody>
          <a:bodyPr wrap="square" rtlCol="0">
            <a:spAutoFit/>
          </a:bodyPr>
          <a:lstStyle/>
          <a:p>
            <a:r>
              <a:rPr lang="en-US" sz="2800" b="1" dirty="0" smtClean="0">
                <a:latin typeface="Arial" panose="020B0604020202020204" pitchFamily="34" charset="0"/>
                <a:cs typeface="Arial" panose="020B0604020202020204" pitchFamily="34" charset="0"/>
              </a:rPr>
              <a:t>Web</a:t>
            </a:r>
            <a:endParaRPr lang="en-US" sz="2800" b="1" dirty="0">
              <a:latin typeface="Arial" panose="020B0604020202020204" pitchFamily="34" charset="0"/>
              <a:cs typeface="Arial" panose="020B0604020202020204" pitchFamily="34" charset="0"/>
            </a:endParaRPr>
          </a:p>
        </p:txBody>
      </p:sp>
      <p:sp>
        <p:nvSpPr>
          <p:cNvPr id="14" name="Right Arrow 13"/>
          <p:cNvSpPr/>
          <p:nvPr/>
        </p:nvSpPr>
        <p:spPr>
          <a:xfrm>
            <a:off x="3842047" y="3725839"/>
            <a:ext cx="721175" cy="232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0800000">
            <a:off x="3792238" y="4009789"/>
            <a:ext cx="721175" cy="232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8572609" y="3725839"/>
            <a:ext cx="721175" cy="232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8522800" y="4009789"/>
            <a:ext cx="721175" cy="232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4673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169</TotalTime>
  <Words>290</Words>
  <Application>Microsoft Office PowerPoint</Application>
  <PresentationFormat>Widescreen</PresentationFormat>
  <Paragraphs>59</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TRƯỜNG ĐẠI HỌC KHOA HỌC TỰ NHIÊN KHOA CÔNG NGHỆ THÔNG TIN KHÓA LUẬN TỐT NGHIỆP ĐẠI HỌC   HỆ THỐNG QUẢN LÝ VÀ HỖ TRỢ BÁN HÀNG TẠI CỬA HÀNG VỪA VÀ NHỎ TRÊN NỀN TẢNG  APP VÀ WEB</vt:lpstr>
      <vt:lpstr>Nội dung trình bày</vt:lpstr>
      <vt:lpstr>I. Giới thiệu đề tài</vt:lpstr>
      <vt:lpstr>I. Giới thiệu đề tài</vt:lpstr>
      <vt:lpstr>I. Giới thiệu đề tài</vt:lpstr>
      <vt:lpstr>II. Giải pháp thực hiện</vt:lpstr>
      <vt:lpstr>II. Giải pháp thực hiện</vt:lpstr>
      <vt:lpstr>II. Giải pháp thực hiện</vt:lpstr>
      <vt:lpstr>II. Giải pháp thực hiện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KHOA HỌC TỰ NHIÊN KHOA CÔNG NGHỆ THÔNG TIN KHÓA LUẬN TỐT NGHIỆP ĐẠI HỌC  HỆ THỐNG QUẢN LÝ VÀ HỖ TRỢ BÁN HÀNG TẠI CỬA HÀNG VỪA VÀ NHỎ TRÊN NỀN TẢNG  APP VÀ WEB</dc:title>
  <dc:creator>VS9 X64Bit</dc:creator>
  <cp:lastModifiedBy>VS9 X64Bit</cp:lastModifiedBy>
  <cp:revision>13</cp:revision>
  <dcterms:created xsi:type="dcterms:W3CDTF">2017-06-20T06:32:21Z</dcterms:created>
  <dcterms:modified xsi:type="dcterms:W3CDTF">2017-06-20T09:22:17Z</dcterms:modified>
</cp:coreProperties>
</file>