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5" r:id="rId15"/>
  </p:sldIdLst>
  <p:sldSz cx="9144000" cy="5143500" type="screen16x9"/>
  <p:notesSz cx="6858000" cy="9144000"/>
  <p:embeddedFontLst>
    <p:embeddedFont>
      <p:font typeface="PT Sans" panose="020B050302020302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2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32" autoAdjust="0"/>
  </p:normalViewPr>
  <p:slideViewPr>
    <p:cSldViewPr snapToGrid="0">
      <p:cViewPr varScale="1">
        <p:scale>
          <a:sx n="110" d="100"/>
          <a:sy n="110" d="100"/>
        </p:scale>
        <p:origin x="1566" y="10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Viết Đức" userId="5681450c-8e4d-40c2-bf48-8a2675111d28" providerId="ADAL" clId="{17A7B382-A509-40E4-A4D1-6BA85DD3BF43}"/>
    <pc:docChg chg="undo custSel modSld">
      <pc:chgData name="Nguyễn Viết Đức" userId="5681450c-8e4d-40c2-bf48-8a2675111d28" providerId="ADAL" clId="{17A7B382-A509-40E4-A4D1-6BA85DD3BF43}" dt="2023-03-15T02:02:58.425" v="37" actId="1076"/>
      <pc:docMkLst>
        <pc:docMk/>
      </pc:docMkLst>
      <pc:sldChg chg="addSp delSp modSp mod">
        <pc:chgData name="Nguyễn Viết Đức" userId="5681450c-8e4d-40c2-bf48-8a2675111d28" providerId="ADAL" clId="{17A7B382-A509-40E4-A4D1-6BA85DD3BF43}" dt="2023-03-15T02:02:58.425" v="37" actId="1076"/>
        <pc:sldMkLst>
          <pc:docMk/>
          <pc:sldMk cId="0" sldId="257"/>
        </pc:sldMkLst>
        <pc:spChg chg="add mod">
          <ac:chgData name="Nguyễn Viết Đức" userId="5681450c-8e4d-40c2-bf48-8a2675111d28" providerId="ADAL" clId="{17A7B382-A509-40E4-A4D1-6BA85DD3BF43}" dt="2023-03-15T02:02:58.425" v="37" actId="1076"/>
          <ac:spMkLst>
            <pc:docMk/>
            <pc:sldMk cId="0" sldId="257"/>
            <ac:spMk id="2" creationId="{F9C23AA7-C9C9-EDF8-BB51-58451853526E}"/>
          </ac:spMkLst>
        </pc:spChg>
        <pc:spChg chg="mod">
          <ac:chgData name="Nguyễn Viết Đức" userId="5681450c-8e4d-40c2-bf48-8a2675111d28" providerId="ADAL" clId="{17A7B382-A509-40E4-A4D1-6BA85DD3BF43}" dt="2023-03-15T01:56:23.723" v="6" actId="12"/>
          <ac:spMkLst>
            <pc:docMk/>
            <pc:sldMk cId="0" sldId="257"/>
            <ac:spMk id="3" creationId="{2B43E266-C74E-A42D-84B9-4406965F975C}"/>
          </ac:spMkLst>
        </pc:spChg>
        <pc:spChg chg="add mod">
          <ac:chgData name="Nguyễn Viết Đức" userId="5681450c-8e4d-40c2-bf48-8a2675111d28" providerId="ADAL" clId="{17A7B382-A509-40E4-A4D1-6BA85DD3BF43}" dt="2023-03-15T02:02:52.556" v="36" actId="1076"/>
          <ac:spMkLst>
            <pc:docMk/>
            <pc:sldMk cId="0" sldId="257"/>
            <ac:spMk id="4" creationId="{63DC60DD-A53B-6E0F-E34E-7CBAF648D572}"/>
          </ac:spMkLst>
        </pc:spChg>
        <pc:spChg chg="del mod">
          <ac:chgData name="Nguyễn Viết Đức" userId="5681450c-8e4d-40c2-bf48-8a2675111d28" providerId="ADAL" clId="{17A7B382-A509-40E4-A4D1-6BA85DD3BF43}" dt="2023-03-15T02:02:13.922" v="30" actId="478"/>
          <ac:spMkLst>
            <pc:docMk/>
            <pc:sldMk cId="0" sldId="257"/>
            <ac:spMk id="8" creationId="{D6095CDB-347A-6D7F-92EB-0FC2450CE764}"/>
          </ac:spMkLst>
        </pc:spChg>
        <pc:spChg chg="del mod">
          <ac:chgData name="Nguyễn Viết Đức" userId="5681450c-8e4d-40c2-bf48-8a2675111d28" providerId="ADAL" clId="{17A7B382-A509-40E4-A4D1-6BA85DD3BF43}" dt="2023-03-15T02:02:32.871" v="33" actId="478"/>
          <ac:spMkLst>
            <pc:docMk/>
            <pc:sldMk cId="0" sldId="257"/>
            <ac:spMk id="9" creationId="{BCD69B19-B22C-20CA-6AEE-E92CB90030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b2074156f_1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b2074156f_1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1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29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81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24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b2074156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b2074156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8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37802" y="1628173"/>
            <a:ext cx="5641653" cy="1477297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 TỐT NGHIỆP</a:t>
            </a:r>
          </a:p>
          <a:p>
            <a:r>
              <a:rPr lang="en-US" sz="20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CHUYÊN NGÀNH: CÔNG NGHỆ THÔNG TIN</a:t>
            </a:r>
            <a:r>
              <a:rPr lang="en-US" sz="2800" b="1" dirty="0">
                <a:solidFill>
                  <a:srgbClr val="DD2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1889761" y="3520247"/>
            <a:ext cx="465658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sz="1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1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" sz="1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1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1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Uyên</a:t>
            </a:r>
            <a:endParaRPr sz="1600" b="1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 Blac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89761" y="3765048"/>
            <a:ext cx="4656582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vi" sz="1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</a:t>
            </a:r>
            <a:r>
              <a:rPr lang="en-US" sz="1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Huy </a:t>
            </a:r>
            <a:r>
              <a:rPr lang="en-US" sz="16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Sơn</a:t>
            </a:r>
            <a:endParaRPr lang="en-US" sz="1600" b="1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Black"/>
              </a:rPr>
              <a:t>            </a:t>
            </a:r>
            <a:endParaRPr sz="1600"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 Black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6586DCCF-48FD-C5A8-D971-1561940A4773}"/>
              </a:ext>
            </a:extLst>
          </p:cNvPr>
          <p:cNvSpPr txBox="1"/>
          <p:nvPr/>
        </p:nvSpPr>
        <p:spPr>
          <a:xfrm>
            <a:off x="3437261" y="4602895"/>
            <a:ext cx="226947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6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Black"/>
              </a:rPr>
              <a:t>Ngh</a:t>
            </a:r>
            <a:r>
              <a:rPr lang="vi-VN" sz="1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Black"/>
              </a:rPr>
              <a:t>ệ</a:t>
            </a:r>
            <a:r>
              <a:rPr lang="en-US" sz="1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Black"/>
              </a:rPr>
              <a:t> An – 05/2023</a:t>
            </a:r>
            <a:endParaRPr sz="1600"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 Black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57406FA-A557-8798-1A1B-5C816652E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4241" y="-329118"/>
            <a:ext cx="3643745" cy="2049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12B2AD-ACF9-7220-74CF-6AEAA9818363}"/>
              </a:ext>
            </a:extLst>
          </p:cNvPr>
          <p:cNvSpPr txBox="1"/>
          <p:nvPr/>
        </p:nvSpPr>
        <p:spPr>
          <a:xfrm>
            <a:off x="748828" y="81480"/>
            <a:ext cx="6601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DD2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VINH</a:t>
            </a:r>
            <a:endParaRPr lang="vi-VN" sz="2400" b="1" dirty="0">
              <a:solidFill>
                <a:srgbClr val="DD25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b="1" dirty="0">
                <a:solidFill>
                  <a:srgbClr val="DD2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 KỸ THUẬT VÀ CÔNG NGHỆ</a:t>
            </a:r>
            <a:endParaRPr lang="vi-V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9D59BC-5152-B7E5-240C-140749744DEC}"/>
              </a:ext>
            </a:extLst>
          </p:cNvPr>
          <p:cNvCxnSpPr>
            <a:cxnSpLocks/>
          </p:cNvCxnSpPr>
          <p:nvPr/>
        </p:nvCxnSpPr>
        <p:spPr>
          <a:xfrm>
            <a:off x="1645920" y="912477"/>
            <a:ext cx="4789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Google Shape;54;p13"/>
          <p:cNvSpPr txBox="1"/>
          <p:nvPr/>
        </p:nvSpPr>
        <p:spPr>
          <a:xfrm>
            <a:off x="437802" y="2623568"/>
            <a:ext cx="5510766" cy="1046410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ĐỀ TÀI: WEBSITE ĐĂNG TIN TỨC</a:t>
            </a:r>
            <a:r>
              <a:rPr lang="en-US" sz="2800" b="1" dirty="0">
                <a:solidFill>
                  <a:srgbClr val="DD2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7" grpId="0"/>
      <p:bldP spid="2" grpId="0"/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3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790950" cy="722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0" y="649480"/>
            <a:ext cx="4589092" cy="44940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89093" y="649480"/>
            <a:ext cx="4554908" cy="44940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9" name="Google Shape;1023;p41">
            <a:extLst>
              <a:ext uri="{FF2B5EF4-FFF2-40B4-BE49-F238E27FC236}">
                <a16:creationId xmlns:a16="http://schemas.microsoft.com/office/drawing/2014/main" id="{B3BB08D6-F867-BAB7-53F9-AFE8D1584814}"/>
              </a:ext>
            </a:extLst>
          </p:cNvPr>
          <p:cNvSpPr txBox="1">
            <a:spLocks/>
          </p:cNvSpPr>
          <p:nvPr/>
        </p:nvSpPr>
        <p:spPr>
          <a:xfrm>
            <a:off x="1302225" y="841720"/>
            <a:ext cx="2191245" cy="7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7" name="Graphic 6" descr="Folder Search outline">
            <a:extLst>
              <a:ext uri="{FF2B5EF4-FFF2-40B4-BE49-F238E27FC236}">
                <a16:creationId xmlns:a16="http://schemas.microsoft.com/office/drawing/2014/main" id="{22A9DD39-7D66-194D-1A1C-5DA8E72DA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85" y="1372121"/>
            <a:ext cx="914400" cy="914400"/>
          </a:xfrm>
          <a:prstGeom prst="rect">
            <a:avLst/>
          </a:prstGeom>
        </p:spPr>
      </p:pic>
      <p:sp>
        <p:nvSpPr>
          <p:cNvPr id="10" name="Google Shape;951;p40">
            <a:extLst>
              <a:ext uri="{FF2B5EF4-FFF2-40B4-BE49-F238E27FC236}">
                <a16:creationId xmlns:a16="http://schemas.microsoft.com/office/drawing/2014/main" id="{65CFEE05-13B1-1C97-5CD5-3C3927672648}"/>
              </a:ext>
            </a:extLst>
          </p:cNvPr>
          <p:cNvSpPr txBox="1"/>
          <p:nvPr/>
        </p:nvSpPr>
        <p:spPr>
          <a:xfrm>
            <a:off x="1001485" y="1907047"/>
            <a:ext cx="3302078" cy="225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Đăng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ký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/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Đăng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nhập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Tìm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kiếm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bài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viết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Thêm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sửa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xóa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duyệt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bài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viết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Thêm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sửa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xóa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danh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mục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Thêm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sửa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xóa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quyền</a:t>
            </a:r>
            <a:endParaRPr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</p:txBody>
      </p:sp>
      <p:pic>
        <p:nvPicPr>
          <p:cNvPr id="12" name="Graphic 11" descr="User Crown Male outline">
            <a:extLst>
              <a:ext uri="{FF2B5EF4-FFF2-40B4-BE49-F238E27FC236}">
                <a16:creationId xmlns:a16="http://schemas.microsoft.com/office/drawing/2014/main" id="{32F3C2BB-AC68-FF5F-E4D8-03FCCDF793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9393" y="1436849"/>
            <a:ext cx="914400" cy="914400"/>
          </a:xfrm>
          <a:prstGeom prst="rect">
            <a:avLst/>
          </a:prstGeom>
        </p:spPr>
      </p:pic>
      <p:sp>
        <p:nvSpPr>
          <p:cNvPr id="13" name="Google Shape;1023;p41">
            <a:extLst>
              <a:ext uri="{FF2B5EF4-FFF2-40B4-BE49-F238E27FC236}">
                <a16:creationId xmlns:a16="http://schemas.microsoft.com/office/drawing/2014/main" id="{9726ED63-39B5-9F83-7150-85B7A9D4FB49}"/>
              </a:ext>
            </a:extLst>
          </p:cNvPr>
          <p:cNvSpPr txBox="1">
            <a:spLocks/>
          </p:cNvSpPr>
          <p:nvPr/>
        </p:nvSpPr>
        <p:spPr>
          <a:xfrm>
            <a:off x="5642663" y="841719"/>
            <a:ext cx="2935770" cy="7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module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</a:t>
            </a:r>
          </a:p>
        </p:txBody>
      </p:sp>
      <p:sp>
        <p:nvSpPr>
          <p:cNvPr id="15" name="Google Shape;951;p40">
            <a:extLst>
              <a:ext uri="{FF2B5EF4-FFF2-40B4-BE49-F238E27FC236}">
                <a16:creationId xmlns:a16="http://schemas.microsoft.com/office/drawing/2014/main" id="{661CC88B-DCC1-DC8F-0340-5FE3738A62E8}"/>
              </a:ext>
            </a:extLst>
          </p:cNvPr>
          <p:cNvSpPr txBox="1"/>
          <p:nvPr/>
        </p:nvSpPr>
        <p:spPr>
          <a:xfrm>
            <a:off x="5642663" y="1829321"/>
            <a:ext cx="3442062" cy="282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Module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trang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chủ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Module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trang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giới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thiệu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Module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tổng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hợp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danh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mục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Module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thanh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tìm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kiếm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Module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liên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hệ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Quảng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cáo</a:t>
            </a:r>
            <a:endParaRPr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97583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3;p37">
            <a:extLst>
              <a:ext uri="{FF2B5EF4-FFF2-40B4-BE49-F238E27FC236}">
                <a16:creationId xmlns:a16="http://schemas.microsoft.com/office/drawing/2014/main" id="{9523C40D-5D8A-5977-73A4-9762AF162C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4732" y="60960"/>
            <a:ext cx="1689463" cy="722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3" name="Google Shape;105;p18">
            <a:extLst>
              <a:ext uri="{FF2B5EF4-FFF2-40B4-BE49-F238E27FC236}">
                <a16:creationId xmlns:a16="http://schemas.microsoft.com/office/drawing/2014/main" id="{60179081-8F2B-E612-39B1-DA0362C8BB64}"/>
              </a:ext>
            </a:extLst>
          </p:cNvPr>
          <p:cNvSpPr txBox="1"/>
          <p:nvPr/>
        </p:nvSpPr>
        <p:spPr>
          <a:xfrm>
            <a:off x="3005140" y="766013"/>
            <a:ext cx="3133720" cy="79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9D03A-E431-4513-A46A-0E9E5B675E58}"/>
              </a:ext>
            </a:extLst>
          </p:cNvPr>
          <p:cNvSpPr/>
          <p:nvPr/>
        </p:nvSpPr>
        <p:spPr>
          <a:xfrm>
            <a:off x="775064" y="1558548"/>
            <a:ext cx="8046720" cy="268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ạn chế về mặt kiến thức nên hệ thông còn nhiều thiếu sót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lời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chưa có chức năng thống kê bài viết theo năm, theo tháng của mỗi người đăng tin.</a:t>
            </a:r>
            <a:r>
              <a:rPr lang="vi-VN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 phân được quyền cho người đăng tin vào các danh mục mà người đăng tin có quyền để đăng các bài viết.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3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5BE121-AF15-1DD7-7229-8D1C0822B76F}"/>
              </a:ext>
            </a:extLst>
          </p:cNvPr>
          <p:cNvSpPr/>
          <p:nvPr/>
        </p:nvSpPr>
        <p:spPr>
          <a:xfrm>
            <a:off x="1" y="0"/>
            <a:ext cx="4341264" cy="67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05;p18">
            <a:extLst>
              <a:ext uri="{FF2B5EF4-FFF2-40B4-BE49-F238E27FC236}">
                <a16:creationId xmlns:a16="http://schemas.microsoft.com/office/drawing/2014/main" id="{3057A252-0F3A-DF22-9DBA-CB091CADD10E}"/>
              </a:ext>
            </a:extLst>
          </p:cNvPr>
          <p:cNvSpPr txBox="1"/>
          <p:nvPr/>
        </p:nvSpPr>
        <p:spPr>
          <a:xfrm>
            <a:off x="2817564" y="557179"/>
            <a:ext cx="3508871" cy="79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A57D6-80E5-EBF4-326D-91973A902C9F}"/>
              </a:ext>
            </a:extLst>
          </p:cNvPr>
          <p:cNvSpPr/>
          <p:nvPr/>
        </p:nvSpPr>
        <p:spPr>
          <a:xfrm>
            <a:off x="1164193" y="1349714"/>
            <a:ext cx="7887450" cy="2508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đầy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50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30CBA2-56D7-FDCE-5CA6-4AAF5757102A}"/>
              </a:ext>
            </a:extLst>
          </p:cNvPr>
          <p:cNvSpPr/>
          <p:nvPr/>
        </p:nvSpPr>
        <p:spPr>
          <a:xfrm>
            <a:off x="1" y="0"/>
            <a:ext cx="4341264" cy="67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05;p18">
            <a:extLst>
              <a:ext uri="{FF2B5EF4-FFF2-40B4-BE49-F238E27FC236}">
                <a16:creationId xmlns:a16="http://schemas.microsoft.com/office/drawing/2014/main" id="{E6EAF0C9-D9C3-4191-F9A9-10C12BF37AC1}"/>
              </a:ext>
            </a:extLst>
          </p:cNvPr>
          <p:cNvSpPr txBox="1"/>
          <p:nvPr/>
        </p:nvSpPr>
        <p:spPr>
          <a:xfrm>
            <a:off x="2817564" y="337559"/>
            <a:ext cx="3508871" cy="79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00849C-89B3-9BC1-4680-8BAE53F561A5}"/>
              </a:ext>
            </a:extLst>
          </p:cNvPr>
          <p:cNvSpPr/>
          <p:nvPr/>
        </p:nvSpPr>
        <p:spPr>
          <a:xfrm>
            <a:off x="964814" y="1288867"/>
            <a:ext cx="8046720" cy="243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 tục hoàn thiện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tin.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hát triển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hằng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hằng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18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nói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27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6252925" y="1416525"/>
            <a:ext cx="2568600" cy="256860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899" y="1087027"/>
            <a:ext cx="3101850" cy="30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41073B92-0345-C44C-C317-CBDD41846E20}"/>
              </a:ext>
            </a:extLst>
          </p:cNvPr>
          <p:cNvSpPr txBox="1"/>
          <p:nvPr/>
        </p:nvSpPr>
        <p:spPr>
          <a:xfrm>
            <a:off x="1563945" y="409097"/>
            <a:ext cx="446238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000" b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Đồ</a:t>
            </a:r>
            <a:r>
              <a:rPr lang="en-US" sz="4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en-US" sz="4000" b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án</a:t>
            </a:r>
            <a:r>
              <a:rPr lang="en-US" sz="4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en-US" sz="4000" b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tốt</a:t>
            </a:r>
            <a:r>
              <a:rPr lang="en-US" sz="4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en-US" sz="4000" b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nghiệp</a:t>
            </a:r>
            <a:endParaRPr lang="en-US" sz="4000" b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254EA-980D-6474-C204-7F678EEDCF12}"/>
              </a:ext>
            </a:extLst>
          </p:cNvPr>
          <p:cNvSpPr txBox="1"/>
          <p:nvPr/>
        </p:nvSpPr>
        <p:spPr>
          <a:xfrm>
            <a:off x="2285416" y="1859974"/>
            <a:ext cx="330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FB7A5BA-A9A2-39F0-BB7D-FA5E80299C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85" t="13509" r="32193" b="25878"/>
          <a:stretch/>
        </p:blipFill>
        <p:spPr>
          <a:xfrm>
            <a:off x="408394" y="188014"/>
            <a:ext cx="1262744" cy="1242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513B7-5BF8-8F0D-F205-7DF1A7F011ED}"/>
              </a:ext>
            </a:extLst>
          </p:cNvPr>
          <p:cNvSpPr txBox="1"/>
          <p:nvPr/>
        </p:nvSpPr>
        <p:spPr>
          <a:xfrm>
            <a:off x="1454330" y="2637196"/>
            <a:ext cx="4572000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0" strike="noStrike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Em xin chân thành cảm ơn hội đồng thầy cô đã lắng nghe và theo dõi bài thuyết trình của </a:t>
            </a:r>
            <a:r>
              <a:rPr lang="vi-VN" sz="20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em.</a:t>
            </a:r>
            <a:endParaRPr lang="vi-VN" sz="2000" b="0" strike="noStrik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3959040" y="865350"/>
            <a:ext cx="5234040" cy="731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sz="2400" b="1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b="1" dirty="0">
              <a:solidFill>
                <a:srgbClr val="DD254B"/>
              </a:solidFill>
              <a:latin typeface="PT Sans" panose="020B0503020203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898541" y="0"/>
            <a:ext cx="230098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buSzPts val="990"/>
            </a:pPr>
            <a:r>
              <a:rPr lang="en-US" sz="2400" b="1" dirty="0" err="1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4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  <p:sp>
        <p:nvSpPr>
          <p:cNvPr id="3" name="Google Shape;105;p18">
            <a:extLst>
              <a:ext uri="{FF2B5EF4-FFF2-40B4-BE49-F238E27FC236}">
                <a16:creationId xmlns:a16="http://schemas.microsoft.com/office/drawing/2014/main" id="{BC747880-BEBB-1A9E-804E-E0BA818852A4}"/>
              </a:ext>
            </a:extLst>
          </p:cNvPr>
          <p:cNvSpPr txBox="1"/>
          <p:nvPr/>
        </p:nvSpPr>
        <p:spPr>
          <a:xfrm>
            <a:off x="3959040" y="1744907"/>
            <a:ext cx="4649840" cy="65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endParaRPr lang="en-US" sz="2400" b="1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105;p18"/>
          <p:cNvSpPr txBox="1"/>
          <p:nvPr/>
        </p:nvSpPr>
        <p:spPr>
          <a:xfrm>
            <a:off x="3959039" y="3572159"/>
            <a:ext cx="3655533" cy="79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endParaRPr lang="en-US" sz="2400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Google Shape;105;p18"/>
          <p:cNvSpPr txBox="1"/>
          <p:nvPr/>
        </p:nvSpPr>
        <p:spPr>
          <a:xfrm>
            <a:off x="3959040" y="2611703"/>
            <a:ext cx="3655533" cy="99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endParaRPr lang="en-US" sz="2400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Google Shape;105;p18"/>
          <p:cNvSpPr txBox="1"/>
          <p:nvPr/>
        </p:nvSpPr>
        <p:spPr>
          <a:xfrm>
            <a:off x="114490" y="1599789"/>
            <a:ext cx="3869090" cy="215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NỘI DUNG CHÍNH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08120" y="1596939"/>
            <a:ext cx="5135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92880" y="2533872"/>
            <a:ext cx="5135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08120" y="3486372"/>
            <a:ext cx="5135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3" grpId="0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83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09975" cy="722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853002" y="1438106"/>
            <a:ext cx="7594751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bùng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ngành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công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thông tin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nhanh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chóng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kênh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thông đem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con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thông tin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nóng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nhanh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thay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vi-VN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 defTabSz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 qua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thể biết được các tin tức trong và ngoài nước, các sự kiện, công văn, thông báo</a:t>
            </a:r>
            <a:r>
              <a:rPr lang="vi-VN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67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18"/>
          <p:cNvSpPr txBox="1"/>
          <p:nvPr/>
        </p:nvSpPr>
        <p:spPr>
          <a:xfrm>
            <a:off x="584968" y="694299"/>
            <a:ext cx="7531717" cy="79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TẢ CÁC TÁC NHÂN TRONG WEBSITE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357201" y="1799364"/>
            <a:ext cx="3027" cy="21059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950;p40"/>
          <p:cNvSpPr txBox="1"/>
          <p:nvPr/>
        </p:nvSpPr>
        <p:spPr>
          <a:xfrm>
            <a:off x="502401" y="3452118"/>
            <a:ext cx="17190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Người</a:t>
            </a:r>
            <a:r>
              <a:rPr lang="en-US" sz="18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 </a:t>
            </a:r>
            <a:r>
              <a:rPr lang="en-US" sz="18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dùng</a:t>
            </a:r>
            <a:endParaRPr sz="1800" b="1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partan"/>
            </a:endParaRPr>
          </a:p>
        </p:txBody>
      </p:sp>
      <p:sp>
        <p:nvSpPr>
          <p:cNvPr id="8" name="Google Shape;989;p40"/>
          <p:cNvSpPr txBox="1"/>
          <p:nvPr/>
        </p:nvSpPr>
        <p:spPr>
          <a:xfrm>
            <a:off x="4647156" y="3452118"/>
            <a:ext cx="1395947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Editor</a:t>
            </a:r>
            <a:endParaRPr sz="1800" b="1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partan"/>
            </a:endParaRPr>
          </a:p>
        </p:txBody>
      </p:sp>
      <p:sp>
        <p:nvSpPr>
          <p:cNvPr id="9" name="Google Shape;932;p40"/>
          <p:cNvSpPr txBox="1"/>
          <p:nvPr/>
        </p:nvSpPr>
        <p:spPr>
          <a:xfrm>
            <a:off x="6648298" y="3452118"/>
            <a:ext cx="1940117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Quản</a:t>
            </a:r>
            <a:r>
              <a:rPr lang="en-US" sz="18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 </a:t>
            </a:r>
            <a:r>
              <a:rPr lang="en-US" sz="18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trị</a:t>
            </a:r>
            <a:r>
              <a:rPr lang="en-US" sz="18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 </a:t>
            </a:r>
            <a:r>
              <a:rPr lang="en-US" sz="18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viên</a:t>
            </a:r>
            <a:endParaRPr sz="1800" b="1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partan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350827" y="1799364"/>
            <a:ext cx="2849" cy="21391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74" y="1885964"/>
            <a:ext cx="1150705" cy="11507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29BC08-F3EF-1697-301C-5C6ADA7928ED}"/>
              </a:ext>
            </a:extLst>
          </p:cNvPr>
          <p:cNvSpPr/>
          <p:nvPr/>
        </p:nvSpPr>
        <p:spPr>
          <a:xfrm>
            <a:off x="1" y="0"/>
            <a:ext cx="4341264" cy="67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5445DD-1779-7393-ABDD-21334E601D8E}"/>
              </a:ext>
            </a:extLst>
          </p:cNvPr>
          <p:cNvCxnSpPr/>
          <p:nvPr/>
        </p:nvCxnSpPr>
        <p:spPr>
          <a:xfrm flipH="1">
            <a:off x="6344276" y="1799364"/>
            <a:ext cx="2849" cy="21391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F6E4D7A-766B-51B3-3B76-E6F67F4F4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55" y="1885963"/>
            <a:ext cx="1150705" cy="1150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0653DA-E166-5D11-B0D6-38DF61E43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84" y="1885963"/>
            <a:ext cx="1150705" cy="11507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DFA7ED-F3E9-82E1-BD75-34CEAD5C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84" y="1885962"/>
            <a:ext cx="1150705" cy="1150705"/>
          </a:xfrm>
          <a:prstGeom prst="rect">
            <a:avLst/>
          </a:prstGeom>
        </p:spPr>
      </p:pic>
      <p:sp>
        <p:nvSpPr>
          <p:cNvPr id="14" name="Google Shape;950;p40">
            <a:extLst>
              <a:ext uri="{FF2B5EF4-FFF2-40B4-BE49-F238E27FC236}">
                <a16:creationId xmlns:a16="http://schemas.microsoft.com/office/drawing/2014/main" id="{9EB49D32-6757-43A1-E560-7288CE17B811}"/>
              </a:ext>
            </a:extLst>
          </p:cNvPr>
          <p:cNvSpPr txBox="1"/>
          <p:nvPr/>
        </p:nvSpPr>
        <p:spPr>
          <a:xfrm>
            <a:off x="2375960" y="3452118"/>
            <a:ext cx="1970023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Người</a:t>
            </a:r>
            <a:r>
              <a:rPr lang="en-US" sz="18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 </a:t>
            </a:r>
            <a:r>
              <a:rPr lang="en-US" sz="18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đăng</a:t>
            </a:r>
            <a:r>
              <a:rPr lang="en-US" sz="18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 tin</a:t>
            </a:r>
            <a:endParaRPr sz="1800" b="1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partan"/>
            </a:endParaRPr>
          </a:p>
        </p:txBody>
      </p:sp>
    </p:spTree>
    <p:extLst>
      <p:ext uri="{BB962C8B-B14F-4D97-AF65-F5344CB8AC3E}">
        <p14:creationId xmlns:p14="http://schemas.microsoft.com/office/powerpoint/2010/main" val="2605643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amond 11">
            <a:extLst>
              <a:ext uri="{FF2B5EF4-FFF2-40B4-BE49-F238E27FC236}">
                <a16:creationId xmlns:a16="http://schemas.microsoft.com/office/drawing/2014/main" id="{973D5F9A-B25B-D0E5-1425-2C16785B1585}"/>
              </a:ext>
            </a:extLst>
          </p:cNvPr>
          <p:cNvSpPr/>
          <p:nvPr/>
        </p:nvSpPr>
        <p:spPr>
          <a:xfrm>
            <a:off x="706076" y="1625835"/>
            <a:ext cx="2074592" cy="1948447"/>
          </a:xfrm>
          <a:prstGeom prst="diamond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023;p41">
            <a:extLst>
              <a:ext uri="{FF2B5EF4-FFF2-40B4-BE49-F238E27FC236}">
                <a16:creationId xmlns:a16="http://schemas.microsoft.com/office/drawing/2014/main" id="{7C73DA5E-1679-FDE7-4AFD-EC59ECC170B8}"/>
              </a:ext>
            </a:extLst>
          </p:cNvPr>
          <p:cNvSpPr txBox="1">
            <a:spLocks/>
          </p:cNvSpPr>
          <p:nvPr/>
        </p:nvSpPr>
        <p:spPr>
          <a:xfrm>
            <a:off x="811150" y="2350693"/>
            <a:ext cx="1864444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973D5F9A-B25B-D0E5-1425-2C16785B1585}"/>
              </a:ext>
            </a:extLst>
          </p:cNvPr>
          <p:cNvSpPr/>
          <p:nvPr/>
        </p:nvSpPr>
        <p:spPr>
          <a:xfrm>
            <a:off x="705743" y="1641669"/>
            <a:ext cx="2074592" cy="1948447"/>
          </a:xfrm>
          <a:prstGeom prst="diamond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1023;p41">
            <a:extLst>
              <a:ext uri="{FF2B5EF4-FFF2-40B4-BE49-F238E27FC236}">
                <a16:creationId xmlns:a16="http://schemas.microsoft.com/office/drawing/2014/main" id="{7C73DA5E-1679-FDE7-4AFD-EC59ECC170B8}"/>
              </a:ext>
            </a:extLst>
          </p:cNvPr>
          <p:cNvSpPr txBox="1">
            <a:spLocks/>
          </p:cNvSpPr>
          <p:nvPr/>
        </p:nvSpPr>
        <p:spPr>
          <a:xfrm>
            <a:off x="819454" y="2318933"/>
            <a:ext cx="1864444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Google Shape;783;p37"/>
          <p:cNvSpPr txBox="1">
            <a:spLocks noGrp="1"/>
          </p:cNvSpPr>
          <p:nvPr>
            <p:ph type="title"/>
          </p:nvPr>
        </p:nvSpPr>
        <p:spPr>
          <a:xfrm>
            <a:off x="-3534" y="0"/>
            <a:ext cx="3790950" cy="722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8AD11-C241-B256-6D37-DEC5171D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34" y="1625835"/>
            <a:ext cx="4166708" cy="23564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1F609D04-88D5-F91E-432E-FBAA1F2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334" y="1619245"/>
            <a:ext cx="4310434" cy="24298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0CAD650-9E23-C570-1407-84909F26D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334" y="1625835"/>
            <a:ext cx="4310434" cy="24298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Diamond 7">
            <a:extLst>
              <a:ext uri="{FF2B5EF4-FFF2-40B4-BE49-F238E27FC236}">
                <a16:creationId xmlns:a16="http://schemas.microsoft.com/office/drawing/2014/main" id="{973D5F9A-B25B-D0E5-1425-2C16785B1585}"/>
              </a:ext>
            </a:extLst>
          </p:cNvPr>
          <p:cNvSpPr/>
          <p:nvPr/>
        </p:nvSpPr>
        <p:spPr>
          <a:xfrm>
            <a:off x="705910" y="1633752"/>
            <a:ext cx="2074592" cy="1948447"/>
          </a:xfrm>
          <a:prstGeom prst="diamond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023;p41">
            <a:extLst>
              <a:ext uri="{FF2B5EF4-FFF2-40B4-BE49-F238E27FC236}">
                <a16:creationId xmlns:a16="http://schemas.microsoft.com/office/drawing/2014/main" id="{7C73DA5E-1679-FDE7-4AFD-EC59ECC170B8}"/>
              </a:ext>
            </a:extLst>
          </p:cNvPr>
          <p:cNvSpPr txBox="1">
            <a:spLocks/>
          </p:cNvSpPr>
          <p:nvPr/>
        </p:nvSpPr>
        <p:spPr>
          <a:xfrm>
            <a:off x="827758" y="2357415"/>
            <a:ext cx="1864444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78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0" grpId="0" animBg="1"/>
      <p:bldP spid="11" grpId="0"/>
      <p:bldP spid="4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3;p37"/>
          <p:cNvSpPr txBox="1">
            <a:spLocks noGrp="1"/>
          </p:cNvSpPr>
          <p:nvPr>
            <p:ph type="title"/>
          </p:nvPr>
        </p:nvSpPr>
        <p:spPr>
          <a:xfrm>
            <a:off x="-79734" y="28575"/>
            <a:ext cx="3790950" cy="722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2" name="Flowchart: Connector 1"/>
          <p:cNvSpPr/>
          <p:nvPr/>
        </p:nvSpPr>
        <p:spPr>
          <a:xfrm>
            <a:off x="1469877" y="1478422"/>
            <a:ext cx="1204958" cy="1213504"/>
          </a:xfrm>
          <a:prstGeom prst="flowChartConnector">
            <a:avLst/>
          </a:prstGeom>
          <a:noFill/>
          <a:ln>
            <a:solidFill>
              <a:srgbClr val="DD25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17" y="1716303"/>
            <a:ext cx="816356" cy="816356"/>
          </a:xfrm>
          <a:prstGeom prst="rect">
            <a:avLst/>
          </a:prstGeom>
        </p:spPr>
      </p:pic>
      <p:sp>
        <p:nvSpPr>
          <p:cNvPr id="6" name="Flowchart: Connector 5"/>
          <p:cNvSpPr/>
          <p:nvPr/>
        </p:nvSpPr>
        <p:spPr>
          <a:xfrm>
            <a:off x="6403141" y="1478422"/>
            <a:ext cx="1204958" cy="1213504"/>
          </a:xfrm>
          <a:prstGeom prst="flowChartConnector">
            <a:avLst/>
          </a:prstGeom>
          <a:noFill/>
          <a:ln>
            <a:solidFill>
              <a:srgbClr val="DD25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3936509" y="1478422"/>
            <a:ext cx="1204958" cy="1213504"/>
          </a:xfrm>
          <a:prstGeom prst="flowChartConnector">
            <a:avLst/>
          </a:prstGeom>
          <a:noFill/>
          <a:ln>
            <a:solidFill>
              <a:srgbClr val="DD25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158" y="1637689"/>
            <a:ext cx="697654" cy="894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t="13786" r="7122" b="6290"/>
          <a:stretch/>
        </p:blipFill>
        <p:spPr>
          <a:xfrm>
            <a:off x="6561238" y="1738369"/>
            <a:ext cx="888763" cy="693610"/>
          </a:xfrm>
          <a:prstGeom prst="rect">
            <a:avLst/>
          </a:prstGeom>
        </p:spPr>
      </p:pic>
      <p:sp>
        <p:nvSpPr>
          <p:cNvPr id="11" name="Google Shape;1023;p41">
            <a:extLst>
              <a:ext uri="{FF2B5EF4-FFF2-40B4-BE49-F238E27FC236}">
                <a16:creationId xmlns:a16="http://schemas.microsoft.com/office/drawing/2014/main" id="{43D4D5EA-AD7F-3293-0D23-F05E166004AE}"/>
              </a:ext>
            </a:extLst>
          </p:cNvPr>
          <p:cNvSpPr txBox="1">
            <a:spLocks/>
          </p:cNvSpPr>
          <p:nvPr/>
        </p:nvSpPr>
        <p:spPr>
          <a:xfrm>
            <a:off x="1204686" y="3034572"/>
            <a:ext cx="1778598" cy="87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rgbClr val="DD254B"/>
                </a:solidFill>
              </a:rPr>
              <a:t>Khảo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sát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nghiệp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vụ</a:t>
            </a:r>
            <a:endParaRPr lang="en-US" sz="2400" dirty="0">
              <a:solidFill>
                <a:srgbClr val="DD254B"/>
              </a:solidFill>
            </a:endParaRPr>
          </a:p>
        </p:txBody>
      </p:sp>
      <p:sp>
        <p:nvSpPr>
          <p:cNvPr id="12" name="Google Shape;1023;p41">
            <a:extLst>
              <a:ext uri="{FF2B5EF4-FFF2-40B4-BE49-F238E27FC236}">
                <a16:creationId xmlns:a16="http://schemas.microsoft.com/office/drawing/2014/main" id="{B11E2A2A-FE79-16ED-6EB0-E06B9100CBBC}"/>
              </a:ext>
            </a:extLst>
          </p:cNvPr>
          <p:cNvSpPr txBox="1">
            <a:spLocks/>
          </p:cNvSpPr>
          <p:nvPr/>
        </p:nvSpPr>
        <p:spPr>
          <a:xfrm>
            <a:off x="3798141" y="3205488"/>
            <a:ext cx="1560307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rgbClr val="DD254B"/>
                </a:solidFill>
              </a:rPr>
              <a:t>Phân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tích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biểu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đồ</a:t>
            </a:r>
            <a:endParaRPr lang="en-US" sz="2400" dirty="0">
              <a:solidFill>
                <a:srgbClr val="DD254B"/>
              </a:solidFill>
            </a:endParaRPr>
          </a:p>
        </p:txBody>
      </p:sp>
      <p:sp>
        <p:nvSpPr>
          <p:cNvPr id="13" name="Google Shape;1023;p41">
            <a:extLst>
              <a:ext uri="{FF2B5EF4-FFF2-40B4-BE49-F238E27FC236}">
                <a16:creationId xmlns:a16="http://schemas.microsoft.com/office/drawing/2014/main" id="{5DFE591B-2389-1CEB-867C-6925D76B64C9}"/>
              </a:ext>
            </a:extLst>
          </p:cNvPr>
          <p:cNvSpPr txBox="1">
            <a:spLocks/>
          </p:cNvSpPr>
          <p:nvPr/>
        </p:nvSpPr>
        <p:spPr>
          <a:xfrm>
            <a:off x="6225465" y="3205488"/>
            <a:ext cx="1560307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rgbClr val="DD254B"/>
                </a:solidFill>
              </a:rPr>
              <a:t>Thiết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kế</a:t>
            </a:r>
            <a:r>
              <a:rPr lang="en-US" sz="2400" dirty="0">
                <a:solidFill>
                  <a:srgbClr val="DD254B"/>
                </a:solidFill>
              </a:rPr>
              <a:t> CSDL</a:t>
            </a:r>
          </a:p>
        </p:txBody>
      </p:sp>
    </p:spTree>
    <p:extLst>
      <p:ext uri="{BB962C8B-B14F-4D97-AF65-F5344CB8AC3E}">
        <p14:creationId xmlns:p14="http://schemas.microsoft.com/office/powerpoint/2010/main" val="576978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6" grpId="0" animBg="1"/>
      <p:bldP spid="7" grpId="0" animBg="1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5;p18"/>
          <p:cNvSpPr txBox="1"/>
          <p:nvPr/>
        </p:nvSpPr>
        <p:spPr>
          <a:xfrm>
            <a:off x="702592" y="508119"/>
            <a:ext cx="7937208" cy="79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 SÁT CÁC NGHIỆP VỤ CỦA TRANG WEBSITE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268039" y="1790925"/>
            <a:ext cx="0" cy="24191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950;p40"/>
          <p:cNvSpPr txBox="1"/>
          <p:nvPr/>
        </p:nvSpPr>
        <p:spPr>
          <a:xfrm>
            <a:off x="429069" y="1757700"/>
            <a:ext cx="17190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Người</a:t>
            </a:r>
            <a:r>
              <a:rPr lang="en-US" sz="18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 </a:t>
            </a:r>
            <a:r>
              <a:rPr lang="en-US" sz="18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dùng</a:t>
            </a:r>
            <a:endParaRPr sz="1800" b="1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partan"/>
            </a:endParaRPr>
          </a:p>
        </p:txBody>
      </p:sp>
      <p:sp>
        <p:nvSpPr>
          <p:cNvPr id="18" name="Google Shape;989;p40"/>
          <p:cNvSpPr txBox="1"/>
          <p:nvPr/>
        </p:nvSpPr>
        <p:spPr>
          <a:xfrm>
            <a:off x="4848174" y="1756269"/>
            <a:ext cx="1395947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Editor</a:t>
            </a:r>
            <a:endParaRPr sz="1800" b="1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partan"/>
            </a:endParaRPr>
          </a:p>
        </p:txBody>
      </p:sp>
      <p:sp>
        <p:nvSpPr>
          <p:cNvPr id="19" name="Google Shape;932;p40"/>
          <p:cNvSpPr txBox="1"/>
          <p:nvPr/>
        </p:nvSpPr>
        <p:spPr>
          <a:xfrm>
            <a:off x="6769749" y="1756269"/>
            <a:ext cx="1940117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Quản</a:t>
            </a:r>
            <a:r>
              <a:rPr lang="en-US" sz="18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 </a:t>
            </a:r>
            <a:r>
              <a:rPr lang="en-US" sz="18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trị</a:t>
            </a:r>
            <a:r>
              <a:rPr lang="en-US" sz="18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 </a:t>
            </a:r>
            <a:r>
              <a:rPr lang="en-US" sz="18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viên</a:t>
            </a:r>
            <a:endParaRPr sz="1800" b="1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partan"/>
            </a:endParaRPr>
          </a:p>
        </p:txBody>
      </p:sp>
      <p:sp>
        <p:nvSpPr>
          <p:cNvPr id="20" name="Google Shape;951;p40"/>
          <p:cNvSpPr txBox="1"/>
          <p:nvPr/>
        </p:nvSpPr>
        <p:spPr>
          <a:xfrm>
            <a:off x="547236" y="2312061"/>
            <a:ext cx="1790955" cy="182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Đăng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ký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</a:p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Đăng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nhập</a:t>
            </a:r>
            <a:endParaRPr lang="en-US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Tìm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kiếm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bài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viết</a:t>
            </a:r>
            <a:endParaRPr lang="en-US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Bình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luận</a:t>
            </a:r>
            <a:endParaRPr lang="en-US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Chỉnh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sửa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thông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tin</a:t>
            </a:r>
            <a:endParaRPr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645021" y="1808773"/>
            <a:ext cx="19051" cy="2378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oogle Shape;951;p40"/>
          <p:cNvSpPr txBox="1"/>
          <p:nvPr/>
        </p:nvSpPr>
        <p:spPr>
          <a:xfrm>
            <a:off x="4779194" y="2180006"/>
            <a:ext cx="1641795" cy="149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Duyệt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các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bài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viết</a:t>
            </a:r>
            <a:endParaRPr lang="en-US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</p:txBody>
      </p:sp>
      <p:sp>
        <p:nvSpPr>
          <p:cNvPr id="23" name="Google Shape;951;p40"/>
          <p:cNvSpPr txBox="1"/>
          <p:nvPr/>
        </p:nvSpPr>
        <p:spPr>
          <a:xfrm>
            <a:off x="6998005" y="2368079"/>
            <a:ext cx="1641795" cy="125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Có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tất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cả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các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quyền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của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trang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website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" y="0"/>
            <a:ext cx="4341264" cy="67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6596D0-C1D0-A705-9BA0-9689F7D7064E}"/>
              </a:ext>
            </a:extLst>
          </p:cNvPr>
          <p:cNvCxnSpPr/>
          <p:nvPr/>
        </p:nvCxnSpPr>
        <p:spPr>
          <a:xfrm>
            <a:off x="4572000" y="1788478"/>
            <a:ext cx="0" cy="24191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950;p40">
            <a:extLst>
              <a:ext uri="{FF2B5EF4-FFF2-40B4-BE49-F238E27FC236}">
                <a16:creationId xmlns:a16="http://schemas.microsoft.com/office/drawing/2014/main" id="{4B310FA3-6EF4-2406-8F97-66ECC320B754}"/>
              </a:ext>
            </a:extLst>
          </p:cNvPr>
          <p:cNvSpPr txBox="1"/>
          <p:nvPr/>
        </p:nvSpPr>
        <p:spPr>
          <a:xfrm>
            <a:off x="2387820" y="1756269"/>
            <a:ext cx="1955489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Người</a:t>
            </a:r>
            <a:r>
              <a:rPr lang="en-US" sz="18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 </a:t>
            </a:r>
            <a:r>
              <a:rPr lang="en-US" sz="1800" b="1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đăng</a:t>
            </a:r>
            <a:r>
              <a:rPr lang="en-US" sz="18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partan"/>
              </a:rPr>
              <a:t> tin</a:t>
            </a:r>
            <a:endParaRPr sz="1800" b="1"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partan"/>
            </a:endParaRPr>
          </a:p>
        </p:txBody>
      </p:sp>
      <p:sp>
        <p:nvSpPr>
          <p:cNvPr id="5" name="Google Shape;951;p40">
            <a:extLst>
              <a:ext uri="{FF2B5EF4-FFF2-40B4-BE49-F238E27FC236}">
                <a16:creationId xmlns:a16="http://schemas.microsoft.com/office/drawing/2014/main" id="{CCD3DC02-0AD3-A2F5-B893-376B0ECCC3F8}"/>
              </a:ext>
            </a:extLst>
          </p:cNvPr>
          <p:cNvSpPr txBox="1"/>
          <p:nvPr/>
        </p:nvSpPr>
        <p:spPr>
          <a:xfrm>
            <a:off x="2494754" y="2333544"/>
            <a:ext cx="1790955" cy="137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Đăng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các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bài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viết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ở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các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danh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mục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được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cấp</a:t>
            </a:r>
            <a:r>
              <a:rPr lang="en-US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 </a:t>
            </a:r>
            <a:r>
              <a:rPr lang="en-US" dirty="0" err="1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quyền</a:t>
            </a:r>
            <a:endParaRPr dirty="0">
              <a:solidFill>
                <a:srgbClr val="DD25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54052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2" grpId="0"/>
      <p:bldP spid="2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59F4B47-D4D7-4AC0-5B02-5A972236DD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2" r="6147" b="3669"/>
          <a:stretch/>
        </p:blipFill>
        <p:spPr>
          <a:xfrm>
            <a:off x="3131478" y="675118"/>
            <a:ext cx="5554407" cy="4168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4341264" cy="67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18"/>
          <p:cNvSpPr txBox="1"/>
          <p:nvPr/>
        </p:nvSpPr>
        <p:spPr>
          <a:xfrm>
            <a:off x="748677" y="-8546"/>
            <a:ext cx="7937208" cy="79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CÁC BIỂU ĐỒ</a:t>
            </a:r>
          </a:p>
        </p:txBody>
      </p:sp>
      <p:sp>
        <p:nvSpPr>
          <p:cNvPr id="7" name="Google Shape;1023;p41">
            <a:extLst>
              <a:ext uri="{FF2B5EF4-FFF2-40B4-BE49-F238E27FC236}">
                <a16:creationId xmlns:a16="http://schemas.microsoft.com/office/drawing/2014/main" id="{43D4D5EA-AD7F-3293-0D23-F05E166004AE}"/>
              </a:ext>
            </a:extLst>
          </p:cNvPr>
          <p:cNvSpPr txBox="1">
            <a:spLocks/>
          </p:cNvSpPr>
          <p:nvPr/>
        </p:nvSpPr>
        <p:spPr>
          <a:xfrm>
            <a:off x="458115" y="1897258"/>
            <a:ext cx="1949513" cy="120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rgbClr val="DD254B"/>
                </a:solidFill>
              </a:rPr>
              <a:t>Biểu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đồ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phân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rã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chức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năng</a:t>
            </a:r>
            <a:endParaRPr lang="en-US" sz="2400" dirty="0">
              <a:solidFill>
                <a:srgbClr val="DD254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639" y="1924952"/>
            <a:ext cx="1914256" cy="127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1023;p41">
            <a:extLst>
              <a:ext uri="{FF2B5EF4-FFF2-40B4-BE49-F238E27FC236}">
                <a16:creationId xmlns:a16="http://schemas.microsoft.com/office/drawing/2014/main" id="{43D4D5EA-AD7F-3293-0D23-F05E166004AE}"/>
              </a:ext>
            </a:extLst>
          </p:cNvPr>
          <p:cNvSpPr txBox="1">
            <a:spLocks/>
          </p:cNvSpPr>
          <p:nvPr/>
        </p:nvSpPr>
        <p:spPr>
          <a:xfrm>
            <a:off x="457010" y="2006129"/>
            <a:ext cx="1949513" cy="120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rgbClr val="DD254B"/>
                </a:solidFill>
              </a:rPr>
              <a:t>Biểu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đồ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tổng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quát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chức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năng</a:t>
            </a:r>
            <a:endParaRPr lang="en-US" sz="2400" dirty="0">
              <a:solidFill>
                <a:srgbClr val="DD254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4639" y="2004310"/>
            <a:ext cx="1914256" cy="127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Google Shape;1023;p41">
            <a:extLst>
              <a:ext uri="{FF2B5EF4-FFF2-40B4-BE49-F238E27FC236}">
                <a16:creationId xmlns:a16="http://schemas.microsoft.com/office/drawing/2014/main" id="{43D4D5EA-AD7F-3293-0D23-F05E166004AE}"/>
              </a:ext>
            </a:extLst>
          </p:cNvPr>
          <p:cNvSpPr txBox="1">
            <a:spLocks/>
          </p:cNvSpPr>
          <p:nvPr/>
        </p:nvSpPr>
        <p:spPr>
          <a:xfrm>
            <a:off x="438277" y="1970086"/>
            <a:ext cx="1949513" cy="120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rgbClr val="DD254B"/>
                </a:solidFill>
              </a:rPr>
              <a:t>Biểu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đồ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tuần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tự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đăng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nhập</a:t>
            </a:r>
            <a:endParaRPr lang="en-US" sz="2400" dirty="0">
              <a:solidFill>
                <a:srgbClr val="DD254B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5905" y="2004310"/>
            <a:ext cx="1914256" cy="127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1023;p41">
            <a:extLst>
              <a:ext uri="{FF2B5EF4-FFF2-40B4-BE49-F238E27FC236}">
                <a16:creationId xmlns:a16="http://schemas.microsoft.com/office/drawing/2014/main" id="{43D4D5EA-AD7F-3293-0D23-F05E166004AE}"/>
              </a:ext>
            </a:extLst>
          </p:cNvPr>
          <p:cNvSpPr txBox="1">
            <a:spLocks/>
          </p:cNvSpPr>
          <p:nvPr/>
        </p:nvSpPr>
        <p:spPr>
          <a:xfrm>
            <a:off x="341399" y="2102271"/>
            <a:ext cx="2028762" cy="120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rgbClr val="DD254B"/>
                </a:solidFill>
              </a:rPr>
              <a:t>Biểu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đồ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tuần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tự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thêm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bài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viết</a:t>
            </a:r>
            <a:endParaRPr lang="en-US" sz="2400" dirty="0">
              <a:solidFill>
                <a:srgbClr val="DD254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2544" y="1991045"/>
            <a:ext cx="1914256" cy="127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Google Shape;1023;p41">
            <a:extLst>
              <a:ext uri="{FF2B5EF4-FFF2-40B4-BE49-F238E27FC236}">
                <a16:creationId xmlns:a16="http://schemas.microsoft.com/office/drawing/2014/main" id="{43D4D5EA-AD7F-3293-0D23-F05E166004AE}"/>
              </a:ext>
            </a:extLst>
          </p:cNvPr>
          <p:cNvSpPr txBox="1">
            <a:spLocks/>
          </p:cNvSpPr>
          <p:nvPr/>
        </p:nvSpPr>
        <p:spPr>
          <a:xfrm>
            <a:off x="435291" y="1959176"/>
            <a:ext cx="2028762" cy="120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rgbClr val="DD254B"/>
                </a:solidFill>
              </a:rPr>
              <a:t>Biểu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đồ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tuần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tự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thêm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danh</a:t>
            </a:r>
            <a:r>
              <a:rPr lang="en-US" sz="2400" dirty="0">
                <a:solidFill>
                  <a:srgbClr val="DD254B"/>
                </a:solidFill>
              </a:rPr>
              <a:t> </a:t>
            </a:r>
            <a:r>
              <a:rPr lang="en-US" sz="2400" dirty="0" err="1">
                <a:solidFill>
                  <a:srgbClr val="DD254B"/>
                </a:solidFill>
              </a:rPr>
              <a:t>mục</a:t>
            </a:r>
            <a:endParaRPr lang="en-US" sz="2400" dirty="0">
              <a:solidFill>
                <a:srgbClr val="DD254B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317B9AB-540F-AA2E-2D15-FA07ED800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373" y="709775"/>
            <a:ext cx="5554407" cy="43509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2EC8819-DE8C-38EE-FB15-F056C13AB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5199" y="709775"/>
            <a:ext cx="5540093" cy="43509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B1D3D6-56C6-8A48-0E95-D5A6D58EA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6429" y="750316"/>
            <a:ext cx="5579294" cy="43104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E3C64CE-A59B-5B06-DBB8-4C7B5B999A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103"/>
          <a:stretch/>
        </p:blipFill>
        <p:spPr>
          <a:xfrm>
            <a:off x="3126981" y="731184"/>
            <a:ext cx="5578741" cy="43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75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3" grpId="0" animBg="1"/>
      <p:bldP spid="15" grpId="0"/>
      <p:bldP spid="18" grpId="0" animBg="1"/>
      <p:bldP spid="19" grpId="0"/>
      <p:bldP spid="12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4341264" cy="67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05;p18"/>
          <p:cNvSpPr txBox="1"/>
          <p:nvPr/>
        </p:nvSpPr>
        <p:spPr>
          <a:xfrm>
            <a:off x="663218" y="26749"/>
            <a:ext cx="7937208" cy="79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DD25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CƠ SỞ DỮ LIỆU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675C6-0541-3105-EE1E-C0FCE0AFA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18" y="701867"/>
            <a:ext cx="7937208" cy="44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4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568</Words>
  <Application>Microsoft Office PowerPoint</Application>
  <PresentationFormat>On-screen Show (16:9)</PresentationFormat>
  <Paragraphs>82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Tahoma</vt:lpstr>
      <vt:lpstr>Spartan</vt:lpstr>
      <vt:lpstr>Wingdings</vt:lpstr>
      <vt:lpstr>Times New Roman</vt:lpstr>
      <vt:lpstr>Arial</vt:lpstr>
      <vt:lpstr>PT Sans</vt:lpstr>
      <vt:lpstr>Simple Light</vt:lpstr>
      <vt:lpstr>PowerPoint Presentation</vt:lpstr>
      <vt:lpstr>Nội dung</vt:lpstr>
      <vt:lpstr>  1. Tổng quan bài toán </vt:lpstr>
      <vt:lpstr>PowerPoint Presentation</vt:lpstr>
      <vt:lpstr>  2. Giới thiệu công nghệ </vt:lpstr>
      <vt:lpstr>  3. Nội dung nghiên cứu </vt:lpstr>
      <vt:lpstr>PowerPoint Presentation</vt:lpstr>
      <vt:lpstr>PowerPoint Presentation</vt:lpstr>
      <vt:lpstr>PowerPoint Presentation</vt:lpstr>
      <vt:lpstr>  4. Kết quả nghiên cứu </vt:lpstr>
      <vt:lpstr>  Kết luận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Ân Bùi</dc:creator>
  <cp:lastModifiedBy>Sơn Huy</cp:lastModifiedBy>
  <cp:revision>95</cp:revision>
  <dcterms:modified xsi:type="dcterms:W3CDTF">2023-05-14T09:15:00Z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2023-05-01T17:00:45Z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43e76983-cefc-4eac-b752-b06df64904ce</vt:lpwstr>
  </property>
  <property fmtid="{D5CDD505-2E9C-101B-9397-08002B2CF9AE}" pid="7" name="MSIP_Label_defa4170-0d19-0005-0004-bc88714345d2_ActionId">
    <vt:lpwstr>ea40123e-6325-4f00-a280-63183658fef2</vt:lpwstr>
  </property>
  <property fmtid="{D5CDD505-2E9C-101B-9397-08002B2CF9AE}" pid="8" name="MSIP_Label_defa4170-0d19-0005-0004-bc88714345d2_ContentBits">
    <vt:lpwstr>0</vt:lpwstr>
  </property>
</Properties>
</file>