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9" r:id="rId1"/>
  </p:sldMasterIdLst>
  <p:notesMasterIdLst>
    <p:notesMasterId r:id="rId17"/>
  </p:notesMasterIdLst>
  <p:sldIdLst>
    <p:sldId id="256" r:id="rId2"/>
    <p:sldId id="257" r:id="rId3"/>
    <p:sldId id="310" r:id="rId4"/>
    <p:sldId id="309" r:id="rId5"/>
    <p:sldId id="260" r:id="rId6"/>
    <p:sldId id="311" r:id="rId7"/>
    <p:sldId id="261" r:id="rId8"/>
    <p:sldId id="322" r:id="rId9"/>
    <p:sldId id="313" r:id="rId10"/>
    <p:sldId id="323" r:id="rId11"/>
    <p:sldId id="317" r:id="rId12"/>
    <p:sldId id="320" r:id="rId13"/>
    <p:sldId id="319" r:id="rId14"/>
    <p:sldId id="318" r:id="rId15"/>
    <p:sldId id="306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EC35A7-8EA9-4F7D-9394-4E9C1933C41F}">
  <a:tblStyle styleId="{0FEC35A7-8EA9-4F7D-9394-4E9C1933C4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6B7C8-3E52-4AD2-BBEB-A02B13ABEA5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73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037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444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089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43726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676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1CADC3-140B-4C65-A2BD-3C8C48AF963E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22820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20a19fc0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20a19fc0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20a19fc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820a19fc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233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820a19fc0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820a19fc0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9525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820a19fc0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820a19fc0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992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g820a19fc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6" name="Google Shape;1146;g820a19fc06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0568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820a19fc06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820a19fc06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745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4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20011" y="1578439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264682" y="3943829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315365" y="375393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1398867">
            <a:off x="6900227" y="3490847"/>
            <a:ext cx="151728" cy="149457"/>
            <a:chOff x="8639698" y="2706690"/>
            <a:chExt cx="151720" cy="149448"/>
          </a:xfrm>
        </p:grpSpPr>
        <p:sp>
          <p:nvSpPr>
            <p:cNvPr id="13" name="Google Shape;13;p2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 rot="-1575454">
            <a:off x="995505" y="4331492"/>
            <a:ext cx="142655" cy="149446"/>
            <a:chOff x="1160468" y="31374"/>
            <a:chExt cx="142658" cy="149448"/>
          </a:xfrm>
        </p:grpSpPr>
        <p:sp>
          <p:nvSpPr>
            <p:cNvPr id="16" name="Google Shape;16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>
            <a:off x="7830806" y="135930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 rot="2035561">
            <a:off x="8073119" y="384488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 rot="1649642">
            <a:off x="1190107" y="1303082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 rot="-1008325">
            <a:off x="826511" y="3476126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1474287" y="4163368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588355" y="4374233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3380099" y="2924975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 rot="5400000">
            <a:off x="8011826" y="1230068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537472">
            <a:off x="5335216" y="2246956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7841165" y="440193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1638780" y="987620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" name="Google Shape;29;p2"/>
          <p:cNvGrpSpPr/>
          <p:nvPr/>
        </p:nvGrpSpPr>
        <p:grpSpPr>
          <a:xfrm rot="1307765">
            <a:off x="6373801" y="626827"/>
            <a:ext cx="142656" cy="149447"/>
            <a:chOff x="1160468" y="31374"/>
            <a:chExt cx="142658" cy="149448"/>
          </a:xfrm>
        </p:grpSpPr>
        <p:sp>
          <p:nvSpPr>
            <p:cNvPr id="30" name="Google Shape;30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2"/>
          <p:cNvSpPr/>
          <p:nvPr/>
        </p:nvSpPr>
        <p:spPr>
          <a:xfrm rot="5400000">
            <a:off x="6925090" y="75590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20003" y="540008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7486428" y="2476444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4401955" y="1448958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2006540" y="2197369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37;p2"/>
          <p:cNvGrpSpPr/>
          <p:nvPr/>
        </p:nvGrpSpPr>
        <p:grpSpPr>
          <a:xfrm rot="1575454" flipH="1">
            <a:off x="3510655" y="1888992"/>
            <a:ext cx="142655" cy="149446"/>
            <a:chOff x="1160468" y="31374"/>
            <a:chExt cx="142658" cy="149448"/>
          </a:xfrm>
        </p:grpSpPr>
        <p:sp>
          <p:nvSpPr>
            <p:cNvPr id="38" name="Google Shape;38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0;p2"/>
          <p:cNvSpPr/>
          <p:nvPr/>
        </p:nvSpPr>
        <p:spPr>
          <a:xfrm>
            <a:off x="1299750" y="1303075"/>
            <a:ext cx="6531000" cy="3300300"/>
          </a:xfrm>
          <a:prstGeom prst="roundRect">
            <a:avLst>
              <a:gd name="adj" fmla="val 2347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"/>
          <p:cNvSpPr txBox="1">
            <a:spLocks noGrp="1"/>
          </p:cNvSpPr>
          <p:nvPr>
            <p:ph type="ctrTitle"/>
          </p:nvPr>
        </p:nvSpPr>
        <p:spPr>
          <a:xfrm>
            <a:off x="2267250" y="870680"/>
            <a:ext cx="4609500" cy="135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2" name="Google Shape;42;p2"/>
          <p:cNvSpPr txBox="1">
            <a:spLocks noGrp="1"/>
          </p:cNvSpPr>
          <p:nvPr>
            <p:ph type="subTitle" idx="1"/>
          </p:nvPr>
        </p:nvSpPr>
        <p:spPr>
          <a:xfrm>
            <a:off x="3831650" y="2675076"/>
            <a:ext cx="2284500" cy="76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5B5F-5F87-46C0-B973-26C07E696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5F4F4-C460-4D27-A15D-E780FC86B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B064F-C065-4688-8FDC-E2561CA2C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1CAE-338D-4BA6-8C5C-3EA0E2786824}" type="datetimeFigureOut">
              <a:rPr lang="en-PH" smtClean="0"/>
              <a:t>01/05/2023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3947-AC31-4EDD-94DF-AB3858526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6AD1-7C70-4C93-8E6A-64A1E126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FB624-565F-40F7-88A8-B9BFB7E81303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33248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/>
          <p:nvPr/>
        </p:nvSpPr>
        <p:spPr>
          <a:xfrm rot="10800000" flipH="1">
            <a:off x="445761" y="2020984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4"/>
          <p:cNvSpPr/>
          <p:nvPr/>
        </p:nvSpPr>
        <p:spPr>
          <a:xfrm rot="10800000" flipH="1">
            <a:off x="8096032" y="42998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 rot="10800000" flipH="1">
            <a:off x="560428" y="434026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" name="Google Shape;78;p4"/>
          <p:cNvGrpSpPr/>
          <p:nvPr/>
        </p:nvGrpSpPr>
        <p:grpSpPr>
          <a:xfrm rot="-9401133" flipH="1">
            <a:off x="6852702" y="1305663"/>
            <a:ext cx="151728" cy="149457"/>
            <a:chOff x="8639698" y="2706690"/>
            <a:chExt cx="151720" cy="149448"/>
          </a:xfrm>
        </p:grpSpPr>
        <p:sp>
          <p:nvSpPr>
            <p:cNvPr id="79" name="Google Shape;79;p4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4"/>
          <p:cNvGrpSpPr/>
          <p:nvPr/>
        </p:nvGrpSpPr>
        <p:grpSpPr>
          <a:xfrm rot="-9224546" flipH="1">
            <a:off x="947980" y="465028"/>
            <a:ext cx="142655" cy="149446"/>
            <a:chOff x="1160468" y="31374"/>
            <a:chExt cx="142658" cy="149448"/>
          </a:xfrm>
        </p:grpSpPr>
        <p:sp>
          <p:nvSpPr>
            <p:cNvPr id="82" name="Google Shape;82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4"/>
          <p:cNvSpPr/>
          <p:nvPr/>
        </p:nvSpPr>
        <p:spPr>
          <a:xfrm rot="10800000" flipH="1">
            <a:off x="7783281" y="345293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4"/>
          <p:cNvSpPr/>
          <p:nvPr/>
        </p:nvSpPr>
        <p:spPr>
          <a:xfrm rot="8764439" flipH="1">
            <a:off x="8025594" y="966846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4"/>
          <p:cNvSpPr/>
          <p:nvPr/>
        </p:nvSpPr>
        <p:spPr>
          <a:xfrm rot="9150358" flipH="1">
            <a:off x="1142582" y="3508688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"/>
          <p:cNvSpPr/>
          <p:nvPr/>
        </p:nvSpPr>
        <p:spPr>
          <a:xfrm rot="-9791675" flipH="1">
            <a:off x="778986" y="1336107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4"/>
          <p:cNvSpPr/>
          <p:nvPr/>
        </p:nvSpPr>
        <p:spPr>
          <a:xfrm rot="10800000" flipH="1">
            <a:off x="1426762" y="705172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4"/>
          <p:cNvSpPr/>
          <p:nvPr/>
        </p:nvSpPr>
        <p:spPr>
          <a:xfrm rot="10800000" flipH="1">
            <a:off x="5540830" y="507757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4"/>
          <p:cNvSpPr/>
          <p:nvPr/>
        </p:nvSpPr>
        <p:spPr>
          <a:xfrm rot="10800000" flipH="1">
            <a:off x="3332575" y="1957098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"/>
          <p:cNvSpPr/>
          <p:nvPr/>
        </p:nvSpPr>
        <p:spPr>
          <a:xfrm rot="5400000" flipH="1">
            <a:off x="8335151" y="3652005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4"/>
          <p:cNvSpPr/>
          <p:nvPr/>
        </p:nvSpPr>
        <p:spPr>
          <a:xfrm rot="9262528" flipH="1">
            <a:off x="5287692" y="256476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5704040" y="2992861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1591255" y="3894369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5" name="Google Shape;95;p4"/>
          <p:cNvGrpSpPr/>
          <p:nvPr/>
        </p:nvGrpSpPr>
        <p:grpSpPr>
          <a:xfrm rot="9492235" flipH="1">
            <a:off x="6326276" y="4169693"/>
            <a:ext cx="142656" cy="149447"/>
            <a:chOff x="1160468" y="31374"/>
            <a:chExt cx="142658" cy="149448"/>
          </a:xfrm>
        </p:grpSpPr>
        <p:sp>
          <p:nvSpPr>
            <p:cNvPr id="96" name="Google Shape;96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" name="Google Shape;98;p4"/>
          <p:cNvSpPr/>
          <p:nvPr/>
        </p:nvSpPr>
        <p:spPr>
          <a:xfrm rot="5400000" flipH="1">
            <a:off x="6877565" y="397001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"/>
          <p:cNvSpPr/>
          <p:nvPr/>
        </p:nvSpPr>
        <p:spPr>
          <a:xfrm rot="10800000" flipH="1">
            <a:off x="2090053" y="1130798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"/>
          <p:cNvSpPr/>
          <p:nvPr/>
        </p:nvSpPr>
        <p:spPr>
          <a:xfrm rot="10800000" flipH="1">
            <a:off x="7438903" y="2374205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"/>
          <p:cNvSpPr/>
          <p:nvPr/>
        </p:nvSpPr>
        <p:spPr>
          <a:xfrm rot="10800000" flipH="1">
            <a:off x="4354430" y="3433032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/>
          <p:nvPr/>
        </p:nvSpPr>
        <p:spPr>
          <a:xfrm rot="10800000" flipH="1">
            <a:off x="1959015" y="2653280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4"/>
          <p:cNvGrpSpPr/>
          <p:nvPr/>
        </p:nvGrpSpPr>
        <p:grpSpPr>
          <a:xfrm rot="9224546">
            <a:off x="3463130" y="2907528"/>
            <a:ext cx="142655" cy="149446"/>
            <a:chOff x="1160468" y="31374"/>
            <a:chExt cx="142658" cy="149448"/>
          </a:xfrm>
        </p:grpSpPr>
        <p:sp>
          <p:nvSpPr>
            <p:cNvPr id="104" name="Google Shape;104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4"/>
          <p:cNvSpPr/>
          <p:nvPr/>
        </p:nvSpPr>
        <p:spPr>
          <a:xfrm>
            <a:off x="642350" y="714550"/>
            <a:ext cx="7884000" cy="4099500"/>
          </a:xfrm>
          <a:prstGeom prst="roundRect">
            <a:avLst>
              <a:gd name="adj" fmla="val 173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836700" y="1372550"/>
            <a:ext cx="7470600" cy="32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  <a:defRPr sz="1200">
                <a:solidFill>
                  <a:schemeClr val="dk1"/>
                </a:solidFill>
              </a:defRPr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Montserrat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1396950" y="652200"/>
            <a:ext cx="6350100" cy="52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/>
          <p:nvPr/>
        </p:nvSpPr>
        <p:spPr>
          <a:xfrm flipH="1">
            <a:off x="8606261" y="1578439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 flipH="1">
            <a:off x="2630000" y="3943829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 flipH="1">
            <a:off x="6579356" y="3753932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" name="Google Shape;113;p5"/>
          <p:cNvGrpSpPr/>
          <p:nvPr/>
        </p:nvGrpSpPr>
        <p:grpSpPr>
          <a:xfrm rot="1398867" flipH="1">
            <a:off x="2363264" y="3490847"/>
            <a:ext cx="151728" cy="149457"/>
            <a:chOff x="8639698" y="2706690"/>
            <a:chExt cx="151720" cy="149448"/>
          </a:xfrm>
        </p:grpSpPr>
        <p:sp>
          <p:nvSpPr>
            <p:cNvPr id="114" name="Google Shape;114;p5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5"/>
          <p:cNvGrpSpPr/>
          <p:nvPr/>
        </p:nvGrpSpPr>
        <p:grpSpPr>
          <a:xfrm rot="1575454" flipH="1">
            <a:off x="8277060" y="4331492"/>
            <a:ext cx="142655" cy="149446"/>
            <a:chOff x="1160468" y="31374"/>
            <a:chExt cx="142658" cy="149448"/>
          </a:xfrm>
        </p:grpSpPr>
        <p:sp>
          <p:nvSpPr>
            <p:cNvPr id="117" name="Google Shape;117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5"/>
          <p:cNvSpPr/>
          <p:nvPr/>
        </p:nvSpPr>
        <p:spPr>
          <a:xfrm flipH="1">
            <a:off x="1501028" y="1359300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-2035561" flipH="1">
            <a:off x="1259179" y="384488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 rot="-1649642" flipH="1">
            <a:off x="8141727" y="1303082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 rot="1008325" flipH="1">
            <a:off x="8505321" y="3476126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6990983" y="4163368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/>
          <p:nvPr/>
        </p:nvSpPr>
        <p:spPr>
          <a:xfrm flipH="1">
            <a:off x="3041430" y="4374233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5249725" y="2924975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rot="-5400000" flipH="1">
            <a:off x="619398" y="1230068"/>
            <a:ext cx="783995" cy="63894"/>
          </a:xfrm>
          <a:custGeom>
            <a:avLst/>
            <a:gdLst/>
            <a:ahLst/>
            <a:cxnLst/>
            <a:rect l="l" t="t" r="r" b="b"/>
            <a:pathLst>
              <a:path w="20158" h="1525" extrusionOk="0">
                <a:moveTo>
                  <a:pt x="2251" y="0"/>
                </a:moveTo>
                <a:cubicBezTo>
                  <a:pt x="1656" y="0"/>
                  <a:pt x="1334" y="346"/>
                  <a:pt x="1096" y="596"/>
                </a:cubicBezTo>
                <a:cubicBezTo>
                  <a:pt x="858" y="858"/>
                  <a:pt x="679" y="1060"/>
                  <a:pt x="286" y="1060"/>
                </a:cubicBezTo>
                <a:cubicBezTo>
                  <a:pt x="1" y="1084"/>
                  <a:pt x="1" y="1501"/>
                  <a:pt x="286" y="1524"/>
                </a:cubicBezTo>
                <a:cubicBezTo>
                  <a:pt x="882" y="1524"/>
                  <a:pt x="1203" y="1179"/>
                  <a:pt x="1441" y="917"/>
                </a:cubicBezTo>
                <a:cubicBezTo>
                  <a:pt x="1679" y="667"/>
                  <a:pt x="1858" y="465"/>
                  <a:pt x="2251" y="465"/>
                </a:cubicBezTo>
                <a:cubicBezTo>
                  <a:pt x="2632" y="465"/>
                  <a:pt x="2811" y="655"/>
                  <a:pt x="3061" y="917"/>
                </a:cubicBezTo>
                <a:cubicBezTo>
                  <a:pt x="3311" y="1191"/>
                  <a:pt x="3620" y="1524"/>
                  <a:pt x="4204" y="1524"/>
                </a:cubicBezTo>
                <a:cubicBezTo>
                  <a:pt x="4799" y="1524"/>
                  <a:pt x="5120" y="1179"/>
                  <a:pt x="5359" y="917"/>
                </a:cubicBezTo>
                <a:cubicBezTo>
                  <a:pt x="5597" y="667"/>
                  <a:pt x="5775" y="465"/>
                  <a:pt x="6168" y="465"/>
                </a:cubicBezTo>
                <a:cubicBezTo>
                  <a:pt x="6549" y="465"/>
                  <a:pt x="6728" y="655"/>
                  <a:pt x="6966" y="917"/>
                </a:cubicBezTo>
                <a:cubicBezTo>
                  <a:pt x="7216" y="1191"/>
                  <a:pt x="7525" y="1524"/>
                  <a:pt x="8121" y="1524"/>
                </a:cubicBezTo>
                <a:cubicBezTo>
                  <a:pt x="8716" y="1524"/>
                  <a:pt x="9038" y="1179"/>
                  <a:pt x="9276" y="917"/>
                </a:cubicBezTo>
                <a:cubicBezTo>
                  <a:pt x="9514" y="667"/>
                  <a:pt x="9692" y="465"/>
                  <a:pt x="10085" y="465"/>
                </a:cubicBezTo>
                <a:cubicBezTo>
                  <a:pt x="10466" y="465"/>
                  <a:pt x="10633" y="655"/>
                  <a:pt x="10883" y="917"/>
                </a:cubicBezTo>
                <a:cubicBezTo>
                  <a:pt x="11133" y="1191"/>
                  <a:pt x="11443" y="1524"/>
                  <a:pt x="12038" y="1524"/>
                </a:cubicBezTo>
                <a:cubicBezTo>
                  <a:pt x="12633" y="1524"/>
                  <a:pt x="12955" y="1179"/>
                  <a:pt x="13193" y="917"/>
                </a:cubicBezTo>
                <a:cubicBezTo>
                  <a:pt x="13419" y="667"/>
                  <a:pt x="13610" y="465"/>
                  <a:pt x="13991" y="465"/>
                </a:cubicBezTo>
                <a:cubicBezTo>
                  <a:pt x="14383" y="465"/>
                  <a:pt x="14550" y="655"/>
                  <a:pt x="14800" y="917"/>
                </a:cubicBezTo>
                <a:cubicBezTo>
                  <a:pt x="15050" y="1191"/>
                  <a:pt x="15360" y="1524"/>
                  <a:pt x="15955" y="1524"/>
                </a:cubicBezTo>
                <a:cubicBezTo>
                  <a:pt x="16538" y="1524"/>
                  <a:pt x="16872" y="1179"/>
                  <a:pt x="17098" y="917"/>
                </a:cubicBezTo>
                <a:cubicBezTo>
                  <a:pt x="17336" y="667"/>
                  <a:pt x="17527" y="465"/>
                  <a:pt x="17908" y="465"/>
                </a:cubicBezTo>
                <a:cubicBezTo>
                  <a:pt x="18301" y="465"/>
                  <a:pt x="18467" y="655"/>
                  <a:pt x="18717" y="917"/>
                </a:cubicBezTo>
                <a:cubicBezTo>
                  <a:pt x="18967" y="1191"/>
                  <a:pt x="19277" y="1524"/>
                  <a:pt x="19872" y="1524"/>
                </a:cubicBezTo>
                <a:cubicBezTo>
                  <a:pt x="20158" y="1501"/>
                  <a:pt x="20158" y="1084"/>
                  <a:pt x="19872" y="1060"/>
                </a:cubicBezTo>
                <a:cubicBezTo>
                  <a:pt x="19479" y="1060"/>
                  <a:pt x="19313" y="870"/>
                  <a:pt x="19063" y="596"/>
                </a:cubicBezTo>
                <a:cubicBezTo>
                  <a:pt x="18813" y="334"/>
                  <a:pt x="18503" y="0"/>
                  <a:pt x="17908" y="0"/>
                </a:cubicBezTo>
                <a:cubicBezTo>
                  <a:pt x="17312" y="0"/>
                  <a:pt x="16991" y="346"/>
                  <a:pt x="16753" y="596"/>
                </a:cubicBezTo>
                <a:cubicBezTo>
                  <a:pt x="16527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596"/>
                </a:cubicBezTo>
                <a:cubicBezTo>
                  <a:pt x="14895" y="334"/>
                  <a:pt x="14586" y="0"/>
                  <a:pt x="13991" y="0"/>
                </a:cubicBezTo>
                <a:cubicBezTo>
                  <a:pt x="13407" y="0"/>
                  <a:pt x="13074" y="346"/>
                  <a:pt x="12848" y="596"/>
                </a:cubicBezTo>
                <a:cubicBezTo>
                  <a:pt x="12609" y="858"/>
                  <a:pt x="12419" y="1060"/>
                  <a:pt x="12038" y="1060"/>
                </a:cubicBezTo>
                <a:cubicBezTo>
                  <a:pt x="11645" y="1060"/>
                  <a:pt x="11478" y="870"/>
                  <a:pt x="11228" y="596"/>
                </a:cubicBezTo>
                <a:cubicBezTo>
                  <a:pt x="10978" y="334"/>
                  <a:pt x="10669" y="0"/>
                  <a:pt x="10085" y="0"/>
                </a:cubicBezTo>
                <a:cubicBezTo>
                  <a:pt x="9490" y="0"/>
                  <a:pt x="9157" y="346"/>
                  <a:pt x="8930" y="596"/>
                </a:cubicBezTo>
                <a:cubicBezTo>
                  <a:pt x="8692" y="858"/>
                  <a:pt x="8514" y="1060"/>
                  <a:pt x="8121" y="1060"/>
                </a:cubicBezTo>
                <a:cubicBezTo>
                  <a:pt x="7740" y="1060"/>
                  <a:pt x="7561" y="870"/>
                  <a:pt x="7311" y="596"/>
                </a:cubicBezTo>
                <a:cubicBezTo>
                  <a:pt x="7073" y="334"/>
                  <a:pt x="6752" y="0"/>
                  <a:pt x="6168" y="0"/>
                </a:cubicBezTo>
                <a:cubicBezTo>
                  <a:pt x="5573" y="0"/>
                  <a:pt x="5251" y="346"/>
                  <a:pt x="5013" y="596"/>
                </a:cubicBezTo>
                <a:cubicBezTo>
                  <a:pt x="4775" y="858"/>
                  <a:pt x="4597" y="1060"/>
                  <a:pt x="4204" y="1060"/>
                </a:cubicBezTo>
                <a:cubicBezTo>
                  <a:pt x="3823" y="1060"/>
                  <a:pt x="3644" y="870"/>
                  <a:pt x="3406" y="596"/>
                </a:cubicBezTo>
                <a:cubicBezTo>
                  <a:pt x="3156" y="334"/>
                  <a:pt x="2846" y="0"/>
                  <a:pt x="225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rot="-1537472" flipH="1">
            <a:off x="3997084" y="2246956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448778" y="4401933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6991005" y="987620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5"/>
          <p:cNvGrpSpPr/>
          <p:nvPr/>
        </p:nvGrpSpPr>
        <p:grpSpPr>
          <a:xfrm rot="-1307765" flipH="1">
            <a:off x="2898762" y="626827"/>
            <a:ext cx="142656" cy="149447"/>
            <a:chOff x="1160468" y="31374"/>
            <a:chExt cx="142658" cy="149448"/>
          </a:xfrm>
        </p:grpSpPr>
        <p:sp>
          <p:nvSpPr>
            <p:cNvPr id="131" name="Google Shape;131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" name="Google Shape;133;p5"/>
          <p:cNvSpPr/>
          <p:nvPr/>
        </p:nvSpPr>
        <p:spPr>
          <a:xfrm rot="-5400000" flipH="1">
            <a:off x="1969631" y="75590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"/>
          <p:cNvSpPr/>
          <p:nvPr/>
        </p:nvSpPr>
        <p:spPr>
          <a:xfrm flipH="1">
            <a:off x="7569940" y="540008"/>
            <a:ext cx="1125277" cy="196122"/>
          </a:xfrm>
          <a:custGeom>
            <a:avLst/>
            <a:gdLst/>
            <a:ahLst/>
            <a:cxnLst/>
            <a:rect l="l" t="t" r="r" b="b"/>
            <a:pathLst>
              <a:path w="28933" h="4681" extrusionOk="0">
                <a:moveTo>
                  <a:pt x="2334" y="1"/>
                </a:moveTo>
                <a:cubicBezTo>
                  <a:pt x="1048" y="1"/>
                  <a:pt x="0" y="1049"/>
                  <a:pt x="0" y="2335"/>
                </a:cubicBezTo>
                <a:cubicBezTo>
                  <a:pt x="0" y="3632"/>
                  <a:pt x="1048" y="4680"/>
                  <a:pt x="2334" y="4680"/>
                </a:cubicBezTo>
                <a:lnTo>
                  <a:pt x="26599" y="4680"/>
                </a:lnTo>
                <a:cubicBezTo>
                  <a:pt x="27885" y="4680"/>
                  <a:pt x="28933" y="3632"/>
                  <a:pt x="28933" y="2335"/>
                </a:cubicBezTo>
                <a:cubicBezTo>
                  <a:pt x="28933" y="1049"/>
                  <a:pt x="27885" y="1"/>
                  <a:pt x="2659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flipH="1">
            <a:off x="672486" y="2476444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flipH="1">
            <a:off x="4227830" y="1448958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flipH="1">
            <a:off x="6152374" y="2197369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 rot="-1575454">
            <a:off x="5761910" y="1888992"/>
            <a:ext cx="142655" cy="149446"/>
            <a:chOff x="1160468" y="31374"/>
            <a:chExt cx="142658" cy="149448"/>
          </a:xfrm>
        </p:grpSpPr>
        <p:sp>
          <p:nvSpPr>
            <p:cNvPr id="139" name="Google Shape;139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/>
          <p:nvPr/>
        </p:nvSpPr>
        <p:spPr>
          <a:xfrm>
            <a:off x="4848575" y="1840450"/>
            <a:ext cx="2617800" cy="2763000"/>
          </a:xfrm>
          <a:prstGeom prst="roundRect">
            <a:avLst>
              <a:gd name="adj" fmla="val 1712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5"/>
          <p:cNvSpPr/>
          <p:nvPr/>
        </p:nvSpPr>
        <p:spPr>
          <a:xfrm>
            <a:off x="1680250" y="1840450"/>
            <a:ext cx="2617800" cy="2763000"/>
          </a:xfrm>
          <a:prstGeom prst="roundRect">
            <a:avLst>
              <a:gd name="adj" fmla="val 17125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1"/>
          </p:nvPr>
        </p:nvSpPr>
        <p:spPr>
          <a:xfrm>
            <a:off x="1833438" y="2696250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2"/>
          </p:nvPr>
        </p:nvSpPr>
        <p:spPr>
          <a:xfrm>
            <a:off x="1832550" y="3153450"/>
            <a:ext cx="23133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subTitle" idx="3"/>
          </p:nvPr>
        </p:nvSpPr>
        <p:spPr>
          <a:xfrm>
            <a:off x="5001714" y="2696250"/>
            <a:ext cx="23115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partan"/>
                <a:ea typeface="Spartan"/>
                <a:cs typeface="Spartan"/>
                <a:sym typeface="Spartan"/>
              </a:defRPr>
            </a:lvl9pPr>
          </a:lstStyle>
          <a:p>
            <a:endParaRPr/>
          </a:p>
        </p:txBody>
      </p:sp>
      <p:sp>
        <p:nvSpPr>
          <p:cNvPr id="146" name="Google Shape;146;p5"/>
          <p:cNvSpPr txBox="1">
            <a:spLocks noGrp="1"/>
          </p:cNvSpPr>
          <p:nvPr>
            <p:ph type="subTitle" idx="4"/>
          </p:nvPr>
        </p:nvSpPr>
        <p:spPr>
          <a:xfrm>
            <a:off x="5000820" y="3153450"/>
            <a:ext cx="2313300" cy="10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1804825" y="649224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717925" y="699850"/>
            <a:ext cx="7706100" cy="3888600"/>
          </a:xfrm>
          <a:prstGeom prst="roundRect">
            <a:avLst>
              <a:gd name="adj" fmla="val 23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"/>
          <p:cNvSpPr txBox="1">
            <a:spLocks noGrp="1"/>
          </p:cNvSpPr>
          <p:nvPr>
            <p:ph type="title"/>
          </p:nvPr>
        </p:nvSpPr>
        <p:spPr>
          <a:xfrm>
            <a:off x="2330850" y="649224"/>
            <a:ext cx="44805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6"/>
          <p:cNvSpPr/>
          <p:nvPr/>
        </p:nvSpPr>
        <p:spPr>
          <a:xfrm rot="10800000">
            <a:off x="8568249" y="1673407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"/>
          <p:cNvSpPr/>
          <p:nvPr/>
        </p:nvSpPr>
        <p:spPr>
          <a:xfrm rot="10800000">
            <a:off x="7078025" y="20104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6"/>
          <p:cNvSpPr/>
          <p:nvPr/>
        </p:nvSpPr>
        <p:spPr>
          <a:xfrm rot="10800000">
            <a:off x="6858506" y="140632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4" name="Google Shape;154;p6"/>
          <p:cNvGrpSpPr/>
          <p:nvPr/>
        </p:nvGrpSpPr>
        <p:grpSpPr>
          <a:xfrm rot="9401133">
            <a:off x="5820639" y="3418911"/>
            <a:ext cx="151728" cy="149457"/>
            <a:chOff x="8639698" y="2706690"/>
            <a:chExt cx="151720" cy="149448"/>
          </a:xfrm>
        </p:grpSpPr>
        <p:sp>
          <p:nvSpPr>
            <p:cNvPr id="155" name="Google Shape;155;p6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6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6"/>
          <p:cNvSpPr/>
          <p:nvPr/>
        </p:nvSpPr>
        <p:spPr>
          <a:xfrm rot="10800000">
            <a:off x="6062766" y="1914678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-8764439">
            <a:off x="1530404" y="115894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 rot="-9150358">
            <a:off x="7962002" y="46748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 rot="9791675">
            <a:off x="7834796" y="243954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6"/>
          <p:cNvSpPr/>
          <p:nvPr/>
        </p:nvSpPr>
        <p:spPr>
          <a:xfrm rot="10800000">
            <a:off x="4703458" y="1187344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6"/>
          <p:cNvSpPr/>
          <p:nvPr/>
        </p:nvSpPr>
        <p:spPr>
          <a:xfrm rot="10800000">
            <a:off x="2330838" y="4828071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"/>
          <p:cNvSpPr/>
          <p:nvPr/>
        </p:nvSpPr>
        <p:spPr>
          <a:xfrm rot="-9262528">
            <a:off x="4391184" y="237562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6"/>
          <p:cNvSpPr/>
          <p:nvPr/>
        </p:nvSpPr>
        <p:spPr>
          <a:xfrm rot="10800000">
            <a:off x="1891036" y="23950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6"/>
          <p:cNvSpPr/>
          <p:nvPr/>
        </p:nvSpPr>
        <p:spPr>
          <a:xfrm rot="10800000">
            <a:off x="6423599" y="28453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" name="Google Shape;166;p6"/>
          <p:cNvGrpSpPr/>
          <p:nvPr/>
        </p:nvGrpSpPr>
        <p:grpSpPr>
          <a:xfrm rot="-9224546" flipH="1">
            <a:off x="900510" y="563851"/>
            <a:ext cx="142655" cy="149446"/>
            <a:chOff x="1160468" y="31374"/>
            <a:chExt cx="142658" cy="149448"/>
          </a:xfrm>
        </p:grpSpPr>
        <p:sp>
          <p:nvSpPr>
            <p:cNvPr id="167" name="Google Shape;167;p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6"/>
          <p:cNvSpPr/>
          <p:nvPr/>
        </p:nvSpPr>
        <p:spPr>
          <a:xfrm rot="5400000">
            <a:off x="203431" y="246173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 rot="-9150358">
            <a:off x="421990" y="41730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">
  <p:cSld name="CUSTOM_11">
    <p:bg>
      <p:bgPr>
        <a:solidFill>
          <a:schemeClr val="accent3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3"/>
          <p:cNvSpPr txBox="1">
            <a:spLocks noGrp="1"/>
          </p:cNvSpPr>
          <p:nvPr>
            <p:ph type="title"/>
          </p:nvPr>
        </p:nvSpPr>
        <p:spPr>
          <a:xfrm>
            <a:off x="3851900" y="1390275"/>
            <a:ext cx="4239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">
  <p:cSld name="CUSTOM_12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"/>
          <p:cNvSpPr/>
          <p:nvPr/>
        </p:nvSpPr>
        <p:spPr>
          <a:xfrm>
            <a:off x="717925" y="699850"/>
            <a:ext cx="7706100" cy="3888600"/>
          </a:xfrm>
          <a:prstGeom prst="roundRect">
            <a:avLst>
              <a:gd name="adj" fmla="val 2347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16"/>
          <p:cNvSpPr txBox="1">
            <a:spLocks noGrp="1"/>
          </p:cNvSpPr>
          <p:nvPr>
            <p:ph type="title"/>
          </p:nvPr>
        </p:nvSpPr>
        <p:spPr>
          <a:xfrm>
            <a:off x="2014200" y="649224"/>
            <a:ext cx="5113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6"/>
          <p:cNvSpPr/>
          <p:nvPr/>
        </p:nvSpPr>
        <p:spPr>
          <a:xfrm rot="10800000">
            <a:off x="8568249" y="1673407"/>
            <a:ext cx="88947" cy="1346544"/>
          </a:xfrm>
          <a:custGeom>
            <a:avLst/>
            <a:gdLst/>
            <a:ahLst/>
            <a:cxnLst/>
            <a:rect l="l" t="t" r="r" b="b"/>
            <a:pathLst>
              <a:path w="2287" h="32139" extrusionOk="0">
                <a:moveTo>
                  <a:pt x="1989" y="1"/>
                </a:moveTo>
                <a:cubicBezTo>
                  <a:pt x="1840" y="1"/>
                  <a:pt x="1691" y="105"/>
                  <a:pt x="1703" y="314"/>
                </a:cubicBezTo>
                <a:cubicBezTo>
                  <a:pt x="1703" y="980"/>
                  <a:pt x="1358" y="1302"/>
                  <a:pt x="941" y="1683"/>
                </a:cubicBezTo>
                <a:cubicBezTo>
                  <a:pt x="501" y="2088"/>
                  <a:pt x="1" y="2552"/>
                  <a:pt x="1" y="3469"/>
                </a:cubicBezTo>
                <a:cubicBezTo>
                  <a:pt x="1" y="4374"/>
                  <a:pt x="501" y="4838"/>
                  <a:pt x="941" y="5255"/>
                </a:cubicBezTo>
                <a:cubicBezTo>
                  <a:pt x="1358" y="5624"/>
                  <a:pt x="1703" y="5957"/>
                  <a:pt x="1703" y="6624"/>
                </a:cubicBezTo>
                <a:cubicBezTo>
                  <a:pt x="1703" y="7279"/>
                  <a:pt x="1358" y="7612"/>
                  <a:pt x="941" y="7993"/>
                </a:cubicBezTo>
                <a:cubicBezTo>
                  <a:pt x="501" y="8398"/>
                  <a:pt x="1" y="8862"/>
                  <a:pt x="1" y="9779"/>
                </a:cubicBezTo>
                <a:cubicBezTo>
                  <a:pt x="1" y="10684"/>
                  <a:pt x="501" y="11148"/>
                  <a:pt x="941" y="11565"/>
                </a:cubicBezTo>
                <a:cubicBezTo>
                  <a:pt x="1358" y="11934"/>
                  <a:pt x="1703" y="12267"/>
                  <a:pt x="1703" y="12922"/>
                </a:cubicBezTo>
                <a:cubicBezTo>
                  <a:pt x="1703" y="13589"/>
                  <a:pt x="1358" y="13922"/>
                  <a:pt x="941" y="14291"/>
                </a:cubicBezTo>
                <a:cubicBezTo>
                  <a:pt x="501" y="14708"/>
                  <a:pt x="1" y="15172"/>
                  <a:pt x="1" y="16077"/>
                </a:cubicBezTo>
                <a:cubicBezTo>
                  <a:pt x="1" y="16994"/>
                  <a:pt x="501" y="17458"/>
                  <a:pt x="941" y="17863"/>
                </a:cubicBezTo>
                <a:cubicBezTo>
                  <a:pt x="1358" y="18244"/>
                  <a:pt x="1703" y="18566"/>
                  <a:pt x="1703" y="19233"/>
                </a:cubicBezTo>
                <a:cubicBezTo>
                  <a:pt x="1703" y="19899"/>
                  <a:pt x="1358" y="20221"/>
                  <a:pt x="941" y="20602"/>
                </a:cubicBezTo>
                <a:cubicBezTo>
                  <a:pt x="501" y="21018"/>
                  <a:pt x="1" y="21483"/>
                  <a:pt x="1" y="22388"/>
                </a:cubicBezTo>
                <a:cubicBezTo>
                  <a:pt x="1" y="23304"/>
                  <a:pt x="501" y="23769"/>
                  <a:pt x="941" y="24174"/>
                </a:cubicBezTo>
                <a:cubicBezTo>
                  <a:pt x="1358" y="24555"/>
                  <a:pt x="1703" y="24888"/>
                  <a:pt x="1703" y="25543"/>
                </a:cubicBezTo>
                <a:cubicBezTo>
                  <a:pt x="1703" y="26210"/>
                  <a:pt x="1358" y="26531"/>
                  <a:pt x="941" y="26912"/>
                </a:cubicBezTo>
                <a:cubicBezTo>
                  <a:pt x="501" y="27317"/>
                  <a:pt x="1" y="27793"/>
                  <a:pt x="1" y="28698"/>
                </a:cubicBezTo>
                <a:cubicBezTo>
                  <a:pt x="1" y="29615"/>
                  <a:pt x="501" y="30079"/>
                  <a:pt x="941" y="30484"/>
                </a:cubicBezTo>
                <a:cubicBezTo>
                  <a:pt x="1358" y="30865"/>
                  <a:pt x="1703" y="31198"/>
                  <a:pt x="1703" y="31853"/>
                </a:cubicBezTo>
                <a:cubicBezTo>
                  <a:pt x="1703" y="32020"/>
                  <a:pt x="1834" y="32139"/>
                  <a:pt x="1989" y="32139"/>
                </a:cubicBezTo>
                <a:cubicBezTo>
                  <a:pt x="2144" y="32139"/>
                  <a:pt x="2275" y="32020"/>
                  <a:pt x="2275" y="31865"/>
                </a:cubicBezTo>
                <a:cubicBezTo>
                  <a:pt x="2275" y="30948"/>
                  <a:pt x="1775" y="30484"/>
                  <a:pt x="1334" y="30079"/>
                </a:cubicBezTo>
                <a:cubicBezTo>
                  <a:pt x="918" y="29698"/>
                  <a:pt x="572" y="29365"/>
                  <a:pt x="572" y="28710"/>
                </a:cubicBezTo>
                <a:cubicBezTo>
                  <a:pt x="572" y="28043"/>
                  <a:pt x="918" y="27710"/>
                  <a:pt x="1334" y="27341"/>
                </a:cubicBezTo>
                <a:cubicBezTo>
                  <a:pt x="1775" y="26924"/>
                  <a:pt x="2275" y="26460"/>
                  <a:pt x="2275" y="25555"/>
                </a:cubicBezTo>
                <a:cubicBezTo>
                  <a:pt x="2275" y="24638"/>
                  <a:pt x="1775" y="24174"/>
                  <a:pt x="1334" y="23769"/>
                </a:cubicBezTo>
                <a:cubicBezTo>
                  <a:pt x="918" y="23388"/>
                  <a:pt x="572" y="23054"/>
                  <a:pt x="572" y="22388"/>
                </a:cubicBezTo>
                <a:cubicBezTo>
                  <a:pt x="572" y="21733"/>
                  <a:pt x="918" y="21399"/>
                  <a:pt x="1334" y="21030"/>
                </a:cubicBezTo>
                <a:cubicBezTo>
                  <a:pt x="1775" y="20614"/>
                  <a:pt x="2275" y="20149"/>
                  <a:pt x="2275" y="19244"/>
                </a:cubicBezTo>
                <a:cubicBezTo>
                  <a:pt x="2275" y="18328"/>
                  <a:pt x="1775" y="17863"/>
                  <a:pt x="1334" y="17458"/>
                </a:cubicBezTo>
                <a:cubicBezTo>
                  <a:pt x="918" y="17077"/>
                  <a:pt x="572" y="16744"/>
                  <a:pt x="572" y="16089"/>
                </a:cubicBezTo>
                <a:cubicBezTo>
                  <a:pt x="572" y="15423"/>
                  <a:pt x="918" y="15089"/>
                  <a:pt x="1334" y="14720"/>
                </a:cubicBezTo>
                <a:cubicBezTo>
                  <a:pt x="1775" y="14303"/>
                  <a:pt x="2275" y="13839"/>
                  <a:pt x="2275" y="12934"/>
                </a:cubicBezTo>
                <a:cubicBezTo>
                  <a:pt x="2275" y="12017"/>
                  <a:pt x="1775" y="11553"/>
                  <a:pt x="1334" y="11148"/>
                </a:cubicBezTo>
                <a:cubicBezTo>
                  <a:pt x="918" y="10767"/>
                  <a:pt x="572" y="10446"/>
                  <a:pt x="572" y="9779"/>
                </a:cubicBezTo>
                <a:cubicBezTo>
                  <a:pt x="572" y="9112"/>
                  <a:pt x="918" y="8791"/>
                  <a:pt x="1334" y="8410"/>
                </a:cubicBezTo>
                <a:cubicBezTo>
                  <a:pt x="1775" y="8005"/>
                  <a:pt x="2275" y="7529"/>
                  <a:pt x="2275" y="6624"/>
                </a:cubicBezTo>
                <a:cubicBezTo>
                  <a:pt x="2275" y="5707"/>
                  <a:pt x="1775" y="5243"/>
                  <a:pt x="1334" y="4838"/>
                </a:cubicBezTo>
                <a:cubicBezTo>
                  <a:pt x="918" y="4457"/>
                  <a:pt x="572" y="4135"/>
                  <a:pt x="572" y="3469"/>
                </a:cubicBezTo>
                <a:cubicBezTo>
                  <a:pt x="572" y="2802"/>
                  <a:pt x="918" y="2480"/>
                  <a:pt x="1334" y="2099"/>
                </a:cubicBezTo>
                <a:cubicBezTo>
                  <a:pt x="1775" y="1683"/>
                  <a:pt x="2275" y="1230"/>
                  <a:pt x="2275" y="314"/>
                </a:cubicBezTo>
                <a:cubicBezTo>
                  <a:pt x="2287" y="105"/>
                  <a:pt x="2138" y="1"/>
                  <a:pt x="198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6"/>
          <p:cNvSpPr/>
          <p:nvPr/>
        </p:nvSpPr>
        <p:spPr>
          <a:xfrm rot="10800000">
            <a:off x="7078025" y="201042"/>
            <a:ext cx="520537" cy="219543"/>
          </a:xfrm>
          <a:custGeom>
            <a:avLst/>
            <a:gdLst/>
            <a:ahLst/>
            <a:cxnLst/>
            <a:rect l="l" t="t" r="r" b="b"/>
            <a:pathLst>
              <a:path w="13384" h="5240" extrusionOk="0">
                <a:moveTo>
                  <a:pt x="10871" y="560"/>
                </a:moveTo>
                <a:cubicBezTo>
                  <a:pt x="11955" y="560"/>
                  <a:pt x="12836" y="1489"/>
                  <a:pt x="12836" y="2620"/>
                </a:cubicBezTo>
                <a:cubicBezTo>
                  <a:pt x="12836" y="3751"/>
                  <a:pt x="11955" y="4668"/>
                  <a:pt x="10871" y="4668"/>
                </a:cubicBezTo>
                <a:lnTo>
                  <a:pt x="2525" y="4668"/>
                </a:lnTo>
                <a:cubicBezTo>
                  <a:pt x="1430" y="4668"/>
                  <a:pt x="548" y="3751"/>
                  <a:pt x="548" y="2620"/>
                </a:cubicBezTo>
                <a:cubicBezTo>
                  <a:pt x="548" y="1489"/>
                  <a:pt x="1430" y="560"/>
                  <a:pt x="2525" y="560"/>
                </a:cubicBezTo>
                <a:close/>
                <a:moveTo>
                  <a:pt x="2525" y="1"/>
                </a:moveTo>
                <a:cubicBezTo>
                  <a:pt x="1132" y="1"/>
                  <a:pt x="1" y="1179"/>
                  <a:pt x="1" y="2620"/>
                </a:cubicBezTo>
                <a:cubicBezTo>
                  <a:pt x="1" y="4061"/>
                  <a:pt x="1132" y="5240"/>
                  <a:pt x="2525" y="5240"/>
                </a:cubicBezTo>
                <a:lnTo>
                  <a:pt x="10859" y="5240"/>
                </a:lnTo>
                <a:cubicBezTo>
                  <a:pt x="12252" y="5240"/>
                  <a:pt x="13383" y="4073"/>
                  <a:pt x="13383" y="2620"/>
                </a:cubicBezTo>
                <a:cubicBezTo>
                  <a:pt x="13383" y="1179"/>
                  <a:pt x="12252" y="1"/>
                  <a:pt x="1087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16"/>
          <p:cNvSpPr/>
          <p:nvPr/>
        </p:nvSpPr>
        <p:spPr>
          <a:xfrm rot="10800000">
            <a:off x="6858506" y="1406324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8" name="Google Shape;398;p16"/>
          <p:cNvGrpSpPr/>
          <p:nvPr/>
        </p:nvGrpSpPr>
        <p:grpSpPr>
          <a:xfrm rot="9401133">
            <a:off x="5820639" y="3418911"/>
            <a:ext cx="151728" cy="149457"/>
            <a:chOff x="8639698" y="2706690"/>
            <a:chExt cx="151720" cy="149448"/>
          </a:xfrm>
        </p:grpSpPr>
        <p:sp>
          <p:nvSpPr>
            <p:cNvPr id="399" name="Google Shape;399;p16"/>
            <p:cNvSpPr/>
            <p:nvPr/>
          </p:nvSpPr>
          <p:spPr>
            <a:xfrm>
              <a:off x="8639698" y="2706690"/>
              <a:ext cx="151720" cy="149448"/>
            </a:xfrm>
            <a:custGeom>
              <a:avLst/>
              <a:gdLst/>
              <a:ahLst/>
              <a:cxnLst/>
              <a:rect l="l" t="t" r="r" b="b"/>
              <a:pathLst>
                <a:path w="3901" h="3567" extrusionOk="0">
                  <a:moveTo>
                    <a:pt x="3231" y="0"/>
                  </a:moveTo>
                  <a:cubicBezTo>
                    <a:pt x="3150" y="0"/>
                    <a:pt x="3073" y="34"/>
                    <a:pt x="3013" y="114"/>
                  </a:cubicBezTo>
                  <a:lnTo>
                    <a:pt x="263" y="2840"/>
                  </a:lnTo>
                  <a:cubicBezTo>
                    <a:pt x="1" y="3102"/>
                    <a:pt x="191" y="3554"/>
                    <a:pt x="560" y="3566"/>
                  </a:cubicBezTo>
                  <a:cubicBezTo>
                    <a:pt x="679" y="3554"/>
                    <a:pt x="775" y="3519"/>
                    <a:pt x="858" y="3435"/>
                  </a:cubicBezTo>
                  <a:lnTo>
                    <a:pt x="3608" y="709"/>
                  </a:lnTo>
                  <a:cubicBezTo>
                    <a:pt x="3900" y="474"/>
                    <a:pt x="3537" y="0"/>
                    <a:pt x="323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8640476" y="2707402"/>
              <a:ext cx="149775" cy="148736"/>
            </a:xfrm>
            <a:custGeom>
              <a:avLst/>
              <a:gdLst/>
              <a:ahLst/>
              <a:cxnLst/>
              <a:rect l="l" t="t" r="r" b="b"/>
              <a:pathLst>
                <a:path w="3851" h="3550" extrusionOk="0">
                  <a:moveTo>
                    <a:pt x="574" y="0"/>
                  </a:moveTo>
                  <a:cubicBezTo>
                    <a:pt x="261" y="0"/>
                    <a:pt x="1" y="375"/>
                    <a:pt x="243" y="692"/>
                  </a:cubicBezTo>
                  <a:lnTo>
                    <a:pt x="2993" y="3418"/>
                  </a:lnTo>
                  <a:cubicBezTo>
                    <a:pt x="3064" y="3502"/>
                    <a:pt x="3172" y="3549"/>
                    <a:pt x="3291" y="3549"/>
                  </a:cubicBezTo>
                  <a:cubicBezTo>
                    <a:pt x="3660" y="3537"/>
                    <a:pt x="3850" y="3085"/>
                    <a:pt x="3588" y="2823"/>
                  </a:cubicBezTo>
                  <a:lnTo>
                    <a:pt x="838" y="97"/>
                  </a:lnTo>
                  <a:cubicBezTo>
                    <a:pt x="753" y="29"/>
                    <a:pt x="661" y="0"/>
                    <a:pt x="57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16"/>
          <p:cNvSpPr/>
          <p:nvPr/>
        </p:nvSpPr>
        <p:spPr>
          <a:xfrm rot="10800000">
            <a:off x="6062766" y="1914678"/>
            <a:ext cx="83386" cy="133737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53" y="1144"/>
                  <a:pt x="1" y="1596"/>
                </a:cubicBezTo>
                <a:cubicBezTo>
                  <a:pt x="453" y="2060"/>
                  <a:pt x="822" y="2596"/>
                  <a:pt x="1072" y="3191"/>
                </a:cubicBezTo>
                <a:cubicBezTo>
                  <a:pt x="1322" y="2596"/>
                  <a:pt x="1679" y="2060"/>
                  <a:pt x="2144" y="1596"/>
                </a:cubicBezTo>
                <a:cubicBezTo>
                  <a:pt x="1679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16"/>
          <p:cNvSpPr/>
          <p:nvPr/>
        </p:nvSpPr>
        <p:spPr>
          <a:xfrm rot="-8764439">
            <a:off x="1530404" y="1158943"/>
            <a:ext cx="82922" cy="134238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16"/>
          <p:cNvSpPr/>
          <p:nvPr/>
        </p:nvSpPr>
        <p:spPr>
          <a:xfrm rot="-9150358">
            <a:off x="7962002" y="46748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6"/>
          <p:cNvSpPr/>
          <p:nvPr/>
        </p:nvSpPr>
        <p:spPr>
          <a:xfrm rot="9791675">
            <a:off x="7834796" y="243954"/>
            <a:ext cx="83388" cy="133734"/>
          </a:xfrm>
          <a:custGeom>
            <a:avLst/>
            <a:gdLst/>
            <a:ahLst/>
            <a:cxnLst/>
            <a:rect l="l" t="t" r="r" b="b"/>
            <a:pathLst>
              <a:path w="2144" h="3192" extrusionOk="0">
                <a:moveTo>
                  <a:pt x="1072" y="1"/>
                </a:moveTo>
                <a:cubicBezTo>
                  <a:pt x="822" y="596"/>
                  <a:pt x="464" y="1144"/>
                  <a:pt x="0" y="1596"/>
                </a:cubicBezTo>
                <a:cubicBezTo>
                  <a:pt x="464" y="2061"/>
                  <a:pt x="822" y="2596"/>
                  <a:pt x="1072" y="3192"/>
                </a:cubicBezTo>
                <a:cubicBezTo>
                  <a:pt x="1322" y="2596"/>
                  <a:pt x="1691" y="2061"/>
                  <a:pt x="2143" y="1596"/>
                </a:cubicBezTo>
                <a:cubicBezTo>
                  <a:pt x="1691" y="1144"/>
                  <a:pt x="1322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6"/>
          <p:cNvSpPr/>
          <p:nvPr/>
        </p:nvSpPr>
        <p:spPr>
          <a:xfrm rot="10800000">
            <a:off x="4703458" y="1187344"/>
            <a:ext cx="949949" cy="77427"/>
          </a:xfrm>
          <a:custGeom>
            <a:avLst/>
            <a:gdLst/>
            <a:ahLst/>
            <a:cxnLst/>
            <a:rect l="l" t="t" r="r" b="b"/>
            <a:pathLst>
              <a:path w="24425" h="1848" extrusionOk="0">
                <a:moveTo>
                  <a:pt x="2727" y="1"/>
                </a:moveTo>
                <a:cubicBezTo>
                  <a:pt x="2000" y="1"/>
                  <a:pt x="1608" y="417"/>
                  <a:pt x="1334" y="727"/>
                </a:cubicBezTo>
                <a:cubicBezTo>
                  <a:pt x="1048" y="1037"/>
                  <a:pt x="822" y="1275"/>
                  <a:pt x="357" y="1275"/>
                </a:cubicBezTo>
                <a:cubicBezTo>
                  <a:pt x="0" y="1298"/>
                  <a:pt x="0" y="1822"/>
                  <a:pt x="357" y="1846"/>
                </a:cubicBezTo>
                <a:cubicBezTo>
                  <a:pt x="1072" y="1846"/>
                  <a:pt x="1465" y="1418"/>
                  <a:pt x="1750" y="1120"/>
                </a:cubicBezTo>
                <a:cubicBezTo>
                  <a:pt x="2036" y="810"/>
                  <a:pt x="2250" y="572"/>
                  <a:pt x="2727" y="572"/>
                </a:cubicBezTo>
                <a:cubicBezTo>
                  <a:pt x="3191" y="572"/>
                  <a:pt x="3393" y="787"/>
                  <a:pt x="3703" y="1120"/>
                </a:cubicBezTo>
                <a:cubicBezTo>
                  <a:pt x="4001" y="1441"/>
                  <a:pt x="4370" y="1846"/>
                  <a:pt x="5096" y="1846"/>
                </a:cubicBezTo>
                <a:cubicBezTo>
                  <a:pt x="5810" y="1846"/>
                  <a:pt x="6203" y="1418"/>
                  <a:pt x="6489" y="1120"/>
                </a:cubicBezTo>
                <a:cubicBezTo>
                  <a:pt x="6763" y="810"/>
                  <a:pt x="6989" y="572"/>
                  <a:pt x="7454" y="572"/>
                </a:cubicBezTo>
                <a:cubicBezTo>
                  <a:pt x="7930" y="572"/>
                  <a:pt x="8132" y="787"/>
                  <a:pt x="8430" y="1120"/>
                </a:cubicBezTo>
                <a:cubicBezTo>
                  <a:pt x="8727" y="1441"/>
                  <a:pt x="9108" y="1846"/>
                  <a:pt x="9823" y="1846"/>
                </a:cubicBezTo>
                <a:cubicBezTo>
                  <a:pt x="10537" y="1846"/>
                  <a:pt x="10930" y="1429"/>
                  <a:pt x="11216" y="1120"/>
                </a:cubicBezTo>
                <a:cubicBezTo>
                  <a:pt x="11502" y="810"/>
                  <a:pt x="11728" y="572"/>
                  <a:pt x="12192" y="572"/>
                </a:cubicBezTo>
                <a:cubicBezTo>
                  <a:pt x="12657" y="572"/>
                  <a:pt x="12859" y="787"/>
                  <a:pt x="13169" y="1120"/>
                </a:cubicBezTo>
                <a:cubicBezTo>
                  <a:pt x="13466" y="1441"/>
                  <a:pt x="13835" y="1846"/>
                  <a:pt x="14562" y="1846"/>
                </a:cubicBezTo>
                <a:cubicBezTo>
                  <a:pt x="15276" y="1846"/>
                  <a:pt x="15669" y="1429"/>
                  <a:pt x="15955" y="1120"/>
                </a:cubicBezTo>
                <a:cubicBezTo>
                  <a:pt x="16228" y="810"/>
                  <a:pt x="16455" y="572"/>
                  <a:pt x="16919" y="572"/>
                </a:cubicBezTo>
                <a:cubicBezTo>
                  <a:pt x="17395" y="572"/>
                  <a:pt x="17598" y="787"/>
                  <a:pt x="17895" y="1120"/>
                </a:cubicBezTo>
                <a:cubicBezTo>
                  <a:pt x="18193" y="1441"/>
                  <a:pt x="18574" y="1846"/>
                  <a:pt x="19288" y="1846"/>
                </a:cubicBezTo>
                <a:cubicBezTo>
                  <a:pt x="20003" y="1846"/>
                  <a:pt x="20396" y="1429"/>
                  <a:pt x="20681" y="1120"/>
                </a:cubicBezTo>
                <a:cubicBezTo>
                  <a:pt x="20967" y="810"/>
                  <a:pt x="21193" y="572"/>
                  <a:pt x="21658" y="572"/>
                </a:cubicBezTo>
                <a:cubicBezTo>
                  <a:pt x="22122" y="572"/>
                  <a:pt x="22336" y="787"/>
                  <a:pt x="22634" y="1120"/>
                </a:cubicBezTo>
                <a:cubicBezTo>
                  <a:pt x="22932" y="1441"/>
                  <a:pt x="23313" y="1846"/>
                  <a:pt x="24027" y="1846"/>
                </a:cubicBezTo>
                <a:cubicBezTo>
                  <a:pt x="24038" y="1847"/>
                  <a:pt x="24049" y="1848"/>
                  <a:pt x="24060" y="1848"/>
                </a:cubicBezTo>
                <a:cubicBezTo>
                  <a:pt x="24424" y="1848"/>
                  <a:pt x="24421" y="1274"/>
                  <a:pt x="24049" y="1274"/>
                </a:cubicBezTo>
                <a:cubicBezTo>
                  <a:pt x="24042" y="1274"/>
                  <a:pt x="24035" y="1274"/>
                  <a:pt x="24027" y="1275"/>
                </a:cubicBezTo>
                <a:cubicBezTo>
                  <a:pt x="23563" y="1275"/>
                  <a:pt x="23348" y="1048"/>
                  <a:pt x="23051" y="727"/>
                </a:cubicBezTo>
                <a:cubicBezTo>
                  <a:pt x="22753" y="406"/>
                  <a:pt x="22372" y="1"/>
                  <a:pt x="21658" y="1"/>
                </a:cubicBezTo>
                <a:cubicBezTo>
                  <a:pt x="20943" y="1"/>
                  <a:pt x="20550" y="417"/>
                  <a:pt x="20265" y="727"/>
                </a:cubicBezTo>
                <a:cubicBezTo>
                  <a:pt x="19979" y="1037"/>
                  <a:pt x="19765" y="1275"/>
                  <a:pt x="19288" y="1275"/>
                </a:cubicBezTo>
                <a:cubicBezTo>
                  <a:pt x="18824" y="1275"/>
                  <a:pt x="18622" y="1048"/>
                  <a:pt x="18312" y="727"/>
                </a:cubicBezTo>
                <a:cubicBezTo>
                  <a:pt x="18014" y="406"/>
                  <a:pt x="17645" y="1"/>
                  <a:pt x="16919" y="1"/>
                </a:cubicBezTo>
                <a:cubicBezTo>
                  <a:pt x="16205" y="1"/>
                  <a:pt x="15812" y="417"/>
                  <a:pt x="15538" y="727"/>
                </a:cubicBezTo>
                <a:cubicBezTo>
                  <a:pt x="15252" y="1037"/>
                  <a:pt x="15026" y="1275"/>
                  <a:pt x="14562" y="1275"/>
                </a:cubicBezTo>
                <a:cubicBezTo>
                  <a:pt x="14097" y="1275"/>
                  <a:pt x="13883" y="1048"/>
                  <a:pt x="13585" y="727"/>
                </a:cubicBezTo>
                <a:cubicBezTo>
                  <a:pt x="13288" y="406"/>
                  <a:pt x="12907" y="1"/>
                  <a:pt x="12192" y="1"/>
                </a:cubicBezTo>
                <a:cubicBezTo>
                  <a:pt x="11478" y="1"/>
                  <a:pt x="11085" y="417"/>
                  <a:pt x="10799" y="727"/>
                </a:cubicBezTo>
                <a:cubicBezTo>
                  <a:pt x="10513" y="1037"/>
                  <a:pt x="10287" y="1275"/>
                  <a:pt x="9823" y="1275"/>
                </a:cubicBezTo>
                <a:cubicBezTo>
                  <a:pt x="9359" y="1275"/>
                  <a:pt x="9156" y="1048"/>
                  <a:pt x="8847" y="727"/>
                </a:cubicBezTo>
                <a:cubicBezTo>
                  <a:pt x="8549" y="406"/>
                  <a:pt x="8168" y="1"/>
                  <a:pt x="7454" y="1"/>
                </a:cubicBezTo>
                <a:cubicBezTo>
                  <a:pt x="6739" y="1"/>
                  <a:pt x="6346" y="417"/>
                  <a:pt x="6060" y="727"/>
                </a:cubicBezTo>
                <a:cubicBezTo>
                  <a:pt x="5787" y="1037"/>
                  <a:pt x="5560" y="1275"/>
                  <a:pt x="5096" y="1275"/>
                </a:cubicBezTo>
                <a:cubicBezTo>
                  <a:pt x="4620" y="1275"/>
                  <a:pt x="4417" y="1048"/>
                  <a:pt x="4120" y="727"/>
                </a:cubicBezTo>
                <a:cubicBezTo>
                  <a:pt x="3810" y="406"/>
                  <a:pt x="3441" y="1"/>
                  <a:pt x="2727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6"/>
          <p:cNvSpPr/>
          <p:nvPr/>
        </p:nvSpPr>
        <p:spPr>
          <a:xfrm rot="10800000">
            <a:off x="3312655" y="699854"/>
            <a:ext cx="785434" cy="63977"/>
          </a:xfrm>
          <a:custGeom>
            <a:avLst/>
            <a:gdLst/>
            <a:ahLst/>
            <a:cxnLst/>
            <a:rect l="l" t="t" r="r" b="b"/>
            <a:pathLst>
              <a:path w="20195" h="1527" extrusionOk="0">
                <a:moveTo>
                  <a:pt x="2250" y="1"/>
                </a:moveTo>
                <a:cubicBezTo>
                  <a:pt x="1655" y="1"/>
                  <a:pt x="1334" y="346"/>
                  <a:pt x="1096" y="608"/>
                </a:cubicBezTo>
                <a:cubicBezTo>
                  <a:pt x="857" y="858"/>
                  <a:pt x="679" y="1060"/>
                  <a:pt x="286" y="1060"/>
                </a:cubicBezTo>
                <a:cubicBezTo>
                  <a:pt x="0" y="1084"/>
                  <a:pt x="0" y="1501"/>
                  <a:pt x="286" y="1525"/>
                </a:cubicBezTo>
                <a:cubicBezTo>
                  <a:pt x="881" y="1525"/>
                  <a:pt x="1203" y="1179"/>
                  <a:pt x="1441" y="929"/>
                </a:cubicBezTo>
                <a:cubicBezTo>
                  <a:pt x="1679" y="667"/>
                  <a:pt x="1858" y="465"/>
                  <a:pt x="2250" y="465"/>
                </a:cubicBezTo>
                <a:cubicBezTo>
                  <a:pt x="2631" y="465"/>
                  <a:pt x="2810" y="655"/>
                  <a:pt x="3060" y="929"/>
                </a:cubicBezTo>
                <a:cubicBezTo>
                  <a:pt x="3310" y="1191"/>
                  <a:pt x="3620" y="1525"/>
                  <a:pt x="4203" y="1525"/>
                </a:cubicBezTo>
                <a:cubicBezTo>
                  <a:pt x="4798" y="1525"/>
                  <a:pt x="5132" y="1179"/>
                  <a:pt x="5358" y="929"/>
                </a:cubicBezTo>
                <a:cubicBezTo>
                  <a:pt x="5596" y="667"/>
                  <a:pt x="5775" y="465"/>
                  <a:pt x="6168" y="465"/>
                </a:cubicBezTo>
                <a:cubicBezTo>
                  <a:pt x="6549" y="465"/>
                  <a:pt x="6727" y="655"/>
                  <a:pt x="6977" y="929"/>
                </a:cubicBezTo>
                <a:cubicBezTo>
                  <a:pt x="7215" y="1191"/>
                  <a:pt x="7537" y="1525"/>
                  <a:pt x="8120" y="1525"/>
                </a:cubicBezTo>
                <a:cubicBezTo>
                  <a:pt x="8716" y="1525"/>
                  <a:pt x="9037" y="1179"/>
                  <a:pt x="9275" y="929"/>
                </a:cubicBezTo>
                <a:cubicBezTo>
                  <a:pt x="9513" y="667"/>
                  <a:pt x="9692" y="465"/>
                  <a:pt x="10085" y="465"/>
                </a:cubicBezTo>
                <a:cubicBezTo>
                  <a:pt x="10466" y="465"/>
                  <a:pt x="10632" y="655"/>
                  <a:pt x="10882" y="929"/>
                </a:cubicBezTo>
                <a:cubicBezTo>
                  <a:pt x="11133" y="1191"/>
                  <a:pt x="11442" y="1525"/>
                  <a:pt x="12037" y="1525"/>
                </a:cubicBezTo>
                <a:cubicBezTo>
                  <a:pt x="12633" y="1525"/>
                  <a:pt x="12954" y="1179"/>
                  <a:pt x="13192" y="929"/>
                </a:cubicBezTo>
                <a:cubicBezTo>
                  <a:pt x="13419" y="667"/>
                  <a:pt x="13609" y="465"/>
                  <a:pt x="13990" y="465"/>
                </a:cubicBezTo>
                <a:cubicBezTo>
                  <a:pt x="14383" y="465"/>
                  <a:pt x="14550" y="655"/>
                  <a:pt x="14800" y="929"/>
                </a:cubicBezTo>
                <a:cubicBezTo>
                  <a:pt x="15050" y="1191"/>
                  <a:pt x="15359" y="1525"/>
                  <a:pt x="15955" y="1525"/>
                </a:cubicBezTo>
                <a:cubicBezTo>
                  <a:pt x="16538" y="1525"/>
                  <a:pt x="16871" y="1179"/>
                  <a:pt x="17098" y="929"/>
                </a:cubicBezTo>
                <a:cubicBezTo>
                  <a:pt x="17336" y="667"/>
                  <a:pt x="17526" y="465"/>
                  <a:pt x="17907" y="465"/>
                </a:cubicBezTo>
                <a:cubicBezTo>
                  <a:pt x="18300" y="465"/>
                  <a:pt x="18467" y="655"/>
                  <a:pt x="18717" y="929"/>
                </a:cubicBezTo>
                <a:cubicBezTo>
                  <a:pt x="18967" y="1191"/>
                  <a:pt x="19264" y="1525"/>
                  <a:pt x="19860" y="1525"/>
                </a:cubicBezTo>
                <a:cubicBezTo>
                  <a:pt x="19871" y="1526"/>
                  <a:pt x="19882" y="1526"/>
                  <a:pt x="19892" y="1526"/>
                </a:cubicBezTo>
                <a:cubicBezTo>
                  <a:pt x="20194" y="1526"/>
                  <a:pt x="20194" y="1059"/>
                  <a:pt x="19892" y="1059"/>
                </a:cubicBezTo>
                <a:cubicBezTo>
                  <a:pt x="19882" y="1059"/>
                  <a:pt x="19871" y="1059"/>
                  <a:pt x="19860" y="1060"/>
                </a:cubicBezTo>
                <a:cubicBezTo>
                  <a:pt x="19479" y="1060"/>
                  <a:pt x="19312" y="870"/>
                  <a:pt x="19062" y="608"/>
                </a:cubicBezTo>
                <a:cubicBezTo>
                  <a:pt x="18812" y="334"/>
                  <a:pt x="18502" y="1"/>
                  <a:pt x="17907" y="1"/>
                </a:cubicBezTo>
                <a:cubicBezTo>
                  <a:pt x="17312" y="1"/>
                  <a:pt x="16990" y="346"/>
                  <a:pt x="16752" y="608"/>
                </a:cubicBezTo>
                <a:cubicBezTo>
                  <a:pt x="16526" y="858"/>
                  <a:pt x="16336" y="1060"/>
                  <a:pt x="15955" y="1060"/>
                </a:cubicBezTo>
                <a:cubicBezTo>
                  <a:pt x="15562" y="1060"/>
                  <a:pt x="15395" y="870"/>
                  <a:pt x="15145" y="608"/>
                </a:cubicBezTo>
                <a:cubicBezTo>
                  <a:pt x="14895" y="334"/>
                  <a:pt x="14585" y="1"/>
                  <a:pt x="13990" y="1"/>
                </a:cubicBezTo>
                <a:cubicBezTo>
                  <a:pt x="13407" y="1"/>
                  <a:pt x="13073" y="346"/>
                  <a:pt x="12847" y="608"/>
                </a:cubicBezTo>
                <a:cubicBezTo>
                  <a:pt x="12609" y="858"/>
                  <a:pt x="12418" y="1060"/>
                  <a:pt x="12037" y="1060"/>
                </a:cubicBezTo>
                <a:cubicBezTo>
                  <a:pt x="11656" y="1060"/>
                  <a:pt x="11478" y="870"/>
                  <a:pt x="11228" y="608"/>
                </a:cubicBezTo>
                <a:cubicBezTo>
                  <a:pt x="10978" y="334"/>
                  <a:pt x="10668" y="1"/>
                  <a:pt x="10085" y="1"/>
                </a:cubicBezTo>
                <a:cubicBezTo>
                  <a:pt x="9489" y="1"/>
                  <a:pt x="9168" y="346"/>
                  <a:pt x="8930" y="608"/>
                </a:cubicBezTo>
                <a:cubicBezTo>
                  <a:pt x="8692" y="858"/>
                  <a:pt x="8513" y="1060"/>
                  <a:pt x="8120" y="1060"/>
                </a:cubicBezTo>
                <a:cubicBezTo>
                  <a:pt x="7739" y="1060"/>
                  <a:pt x="7561" y="870"/>
                  <a:pt x="7323" y="608"/>
                </a:cubicBezTo>
                <a:cubicBezTo>
                  <a:pt x="7072" y="334"/>
                  <a:pt x="6763" y="1"/>
                  <a:pt x="6168" y="1"/>
                </a:cubicBezTo>
                <a:cubicBezTo>
                  <a:pt x="5572" y="1"/>
                  <a:pt x="5251" y="346"/>
                  <a:pt x="5013" y="608"/>
                </a:cubicBezTo>
                <a:cubicBezTo>
                  <a:pt x="4775" y="858"/>
                  <a:pt x="4596" y="1060"/>
                  <a:pt x="4203" y="1060"/>
                </a:cubicBezTo>
                <a:cubicBezTo>
                  <a:pt x="3822" y="1060"/>
                  <a:pt x="3655" y="870"/>
                  <a:pt x="3405" y="608"/>
                </a:cubicBezTo>
                <a:cubicBezTo>
                  <a:pt x="3155" y="334"/>
                  <a:pt x="2846" y="1"/>
                  <a:pt x="225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6"/>
          <p:cNvSpPr/>
          <p:nvPr/>
        </p:nvSpPr>
        <p:spPr>
          <a:xfrm rot="10800000">
            <a:off x="2330838" y="4828071"/>
            <a:ext cx="785395" cy="63894"/>
          </a:xfrm>
          <a:custGeom>
            <a:avLst/>
            <a:gdLst/>
            <a:ahLst/>
            <a:cxnLst/>
            <a:rect l="l" t="t" r="r" b="b"/>
            <a:pathLst>
              <a:path w="20194" h="1525" extrusionOk="0">
                <a:moveTo>
                  <a:pt x="2263" y="0"/>
                </a:moveTo>
                <a:cubicBezTo>
                  <a:pt x="1680" y="0"/>
                  <a:pt x="1346" y="357"/>
                  <a:pt x="1120" y="607"/>
                </a:cubicBezTo>
                <a:cubicBezTo>
                  <a:pt x="882" y="858"/>
                  <a:pt x="691" y="1048"/>
                  <a:pt x="310" y="1048"/>
                </a:cubicBezTo>
                <a:cubicBezTo>
                  <a:pt x="1" y="1048"/>
                  <a:pt x="1" y="1524"/>
                  <a:pt x="310" y="1524"/>
                </a:cubicBezTo>
                <a:cubicBezTo>
                  <a:pt x="906" y="1524"/>
                  <a:pt x="1227" y="1167"/>
                  <a:pt x="1465" y="917"/>
                </a:cubicBezTo>
                <a:cubicBezTo>
                  <a:pt x="1692" y="667"/>
                  <a:pt x="1882" y="465"/>
                  <a:pt x="2263" y="465"/>
                </a:cubicBezTo>
                <a:cubicBezTo>
                  <a:pt x="2656" y="465"/>
                  <a:pt x="2823" y="643"/>
                  <a:pt x="3073" y="917"/>
                </a:cubicBezTo>
                <a:cubicBezTo>
                  <a:pt x="3323" y="1191"/>
                  <a:pt x="3632" y="1524"/>
                  <a:pt x="4228" y="1524"/>
                </a:cubicBezTo>
                <a:cubicBezTo>
                  <a:pt x="4823" y="1524"/>
                  <a:pt x="5144" y="1167"/>
                  <a:pt x="5382" y="917"/>
                </a:cubicBezTo>
                <a:cubicBezTo>
                  <a:pt x="5609" y="667"/>
                  <a:pt x="5799" y="465"/>
                  <a:pt x="6180" y="465"/>
                </a:cubicBezTo>
                <a:cubicBezTo>
                  <a:pt x="6573" y="465"/>
                  <a:pt x="6740" y="643"/>
                  <a:pt x="6990" y="917"/>
                </a:cubicBezTo>
                <a:cubicBezTo>
                  <a:pt x="7240" y="1191"/>
                  <a:pt x="7549" y="1524"/>
                  <a:pt x="8145" y="1524"/>
                </a:cubicBezTo>
                <a:cubicBezTo>
                  <a:pt x="8740" y="1524"/>
                  <a:pt x="9061" y="1167"/>
                  <a:pt x="9300" y="917"/>
                </a:cubicBezTo>
                <a:cubicBezTo>
                  <a:pt x="9526" y="667"/>
                  <a:pt x="9716" y="465"/>
                  <a:pt x="10097" y="465"/>
                </a:cubicBezTo>
                <a:cubicBezTo>
                  <a:pt x="10490" y="465"/>
                  <a:pt x="10657" y="643"/>
                  <a:pt x="10907" y="917"/>
                </a:cubicBezTo>
                <a:cubicBezTo>
                  <a:pt x="11157" y="1191"/>
                  <a:pt x="11467" y="1524"/>
                  <a:pt x="12062" y="1524"/>
                </a:cubicBezTo>
                <a:cubicBezTo>
                  <a:pt x="12645" y="1524"/>
                  <a:pt x="12979" y="1167"/>
                  <a:pt x="13205" y="917"/>
                </a:cubicBezTo>
                <a:cubicBezTo>
                  <a:pt x="13443" y="667"/>
                  <a:pt x="13633" y="465"/>
                  <a:pt x="14014" y="465"/>
                </a:cubicBezTo>
                <a:cubicBezTo>
                  <a:pt x="14395" y="465"/>
                  <a:pt x="14562" y="643"/>
                  <a:pt x="14812" y="917"/>
                </a:cubicBezTo>
                <a:cubicBezTo>
                  <a:pt x="15062" y="1191"/>
                  <a:pt x="15372" y="1524"/>
                  <a:pt x="15967" y="1524"/>
                </a:cubicBezTo>
                <a:cubicBezTo>
                  <a:pt x="16562" y="1524"/>
                  <a:pt x="16884" y="1167"/>
                  <a:pt x="17122" y="917"/>
                </a:cubicBezTo>
                <a:cubicBezTo>
                  <a:pt x="17360" y="667"/>
                  <a:pt x="17539" y="465"/>
                  <a:pt x="17932" y="465"/>
                </a:cubicBezTo>
                <a:cubicBezTo>
                  <a:pt x="18313" y="465"/>
                  <a:pt x="18479" y="643"/>
                  <a:pt x="18729" y="917"/>
                </a:cubicBezTo>
                <a:cubicBezTo>
                  <a:pt x="18979" y="1191"/>
                  <a:pt x="19289" y="1524"/>
                  <a:pt x="19884" y="1524"/>
                </a:cubicBezTo>
                <a:cubicBezTo>
                  <a:pt x="20194" y="1524"/>
                  <a:pt x="20194" y="1048"/>
                  <a:pt x="19884" y="1048"/>
                </a:cubicBezTo>
                <a:cubicBezTo>
                  <a:pt x="19491" y="1048"/>
                  <a:pt x="19325" y="881"/>
                  <a:pt x="19075" y="607"/>
                </a:cubicBezTo>
                <a:cubicBezTo>
                  <a:pt x="18825" y="334"/>
                  <a:pt x="18515" y="0"/>
                  <a:pt x="17920" y="0"/>
                </a:cubicBezTo>
                <a:cubicBezTo>
                  <a:pt x="17336" y="0"/>
                  <a:pt x="17003" y="357"/>
                  <a:pt x="16777" y="607"/>
                </a:cubicBezTo>
                <a:cubicBezTo>
                  <a:pt x="16539" y="858"/>
                  <a:pt x="16348" y="1048"/>
                  <a:pt x="15967" y="1048"/>
                </a:cubicBezTo>
                <a:cubicBezTo>
                  <a:pt x="15586" y="1048"/>
                  <a:pt x="15419" y="881"/>
                  <a:pt x="15157" y="607"/>
                </a:cubicBezTo>
                <a:cubicBezTo>
                  <a:pt x="14907" y="334"/>
                  <a:pt x="14598" y="0"/>
                  <a:pt x="14014" y="0"/>
                </a:cubicBezTo>
                <a:cubicBezTo>
                  <a:pt x="13419" y="0"/>
                  <a:pt x="13098" y="357"/>
                  <a:pt x="12860" y="607"/>
                </a:cubicBezTo>
                <a:cubicBezTo>
                  <a:pt x="12621" y="858"/>
                  <a:pt x="12443" y="1048"/>
                  <a:pt x="12050" y="1048"/>
                </a:cubicBezTo>
                <a:cubicBezTo>
                  <a:pt x="11669" y="1048"/>
                  <a:pt x="11502" y="881"/>
                  <a:pt x="11252" y="607"/>
                </a:cubicBezTo>
                <a:cubicBezTo>
                  <a:pt x="11002" y="334"/>
                  <a:pt x="10693" y="0"/>
                  <a:pt x="10097" y="0"/>
                </a:cubicBezTo>
                <a:cubicBezTo>
                  <a:pt x="9502" y="0"/>
                  <a:pt x="9181" y="357"/>
                  <a:pt x="8942" y="607"/>
                </a:cubicBezTo>
                <a:cubicBezTo>
                  <a:pt x="8716" y="858"/>
                  <a:pt x="8526" y="1048"/>
                  <a:pt x="8145" y="1048"/>
                </a:cubicBezTo>
                <a:cubicBezTo>
                  <a:pt x="7752" y="1048"/>
                  <a:pt x="7585" y="881"/>
                  <a:pt x="7335" y="607"/>
                </a:cubicBezTo>
                <a:cubicBezTo>
                  <a:pt x="7085" y="334"/>
                  <a:pt x="6775" y="0"/>
                  <a:pt x="6180" y="0"/>
                </a:cubicBezTo>
                <a:cubicBezTo>
                  <a:pt x="5597" y="0"/>
                  <a:pt x="5263" y="357"/>
                  <a:pt x="5037" y="607"/>
                </a:cubicBezTo>
                <a:cubicBezTo>
                  <a:pt x="4799" y="858"/>
                  <a:pt x="4609" y="1048"/>
                  <a:pt x="4228" y="1048"/>
                </a:cubicBezTo>
                <a:cubicBezTo>
                  <a:pt x="3835" y="1048"/>
                  <a:pt x="3668" y="881"/>
                  <a:pt x="3418" y="607"/>
                </a:cubicBezTo>
                <a:cubicBezTo>
                  <a:pt x="3168" y="334"/>
                  <a:pt x="2858" y="0"/>
                  <a:pt x="226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6"/>
          <p:cNvSpPr/>
          <p:nvPr/>
        </p:nvSpPr>
        <p:spPr>
          <a:xfrm rot="-9262528">
            <a:off x="4391184" y="2375628"/>
            <a:ext cx="82919" cy="134242"/>
          </a:xfrm>
          <a:custGeom>
            <a:avLst/>
            <a:gdLst/>
            <a:ahLst/>
            <a:cxnLst/>
            <a:rect l="l" t="t" r="r" b="b"/>
            <a:pathLst>
              <a:path w="2132" h="3204" extrusionOk="0">
                <a:moveTo>
                  <a:pt x="1072" y="1"/>
                </a:moveTo>
                <a:cubicBezTo>
                  <a:pt x="810" y="596"/>
                  <a:pt x="453" y="1144"/>
                  <a:pt x="0" y="1608"/>
                </a:cubicBezTo>
                <a:cubicBezTo>
                  <a:pt x="453" y="2060"/>
                  <a:pt x="810" y="2608"/>
                  <a:pt x="1072" y="3203"/>
                </a:cubicBezTo>
                <a:cubicBezTo>
                  <a:pt x="1310" y="2608"/>
                  <a:pt x="1679" y="2060"/>
                  <a:pt x="2132" y="1608"/>
                </a:cubicBezTo>
                <a:cubicBezTo>
                  <a:pt x="1679" y="1144"/>
                  <a:pt x="1310" y="596"/>
                  <a:pt x="107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6"/>
          <p:cNvSpPr/>
          <p:nvPr/>
        </p:nvSpPr>
        <p:spPr>
          <a:xfrm rot="10800000">
            <a:off x="1891036" y="23950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6"/>
          <p:cNvSpPr/>
          <p:nvPr/>
        </p:nvSpPr>
        <p:spPr>
          <a:xfrm rot="10800000">
            <a:off x="6423599" y="2845378"/>
            <a:ext cx="1256306" cy="95317"/>
          </a:xfrm>
          <a:custGeom>
            <a:avLst/>
            <a:gdLst/>
            <a:ahLst/>
            <a:cxnLst/>
            <a:rect l="l" t="t" r="r" b="b"/>
            <a:pathLst>
              <a:path w="32302" h="2275" extrusionOk="0">
                <a:moveTo>
                  <a:pt x="3536" y="1"/>
                </a:moveTo>
                <a:cubicBezTo>
                  <a:pt x="2620" y="1"/>
                  <a:pt x="2155" y="501"/>
                  <a:pt x="1750" y="941"/>
                </a:cubicBezTo>
                <a:cubicBezTo>
                  <a:pt x="1369" y="1358"/>
                  <a:pt x="1048" y="1703"/>
                  <a:pt x="381" y="1703"/>
                </a:cubicBezTo>
                <a:cubicBezTo>
                  <a:pt x="0" y="1715"/>
                  <a:pt x="0" y="2275"/>
                  <a:pt x="381" y="2275"/>
                </a:cubicBezTo>
                <a:cubicBezTo>
                  <a:pt x="1298" y="2275"/>
                  <a:pt x="1762" y="1775"/>
                  <a:pt x="2167" y="1334"/>
                </a:cubicBezTo>
                <a:cubicBezTo>
                  <a:pt x="2548" y="929"/>
                  <a:pt x="2870" y="572"/>
                  <a:pt x="3536" y="572"/>
                </a:cubicBezTo>
                <a:cubicBezTo>
                  <a:pt x="4203" y="572"/>
                  <a:pt x="4525" y="929"/>
                  <a:pt x="4906" y="1334"/>
                </a:cubicBezTo>
                <a:cubicBezTo>
                  <a:pt x="5310" y="1775"/>
                  <a:pt x="5775" y="2275"/>
                  <a:pt x="6692" y="2275"/>
                </a:cubicBezTo>
                <a:cubicBezTo>
                  <a:pt x="7608" y="2275"/>
                  <a:pt x="8073" y="1775"/>
                  <a:pt x="8477" y="1334"/>
                </a:cubicBezTo>
                <a:cubicBezTo>
                  <a:pt x="8858" y="929"/>
                  <a:pt x="9180" y="572"/>
                  <a:pt x="9847" y="572"/>
                </a:cubicBezTo>
                <a:cubicBezTo>
                  <a:pt x="10513" y="572"/>
                  <a:pt x="10835" y="929"/>
                  <a:pt x="11216" y="1334"/>
                </a:cubicBezTo>
                <a:cubicBezTo>
                  <a:pt x="11621" y="1775"/>
                  <a:pt x="12085" y="2275"/>
                  <a:pt x="13002" y="2275"/>
                </a:cubicBezTo>
                <a:cubicBezTo>
                  <a:pt x="13919" y="2275"/>
                  <a:pt x="14383" y="1775"/>
                  <a:pt x="14788" y="1334"/>
                </a:cubicBezTo>
                <a:cubicBezTo>
                  <a:pt x="15169" y="929"/>
                  <a:pt x="15490" y="572"/>
                  <a:pt x="16157" y="572"/>
                </a:cubicBezTo>
                <a:cubicBezTo>
                  <a:pt x="16824" y="572"/>
                  <a:pt x="17145" y="929"/>
                  <a:pt x="17526" y="1334"/>
                </a:cubicBezTo>
                <a:cubicBezTo>
                  <a:pt x="17931" y="1775"/>
                  <a:pt x="18395" y="2275"/>
                  <a:pt x="19312" y="2275"/>
                </a:cubicBezTo>
                <a:cubicBezTo>
                  <a:pt x="20229" y="2275"/>
                  <a:pt x="20693" y="1775"/>
                  <a:pt x="21098" y="1334"/>
                </a:cubicBezTo>
                <a:cubicBezTo>
                  <a:pt x="21479" y="929"/>
                  <a:pt x="21801" y="572"/>
                  <a:pt x="22467" y="572"/>
                </a:cubicBezTo>
                <a:cubicBezTo>
                  <a:pt x="23134" y="572"/>
                  <a:pt x="23456" y="929"/>
                  <a:pt x="23837" y="1334"/>
                </a:cubicBezTo>
                <a:cubicBezTo>
                  <a:pt x="24241" y="1775"/>
                  <a:pt x="24706" y="2275"/>
                  <a:pt x="25622" y="2275"/>
                </a:cubicBezTo>
                <a:cubicBezTo>
                  <a:pt x="26539" y="2275"/>
                  <a:pt x="26992" y="1775"/>
                  <a:pt x="27408" y="1334"/>
                </a:cubicBezTo>
                <a:cubicBezTo>
                  <a:pt x="27789" y="929"/>
                  <a:pt x="28111" y="572"/>
                  <a:pt x="28778" y="572"/>
                </a:cubicBezTo>
                <a:cubicBezTo>
                  <a:pt x="29444" y="572"/>
                  <a:pt x="29766" y="929"/>
                  <a:pt x="30147" y="1334"/>
                </a:cubicBezTo>
                <a:cubicBezTo>
                  <a:pt x="30552" y="1775"/>
                  <a:pt x="31016" y="2275"/>
                  <a:pt x="31933" y="2275"/>
                </a:cubicBezTo>
                <a:cubicBezTo>
                  <a:pt x="32302" y="2275"/>
                  <a:pt x="32302" y="1703"/>
                  <a:pt x="31933" y="1703"/>
                </a:cubicBezTo>
                <a:cubicBezTo>
                  <a:pt x="31266" y="1703"/>
                  <a:pt x="30933" y="1358"/>
                  <a:pt x="30564" y="941"/>
                </a:cubicBezTo>
                <a:cubicBezTo>
                  <a:pt x="30147" y="501"/>
                  <a:pt x="29683" y="1"/>
                  <a:pt x="28778" y="1"/>
                </a:cubicBezTo>
                <a:cubicBezTo>
                  <a:pt x="27861" y="1"/>
                  <a:pt x="27397" y="501"/>
                  <a:pt x="26992" y="941"/>
                </a:cubicBezTo>
                <a:cubicBezTo>
                  <a:pt x="26611" y="1358"/>
                  <a:pt x="26289" y="1703"/>
                  <a:pt x="25622" y="1703"/>
                </a:cubicBezTo>
                <a:cubicBezTo>
                  <a:pt x="24956" y="1703"/>
                  <a:pt x="24622" y="1358"/>
                  <a:pt x="24253" y="941"/>
                </a:cubicBezTo>
                <a:cubicBezTo>
                  <a:pt x="23837" y="501"/>
                  <a:pt x="23372" y="1"/>
                  <a:pt x="22467" y="1"/>
                </a:cubicBezTo>
                <a:cubicBezTo>
                  <a:pt x="21551" y="1"/>
                  <a:pt x="21086" y="501"/>
                  <a:pt x="20681" y="941"/>
                </a:cubicBezTo>
                <a:cubicBezTo>
                  <a:pt x="20300" y="1358"/>
                  <a:pt x="19979" y="1703"/>
                  <a:pt x="19312" y="1703"/>
                </a:cubicBezTo>
                <a:cubicBezTo>
                  <a:pt x="18645" y="1703"/>
                  <a:pt x="18324" y="1358"/>
                  <a:pt x="17943" y="941"/>
                </a:cubicBezTo>
                <a:cubicBezTo>
                  <a:pt x="17526" y="501"/>
                  <a:pt x="17062" y="1"/>
                  <a:pt x="16157" y="1"/>
                </a:cubicBezTo>
                <a:cubicBezTo>
                  <a:pt x="15240" y="1"/>
                  <a:pt x="14776" y="501"/>
                  <a:pt x="14371" y="941"/>
                </a:cubicBezTo>
                <a:cubicBezTo>
                  <a:pt x="13990" y="1358"/>
                  <a:pt x="13669" y="1703"/>
                  <a:pt x="13002" y="1703"/>
                </a:cubicBezTo>
                <a:cubicBezTo>
                  <a:pt x="12335" y="1703"/>
                  <a:pt x="12014" y="1358"/>
                  <a:pt x="11633" y="941"/>
                </a:cubicBezTo>
                <a:cubicBezTo>
                  <a:pt x="11228" y="501"/>
                  <a:pt x="10763" y="1"/>
                  <a:pt x="9847" y="1"/>
                </a:cubicBezTo>
                <a:cubicBezTo>
                  <a:pt x="8930" y="1"/>
                  <a:pt x="8466" y="501"/>
                  <a:pt x="8061" y="941"/>
                </a:cubicBezTo>
                <a:cubicBezTo>
                  <a:pt x="7680" y="1358"/>
                  <a:pt x="7358" y="1703"/>
                  <a:pt x="6692" y="1703"/>
                </a:cubicBezTo>
                <a:cubicBezTo>
                  <a:pt x="6025" y="1703"/>
                  <a:pt x="5703" y="1358"/>
                  <a:pt x="5322" y="941"/>
                </a:cubicBezTo>
                <a:cubicBezTo>
                  <a:pt x="4918" y="501"/>
                  <a:pt x="4453" y="1"/>
                  <a:pt x="35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1" name="Google Shape;411;p16"/>
          <p:cNvGrpSpPr/>
          <p:nvPr/>
        </p:nvGrpSpPr>
        <p:grpSpPr>
          <a:xfrm rot="-9224546" flipH="1">
            <a:off x="900510" y="563851"/>
            <a:ext cx="142655" cy="149446"/>
            <a:chOff x="1160468" y="31374"/>
            <a:chExt cx="142658" cy="149448"/>
          </a:xfrm>
        </p:grpSpPr>
        <p:sp>
          <p:nvSpPr>
            <p:cNvPr id="412" name="Google Shape;412;p1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3205" y="0"/>
                  </a:moveTo>
                  <a:cubicBezTo>
                    <a:pt x="3096" y="0"/>
                    <a:pt x="2989" y="42"/>
                    <a:pt x="2906" y="125"/>
                  </a:cubicBezTo>
                  <a:lnTo>
                    <a:pt x="155" y="2852"/>
                  </a:lnTo>
                  <a:cubicBezTo>
                    <a:pt x="1" y="3018"/>
                    <a:pt x="1" y="3280"/>
                    <a:pt x="155" y="3447"/>
                  </a:cubicBezTo>
                  <a:cubicBezTo>
                    <a:pt x="239" y="3518"/>
                    <a:pt x="346" y="3566"/>
                    <a:pt x="453" y="3566"/>
                  </a:cubicBezTo>
                  <a:cubicBezTo>
                    <a:pt x="572" y="3566"/>
                    <a:pt x="679" y="3530"/>
                    <a:pt x="763" y="3447"/>
                  </a:cubicBezTo>
                  <a:lnTo>
                    <a:pt x="3513" y="720"/>
                  </a:lnTo>
                  <a:cubicBezTo>
                    <a:pt x="3668" y="554"/>
                    <a:pt x="3668" y="280"/>
                    <a:pt x="3513" y="125"/>
                  </a:cubicBezTo>
                  <a:cubicBezTo>
                    <a:pt x="3424" y="42"/>
                    <a:pt x="3314" y="0"/>
                    <a:pt x="3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1160468" y="31374"/>
              <a:ext cx="142658" cy="149448"/>
            </a:xfrm>
            <a:custGeom>
              <a:avLst/>
              <a:gdLst/>
              <a:ahLst/>
              <a:cxnLst/>
              <a:rect l="l" t="t" r="r" b="b"/>
              <a:pathLst>
                <a:path w="3668" h="3567" extrusionOk="0">
                  <a:moveTo>
                    <a:pt x="461" y="0"/>
                  </a:moveTo>
                  <a:cubicBezTo>
                    <a:pt x="352" y="0"/>
                    <a:pt x="245" y="42"/>
                    <a:pt x="167" y="125"/>
                  </a:cubicBezTo>
                  <a:cubicBezTo>
                    <a:pt x="1" y="280"/>
                    <a:pt x="1" y="554"/>
                    <a:pt x="167" y="720"/>
                  </a:cubicBezTo>
                  <a:lnTo>
                    <a:pt x="2906" y="3447"/>
                  </a:lnTo>
                  <a:cubicBezTo>
                    <a:pt x="2989" y="3518"/>
                    <a:pt x="3096" y="3566"/>
                    <a:pt x="3203" y="3566"/>
                  </a:cubicBezTo>
                  <a:cubicBezTo>
                    <a:pt x="3311" y="3566"/>
                    <a:pt x="3418" y="3518"/>
                    <a:pt x="3501" y="3447"/>
                  </a:cubicBezTo>
                  <a:cubicBezTo>
                    <a:pt x="3668" y="3280"/>
                    <a:pt x="3668" y="3018"/>
                    <a:pt x="3501" y="2852"/>
                  </a:cubicBezTo>
                  <a:lnTo>
                    <a:pt x="763" y="125"/>
                  </a:lnTo>
                  <a:cubicBezTo>
                    <a:pt x="679" y="42"/>
                    <a:pt x="569" y="0"/>
                    <a:pt x="4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4" name="Google Shape;414;p16"/>
          <p:cNvSpPr/>
          <p:nvPr/>
        </p:nvSpPr>
        <p:spPr>
          <a:xfrm rot="5400000">
            <a:off x="203431" y="2461737"/>
            <a:ext cx="520498" cy="220046"/>
          </a:xfrm>
          <a:custGeom>
            <a:avLst/>
            <a:gdLst/>
            <a:ahLst/>
            <a:cxnLst/>
            <a:rect l="l" t="t" r="r" b="b"/>
            <a:pathLst>
              <a:path w="13383" h="5252" extrusionOk="0">
                <a:moveTo>
                  <a:pt x="10871" y="572"/>
                </a:moveTo>
                <a:cubicBezTo>
                  <a:pt x="11954" y="572"/>
                  <a:pt x="12847" y="1501"/>
                  <a:pt x="12847" y="2632"/>
                </a:cubicBezTo>
                <a:cubicBezTo>
                  <a:pt x="12847" y="3763"/>
                  <a:pt x="11954" y="4680"/>
                  <a:pt x="10871" y="4680"/>
                </a:cubicBezTo>
                <a:lnTo>
                  <a:pt x="2524" y="4680"/>
                </a:lnTo>
                <a:cubicBezTo>
                  <a:pt x="1441" y="4680"/>
                  <a:pt x="548" y="3763"/>
                  <a:pt x="548" y="2632"/>
                </a:cubicBezTo>
                <a:cubicBezTo>
                  <a:pt x="548" y="1501"/>
                  <a:pt x="1441" y="572"/>
                  <a:pt x="2524" y="572"/>
                </a:cubicBezTo>
                <a:close/>
                <a:moveTo>
                  <a:pt x="2512" y="0"/>
                </a:moveTo>
                <a:cubicBezTo>
                  <a:pt x="1131" y="0"/>
                  <a:pt x="0" y="1179"/>
                  <a:pt x="0" y="2632"/>
                </a:cubicBezTo>
                <a:cubicBezTo>
                  <a:pt x="0" y="4072"/>
                  <a:pt x="1131" y="5251"/>
                  <a:pt x="2512" y="5251"/>
                </a:cubicBezTo>
                <a:lnTo>
                  <a:pt x="10871" y="5251"/>
                </a:lnTo>
                <a:cubicBezTo>
                  <a:pt x="12252" y="5251"/>
                  <a:pt x="13383" y="4072"/>
                  <a:pt x="13383" y="2632"/>
                </a:cubicBezTo>
                <a:cubicBezTo>
                  <a:pt x="13383" y="1179"/>
                  <a:pt x="12264" y="0"/>
                  <a:pt x="1087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6"/>
          <p:cNvSpPr/>
          <p:nvPr/>
        </p:nvSpPr>
        <p:spPr>
          <a:xfrm rot="-9150358">
            <a:off x="421990" y="4173086"/>
            <a:ext cx="83386" cy="134197"/>
          </a:xfrm>
          <a:custGeom>
            <a:avLst/>
            <a:gdLst/>
            <a:ahLst/>
            <a:cxnLst/>
            <a:rect l="l" t="t" r="r" b="b"/>
            <a:pathLst>
              <a:path w="2144" h="3203" extrusionOk="0">
                <a:moveTo>
                  <a:pt x="1072" y="0"/>
                </a:moveTo>
                <a:cubicBezTo>
                  <a:pt x="822" y="595"/>
                  <a:pt x="465" y="1143"/>
                  <a:pt x="0" y="1596"/>
                </a:cubicBezTo>
                <a:cubicBezTo>
                  <a:pt x="465" y="2060"/>
                  <a:pt x="822" y="2596"/>
                  <a:pt x="1072" y="3203"/>
                </a:cubicBezTo>
                <a:cubicBezTo>
                  <a:pt x="1322" y="2596"/>
                  <a:pt x="1691" y="2060"/>
                  <a:pt x="2143" y="1596"/>
                </a:cubicBezTo>
                <a:cubicBezTo>
                  <a:pt x="1691" y="1143"/>
                  <a:pt x="1322" y="595"/>
                  <a:pt x="10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6" name="Google Shape;416;p16"/>
          <p:cNvGrpSpPr/>
          <p:nvPr/>
        </p:nvGrpSpPr>
        <p:grpSpPr>
          <a:xfrm>
            <a:off x="1951132" y="1146246"/>
            <a:ext cx="5697201" cy="3076591"/>
            <a:chOff x="2430225" y="1086122"/>
            <a:chExt cx="4738979" cy="3076591"/>
          </a:xfrm>
        </p:grpSpPr>
        <p:sp>
          <p:nvSpPr>
            <p:cNvPr id="417" name="Google Shape;417;p16"/>
            <p:cNvSpPr/>
            <p:nvPr/>
          </p:nvSpPr>
          <p:spPr>
            <a:xfrm>
              <a:off x="2430225" y="1539850"/>
              <a:ext cx="4738979" cy="2622864"/>
            </a:xfrm>
            <a:custGeom>
              <a:avLst/>
              <a:gdLst/>
              <a:ahLst/>
              <a:cxnLst/>
              <a:rect l="l" t="t" r="r" b="b"/>
              <a:pathLst>
                <a:path w="258996" h="172642" extrusionOk="0">
                  <a:moveTo>
                    <a:pt x="0" y="1"/>
                  </a:moveTo>
                  <a:lnTo>
                    <a:pt x="0" y="172642"/>
                  </a:lnTo>
                  <a:lnTo>
                    <a:pt x="258996" y="172642"/>
                  </a:lnTo>
                  <a:lnTo>
                    <a:pt x="25899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2535401" y="1667201"/>
              <a:ext cx="4527237" cy="2368177"/>
            </a:xfrm>
            <a:custGeom>
              <a:avLst/>
              <a:gdLst/>
              <a:ahLst/>
              <a:cxnLst/>
              <a:rect l="l" t="t" r="r" b="b"/>
              <a:pathLst>
                <a:path w="242163" h="155878" extrusionOk="0">
                  <a:moveTo>
                    <a:pt x="1" y="1"/>
                  </a:moveTo>
                  <a:lnTo>
                    <a:pt x="1" y="155878"/>
                  </a:lnTo>
                  <a:lnTo>
                    <a:pt x="242163" y="155878"/>
                  </a:lnTo>
                  <a:lnTo>
                    <a:pt x="24216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6418301" y="1086122"/>
              <a:ext cx="15" cy="453739"/>
            </a:xfrm>
            <a:custGeom>
              <a:avLst/>
              <a:gdLst/>
              <a:ahLst/>
              <a:cxnLst/>
              <a:rect l="l" t="t" r="r" b="b"/>
              <a:pathLst>
                <a:path w="1" h="29866" fill="none" extrusionOk="0">
                  <a:moveTo>
                    <a:pt x="1" y="29866"/>
                  </a:moveTo>
                  <a:lnTo>
                    <a:pt x="1" y="0"/>
                  </a:lnTo>
                </a:path>
              </a:pathLst>
            </a:custGeom>
            <a:noFill/>
            <a:ln w="22900" cap="flat" cmpd="sng">
              <a:solidFill>
                <a:schemeClr val="dk1"/>
              </a:solidFill>
              <a:prstDash val="solid"/>
              <a:miter lim="70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3180145" y="1086122"/>
              <a:ext cx="15" cy="453739"/>
            </a:xfrm>
            <a:custGeom>
              <a:avLst/>
              <a:gdLst/>
              <a:ahLst/>
              <a:cxnLst/>
              <a:rect l="l" t="t" r="r" b="b"/>
              <a:pathLst>
                <a:path w="1" h="29866" fill="none" extrusionOk="0">
                  <a:moveTo>
                    <a:pt x="1" y="29866"/>
                  </a:moveTo>
                  <a:lnTo>
                    <a:pt x="1" y="0"/>
                  </a:lnTo>
                </a:path>
              </a:pathLst>
            </a:custGeom>
            <a:noFill/>
            <a:ln w="22900" cap="flat" cmpd="sng">
              <a:solidFill>
                <a:schemeClr val="dk1"/>
              </a:solidFill>
              <a:prstDash val="solid"/>
              <a:miter lim="7043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16"/>
          <p:cNvSpPr txBox="1">
            <a:spLocks noGrp="1"/>
          </p:cNvSpPr>
          <p:nvPr>
            <p:ph type="subTitle" idx="1"/>
          </p:nvPr>
        </p:nvSpPr>
        <p:spPr>
          <a:xfrm>
            <a:off x="2240400" y="1907675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16"/>
          <p:cNvSpPr txBox="1">
            <a:spLocks noGrp="1"/>
          </p:cNvSpPr>
          <p:nvPr>
            <p:ph type="subTitle" idx="2"/>
          </p:nvPr>
        </p:nvSpPr>
        <p:spPr>
          <a:xfrm>
            <a:off x="2452650" y="2215800"/>
            <a:ext cx="19071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6"/>
          <p:cNvSpPr txBox="1">
            <a:spLocks noGrp="1"/>
          </p:cNvSpPr>
          <p:nvPr>
            <p:ph type="subTitle" idx="3"/>
          </p:nvPr>
        </p:nvSpPr>
        <p:spPr>
          <a:xfrm>
            <a:off x="4572000" y="1907675"/>
            <a:ext cx="23313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4" name="Google Shape;424;p16"/>
          <p:cNvSpPr txBox="1">
            <a:spLocks noGrp="1"/>
          </p:cNvSpPr>
          <p:nvPr>
            <p:ph type="subTitle" idx="4"/>
          </p:nvPr>
        </p:nvSpPr>
        <p:spPr>
          <a:xfrm>
            <a:off x="4782150" y="2215800"/>
            <a:ext cx="19110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5" name="Google Shape;425;p16"/>
          <p:cNvSpPr txBox="1">
            <a:spLocks noGrp="1"/>
          </p:cNvSpPr>
          <p:nvPr>
            <p:ph type="subTitle" idx="5"/>
          </p:nvPr>
        </p:nvSpPr>
        <p:spPr>
          <a:xfrm>
            <a:off x="4571850" y="3021175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6"/>
          </p:nvPr>
        </p:nvSpPr>
        <p:spPr>
          <a:xfrm>
            <a:off x="4784098" y="3331975"/>
            <a:ext cx="19071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subTitle" idx="7"/>
          </p:nvPr>
        </p:nvSpPr>
        <p:spPr>
          <a:xfrm>
            <a:off x="2240400" y="3021175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Spartan"/>
              <a:buNone/>
              <a:defRPr sz="1800" b="1">
                <a:latin typeface="Spartan"/>
                <a:ea typeface="Spartan"/>
                <a:cs typeface="Spartan"/>
                <a:sym typeface="Sparta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8"/>
          </p:nvPr>
        </p:nvSpPr>
        <p:spPr>
          <a:xfrm>
            <a:off x="2452638" y="3331975"/>
            <a:ext cx="1907100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">
    <p:bg>
      <p:bgPr>
        <a:solidFill>
          <a:schemeClr val="accent4"/>
        </a:solidFill>
        <a:effectLst/>
      </p:bgPr>
    </p:bg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1">
    <p:bg>
      <p:bgPr>
        <a:solidFill>
          <a:schemeClr val="accent3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67075" y="718350"/>
            <a:ext cx="5409600" cy="4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7925" y="1454725"/>
            <a:ext cx="7708200" cy="31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2" r:id="rId6"/>
    <p:sldLayoutId id="2147483671" r:id="rId7"/>
    <p:sldLayoutId id="2147483672" r:id="rId8"/>
    <p:sldLayoutId id="2147483673" r:id="rId9"/>
    <p:sldLayoutId id="214748368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7" name="Google Shape;707;p36"/>
          <p:cNvGrpSpPr/>
          <p:nvPr/>
        </p:nvGrpSpPr>
        <p:grpSpPr>
          <a:xfrm>
            <a:off x="4613213" y="3647099"/>
            <a:ext cx="2634182" cy="909600"/>
            <a:chOff x="3608791" y="2601118"/>
            <a:chExt cx="2634182" cy="909600"/>
          </a:xfrm>
        </p:grpSpPr>
        <p:sp>
          <p:nvSpPr>
            <p:cNvPr id="708" name="Google Shape;708;p36"/>
            <p:cNvSpPr/>
            <p:nvPr/>
          </p:nvSpPr>
          <p:spPr>
            <a:xfrm>
              <a:off x="3699573" y="2601118"/>
              <a:ext cx="2543400" cy="909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709" name="Google Shape;709;p36"/>
            <p:cNvSpPr/>
            <p:nvPr/>
          </p:nvSpPr>
          <p:spPr>
            <a:xfrm rot="-3763029" flipH="1">
              <a:off x="3630636" y="2657216"/>
              <a:ext cx="235611" cy="197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" name="Google Shape;710;p36"/>
          <p:cNvGrpSpPr/>
          <p:nvPr/>
        </p:nvGrpSpPr>
        <p:grpSpPr>
          <a:xfrm>
            <a:off x="2887228" y="1854712"/>
            <a:ext cx="4852895" cy="1717638"/>
            <a:chOff x="2012200" y="789786"/>
            <a:chExt cx="5119800" cy="1717638"/>
          </a:xfrm>
        </p:grpSpPr>
        <p:sp>
          <p:nvSpPr>
            <p:cNvPr id="711" name="Google Shape;711;p36"/>
            <p:cNvSpPr/>
            <p:nvPr/>
          </p:nvSpPr>
          <p:spPr>
            <a:xfrm>
              <a:off x="2012200" y="789786"/>
              <a:ext cx="5119800" cy="1640023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712" name="Google Shape;712;p36"/>
            <p:cNvSpPr/>
            <p:nvPr/>
          </p:nvSpPr>
          <p:spPr>
            <a:xfrm rot="-1797253" flipH="1">
              <a:off x="2392918" y="2147074"/>
              <a:ext cx="417578" cy="36035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3" name="Google Shape;713;p36"/>
          <p:cNvSpPr txBox="1">
            <a:spLocks noGrp="1"/>
          </p:cNvSpPr>
          <p:nvPr>
            <p:ph type="ctrTitle"/>
          </p:nvPr>
        </p:nvSpPr>
        <p:spPr>
          <a:xfrm>
            <a:off x="1948283" y="2209546"/>
            <a:ext cx="6360515" cy="10454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70610" marR="743585" algn="ctr">
              <a:spcBef>
                <a:spcPts val="1030"/>
              </a:spcBef>
              <a:spcAft>
                <a:spcPts val="0"/>
              </a:spcAft>
            </a:pPr>
            <a:br>
              <a:rPr lang="en-US" dirty="0"/>
            </a:br>
            <a:r>
              <a:rPr lang="en-US" sz="3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vi-VN" sz="3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ÁN</a:t>
            </a:r>
            <a:r>
              <a:rPr lang="en-US" sz="36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TỐT NGHIỆP</a:t>
            </a:r>
            <a:br>
              <a:rPr lang="en-US" sz="1800" b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714" name="Google Shape;714;p36"/>
          <p:cNvSpPr txBox="1">
            <a:spLocks noGrp="1"/>
          </p:cNvSpPr>
          <p:nvPr>
            <p:ph type="subTitle" idx="1"/>
          </p:nvPr>
        </p:nvSpPr>
        <p:spPr>
          <a:xfrm>
            <a:off x="4735903" y="3805149"/>
            <a:ext cx="2411323" cy="6069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/>
            <a:r>
              <a:rPr lang="vi-VN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Chuyên ngành: 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/>
            <a:r>
              <a:rPr lang="vi-VN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 nghệ thông tin</a:t>
            </a:r>
            <a:endParaRPr lang="en-US" sz="18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15" name="Google Shape;715;p36"/>
          <p:cNvGrpSpPr/>
          <p:nvPr/>
        </p:nvGrpSpPr>
        <p:grpSpPr>
          <a:xfrm>
            <a:off x="841101" y="2299450"/>
            <a:ext cx="3722286" cy="2310600"/>
            <a:chOff x="841101" y="2299450"/>
            <a:chExt cx="3722286" cy="2310600"/>
          </a:xfrm>
        </p:grpSpPr>
        <p:cxnSp>
          <p:nvCxnSpPr>
            <p:cNvPr id="716" name="Google Shape;716;p36"/>
            <p:cNvCxnSpPr/>
            <p:nvPr/>
          </p:nvCxnSpPr>
          <p:spPr>
            <a:xfrm>
              <a:off x="1119388" y="4610050"/>
              <a:ext cx="3444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17" name="Google Shape;717;p36"/>
            <p:cNvGrpSpPr/>
            <p:nvPr/>
          </p:nvGrpSpPr>
          <p:grpSpPr>
            <a:xfrm>
              <a:off x="841101" y="2299450"/>
              <a:ext cx="3192968" cy="2304043"/>
              <a:chOff x="238125" y="256450"/>
              <a:chExt cx="7135125" cy="5148700"/>
            </a:xfrm>
          </p:grpSpPr>
          <p:sp>
            <p:nvSpPr>
              <p:cNvPr id="718" name="Google Shape;718;p36"/>
              <p:cNvSpPr/>
              <p:nvPr/>
            </p:nvSpPr>
            <p:spPr>
              <a:xfrm>
                <a:off x="238125" y="464675"/>
                <a:ext cx="6076300" cy="4940475"/>
              </a:xfrm>
              <a:custGeom>
                <a:avLst/>
                <a:gdLst/>
                <a:ahLst/>
                <a:cxnLst/>
                <a:rect l="l" t="t" r="r" b="b"/>
                <a:pathLst>
                  <a:path w="243052" h="197619" extrusionOk="0">
                    <a:moveTo>
                      <a:pt x="72790" y="1"/>
                    </a:moveTo>
                    <a:cubicBezTo>
                      <a:pt x="51865" y="1"/>
                      <a:pt x="33710" y="17542"/>
                      <a:pt x="22559" y="35382"/>
                    </a:cubicBezTo>
                    <a:cubicBezTo>
                      <a:pt x="5272" y="63041"/>
                      <a:pt x="0" y="90700"/>
                      <a:pt x="0" y="123199"/>
                    </a:cubicBezTo>
                    <a:cubicBezTo>
                      <a:pt x="0" y="149475"/>
                      <a:pt x="6742" y="197618"/>
                      <a:pt x="89805" y="197618"/>
                    </a:cubicBezTo>
                    <a:lnTo>
                      <a:pt x="188512" y="197618"/>
                    </a:lnTo>
                    <a:cubicBezTo>
                      <a:pt x="243052" y="197618"/>
                      <a:pt x="234495" y="164946"/>
                      <a:pt x="200267" y="154574"/>
                    </a:cubicBezTo>
                    <a:cubicBezTo>
                      <a:pt x="176411" y="147314"/>
                      <a:pt x="160594" y="139189"/>
                      <a:pt x="147542" y="126224"/>
                    </a:cubicBezTo>
                    <a:cubicBezTo>
                      <a:pt x="133627" y="112395"/>
                      <a:pt x="128786" y="98997"/>
                      <a:pt x="124983" y="80241"/>
                    </a:cubicBezTo>
                    <a:cubicBezTo>
                      <a:pt x="119797" y="54052"/>
                      <a:pt x="114093" y="12305"/>
                      <a:pt x="85742" y="2278"/>
                    </a:cubicBezTo>
                    <a:cubicBezTo>
                      <a:pt x="81336" y="713"/>
                      <a:pt x="77007" y="1"/>
                      <a:pt x="727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763200" y="768450"/>
                <a:ext cx="4550750" cy="4169625"/>
              </a:xfrm>
              <a:custGeom>
                <a:avLst/>
                <a:gdLst/>
                <a:ahLst/>
                <a:cxnLst/>
                <a:rect l="l" t="t" r="r" b="b"/>
                <a:pathLst>
                  <a:path w="182030" h="166785" extrusionOk="0">
                    <a:moveTo>
                      <a:pt x="61320" y="1"/>
                    </a:moveTo>
                    <a:cubicBezTo>
                      <a:pt x="54609" y="1"/>
                      <a:pt x="47965" y="1315"/>
                      <a:pt x="42094" y="4562"/>
                    </a:cubicBezTo>
                    <a:cubicBezTo>
                      <a:pt x="31981" y="10093"/>
                      <a:pt x="24029" y="19255"/>
                      <a:pt x="18411" y="29455"/>
                    </a:cubicBezTo>
                    <a:cubicBezTo>
                      <a:pt x="12793" y="39567"/>
                      <a:pt x="9422" y="50804"/>
                      <a:pt x="6569" y="62040"/>
                    </a:cubicBezTo>
                    <a:cubicBezTo>
                      <a:pt x="2766" y="77685"/>
                      <a:pt x="0" y="88748"/>
                      <a:pt x="1988" y="104825"/>
                    </a:cubicBezTo>
                    <a:cubicBezTo>
                      <a:pt x="5273" y="131965"/>
                      <a:pt x="22387" y="155993"/>
                      <a:pt x="48922" y="162303"/>
                    </a:cubicBezTo>
                    <a:cubicBezTo>
                      <a:pt x="64129" y="165945"/>
                      <a:pt x="78523" y="166784"/>
                      <a:pt x="93940" y="166784"/>
                    </a:cubicBezTo>
                    <a:cubicBezTo>
                      <a:pt x="105599" y="166784"/>
                      <a:pt x="117843" y="166304"/>
                      <a:pt x="131466" y="166192"/>
                    </a:cubicBezTo>
                    <a:cubicBezTo>
                      <a:pt x="143567" y="166020"/>
                      <a:pt x="182030" y="161352"/>
                      <a:pt x="171917" y="140608"/>
                    </a:cubicBezTo>
                    <a:cubicBezTo>
                      <a:pt x="166990" y="130582"/>
                      <a:pt x="146246" y="133607"/>
                      <a:pt x="123860" y="110097"/>
                    </a:cubicBezTo>
                    <a:cubicBezTo>
                      <a:pt x="110895" y="96527"/>
                      <a:pt x="105450" y="84772"/>
                      <a:pt x="101819" y="67140"/>
                    </a:cubicBezTo>
                    <a:cubicBezTo>
                      <a:pt x="98708" y="52187"/>
                      <a:pt x="87039" y="2228"/>
                      <a:pt x="66382" y="240"/>
                    </a:cubicBezTo>
                    <a:cubicBezTo>
                      <a:pt x="64698" y="84"/>
                      <a:pt x="63007" y="1"/>
                      <a:pt x="6132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6"/>
              <p:cNvSpPr/>
              <p:nvPr/>
            </p:nvSpPr>
            <p:spPr>
              <a:xfrm>
                <a:off x="2083475" y="450300"/>
                <a:ext cx="693650" cy="647500"/>
              </a:xfrm>
              <a:custGeom>
                <a:avLst/>
                <a:gdLst/>
                <a:ahLst/>
                <a:cxnLst/>
                <a:rect l="l" t="t" r="r" b="b"/>
                <a:pathLst>
                  <a:path w="27746" h="25900" extrusionOk="0">
                    <a:moveTo>
                      <a:pt x="18104" y="1"/>
                    </a:moveTo>
                    <a:cubicBezTo>
                      <a:pt x="17227" y="1"/>
                      <a:pt x="4453" y="162"/>
                      <a:pt x="865" y="9509"/>
                    </a:cubicBezTo>
                    <a:cubicBezTo>
                      <a:pt x="0" y="12015"/>
                      <a:pt x="6569" y="23684"/>
                      <a:pt x="9508" y="25153"/>
                    </a:cubicBezTo>
                    <a:cubicBezTo>
                      <a:pt x="10562" y="25669"/>
                      <a:pt x="11872" y="25900"/>
                      <a:pt x="13271" y="25900"/>
                    </a:cubicBezTo>
                    <a:cubicBezTo>
                      <a:pt x="17267" y="25900"/>
                      <a:pt x="21997" y="24019"/>
                      <a:pt x="23597" y="21523"/>
                    </a:cubicBezTo>
                    <a:cubicBezTo>
                      <a:pt x="27746" y="15040"/>
                      <a:pt x="18152" y="1"/>
                      <a:pt x="18152" y="1"/>
                    </a:cubicBezTo>
                    <a:cubicBezTo>
                      <a:pt x="18152" y="1"/>
                      <a:pt x="18135" y="1"/>
                      <a:pt x="18104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6"/>
              <p:cNvSpPr/>
              <p:nvPr/>
            </p:nvSpPr>
            <p:spPr>
              <a:xfrm>
                <a:off x="2066175" y="977550"/>
                <a:ext cx="520800" cy="511400"/>
              </a:xfrm>
              <a:custGeom>
                <a:avLst/>
                <a:gdLst/>
                <a:ahLst/>
                <a:cxnLst/>
                <a:rect l="l" t="t" r="r" b="b"/>
                <a:pathLst>
                  <a:path w="20832" h="20456" extrusionOk="0">
                    <a:moveTo>
                      <a:pt x="865" y="1"/>
                    </a:moveTo>
                    <a:lnTo>
                      <a:pt x="1" y="11669"/>
                    </a:lnTo>
                    <a:cubicBezTo>
                      <a:pt x="1" y="11669"/>
                      <a:pt x="3491" y="20456"/>
                      <a:pt x="10074" y="20456"/>
                    </a:cubicBezTo>
                    <a:cubicBezTo>
                      <a:pt x="13043" y="20456"/>
                      <a:pt x="16641" y="18669"/>
                      <a:pt x="20831" y="13484"/>
                    </a:cubicBezTo>
                    <a:lnTo>
                      <a:pt x="20226" y="606"/>
                    </a:lnTo>
                    <a:lnTo>
                      <a:pt x="865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1895550" y="256450"/>
                <a:ext cx="790825" cy="819125"/>
              </a:xfrm>
              <a:custGeom>
                <a:avLst/>
                <a:gdLst/>
                <a:ahLst/>
                <a:cxnLst/>
                <a:rect l="l" t="t" r="r" b="b"/>
                <a:pathLst>
                  <a:path w="31633" h="32765" extrusionOk="0">
                    <a:moveTo>
                      <a:pt x="28515" y="1"/>
                    </a:moveTo>
                    <a:cubicBezTo>
                      <a:pt x="25168" y="1"/>
                      <a:pt x="19800" y="2884"/>
                      <a:pt x="15988" y="3520"/>
                    </a:cubicBezTo>
                    <a:cubicBezTo>
                      <a:pt x="12358" y="4038"/>
                      <a:pt x="6394" y="3952"/>
                      <a:pt x="4665" y="7409"/>
                    </a:cubicBezTo>
                    <a:cubicBezTo>
                      <a:pt x="3122" y="10425"/>
                      <a:pt x="3230" y="10709"/>
                      <a:pt x="3325" y="10709"/>
                    </a:cubicBezTo>
                    <a:cubicBezTo>
                      <a:pt x="3327" y="10709"/>
                      <a:pt x="3329" y="10709"/>
                      <a:pt x="3332" y="10709"/>
                    </a:cubicBezTo>
                    <a:lnTo>
                      <a:pt x="3332" y="10709"/>
                    </a:lnTo>
                    <a:cubicBezTo>
                      <a:pt x="1194" y="11585"/>
                      <a:pt x="1" y="13905"/>
                      <a:pt x="516" y="16226"/>
                    </a:cubicBezTo>
                    <a:cubicBezTo>
                      <a:pt x="1035" y="20288"/>
                      <a:pt x="2245" y="22017"/>
                      <a:pt x="3628" y="25387"/>
                    </a:cubicBezTo>
                    <a:cubicBezTo>
                      <a:pt x="5097" y="29018"/>
                      <a:pt x="6394" y="31438"/>
                      <a:pt x="8209" y="32302"/>
                    </a:cubicBezTo>
                    <a:cubicBezTo>
                      <a:pt x="8912" y="32622"/>
                      <a:pt x="9639" y="32764"/>
                      <a:pt x="10284" y="32764"/>
                    </a:cubicBezTo>
                    <a:cubicBezTo>
                      <a:pt x="11385" y="32764"/>
                      <a:pt x="12249" y="32351"/>
                      <a:pt x="12358" y="31697"/>
                    </a:cubicBezTo>
                    <a:cubicBezTo>
                      <a:pt x="12790" y="29623"/>
                      <a:pt x="7604" y="25474"/>
                      <a:pt x="9938" y="23832"/>
                    </a:cubicBezTo>
                    <a:lnTo>
                      <a:pt x="11839" y="22535"/>
                    </a:lnTo>
                    <a:cubicBezTo>
                      <a:pt x="11753" y="22017"/>
                      <a:pt x="11580" y="21584"/>
                      <a:pt x="11407" y="21152"/>
                    </a:cubicBezTo>
                    <a:cubicBezTo>
                      <a:pt x="9678" y="17695"/>
                      <a:pt x="12790" y="18041"/>
                      <a:pt x="13049" y="16312"/>
                    </a:cubicBezTo>
                    <a:cubicBezTo>
                      <a:pt x="13654" y="13287"/>
                      <a:pt x="14778" y="12336"/>
                      <a:pt x="19445" y="11558"/>
                    </a:cubicBezTo>
                    <a:cubicBezTo>
                      <a:pt x="20186" y="11459"/>
                      <a:pt x="21012" y="11445"/>
                      <a:pt x="21863" y="11445"/>
                    </a:cubicBezTo>
                    <a:cubicBezTo>
                      <a:pt x="22204" y="11445"/>
                      <a:pt x="22549" y="11447"/>
                      <a:pt x="22894" y="11447"/>
                    </a:cubicBezTo>
                    <a:cubicBezTo>
                      <a:pt x="24707" y="11447"/>
                      <a:pt x="26533" y="11385"/>
                      <a:pt x="27829" y="10607"/>
                    </a:cubicBezTo>
                    <a:cubicBezTo>
                      <a:pt x="31632" y="8533"/>
                      <a:pt x="31632" y="1273"/>
                      <a:pt x="30422" y="495"/>
                    </a:cubicBezTo>
                    <a:cubicBezTo>
                      <a:pt x="29915" y="146"/>
                      <a:pt x="29266" y="1"/>
                      <a:pt x="28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6"/>
              <p:cNvSpPr/>
              <p:nvPr/>
            </p:nvSpPr>
            <p:spPr>
              <a:xfrm>
                <a:off x="2044575" y="822200"/>
                <a:ext cx="188025" cy="188900"/>
              </a:xfrm>
              <a:custGeom>
                <a:avLst/>
                <a:gdLst/>
                <a:ahLst/>
                <a:cxnLst/>
                <a:rect l="l" t="t" r="r" b="b"/>
                <a:pathLst>
                  <a:path w="7521" h="7556" extrusionOk="0">
                    <a:moveTo>
                      <a:pt x="2585" y="1"/>
                    </a:moveTo>
                    <a:cubicBezTo>
                      <a:pt x="1833" y="1"/>
                      <a:pt x="1268" y="485"/>
                      <a:pt x="865" y="1202"/>
                    </a:cubicBezTo>
                    <a:cubicBezTo>
                      <a:pt x="1" y="3017"/>
                      <a:pt x="2594" y="6388"/>
                      <a:pt x="3631" y="6906"/>
                    </a:cubicBezTo>
                    <a:cubicBezTo>
                      <a:pt x="4500" y="7341"/>
                      <a:pt x="5279" y="7556"/>
                      <a:pt x="5907" y="7556"/>
                    </a:cubicBezTo>
                    <a:cubicBezTo>
                      <a:pt x="6903" y="7556"/>
                      <a:pt x="7520" y="7016"/>
                      <a:pt x="7520" y="5956"/>
                    </a:cubicBezTo>
                    <a:lnTo>
                      <a:pt x="5187" y="1461"/>
                    </a:lnTo>
                    <a:cubicBezTo>
                      <a:pt x="4145" y="420"/>
                      <a:pt x="3285" y="1"/>
                      <a:pt x="2585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2303875" y="1066150"/>
                <a:ext cx="272300" cy="54050"/>
              </a:xfrm>
              <a:custGeom>
                <a:avLst/>
                <a:gdLst/>
                <a:ahLst/>
                <a:cxnLst/>
                <a:rect l="l" t="t" r="r" b="b"/>
                <a:pathLst>
                  <a:path w="10892" h="2162" fill="none" extrusionOk="0">
                    <a:moveTo>
                      <a:pt x="10891" y="519"/>
                    </a:moveTo>
                    <a:cubicBezTo>
                      <a:pt x="3631" y="2161"/>
                      <a:pt x="1" y="1"/>
                      <a:pt x="1" y="1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2513475" y="677200"/>
                <a:ext cx="86475" cy="168575"/>
              </a:xfrm>
              <a:custGeom>
                <a:avLst/>
                <a:gdLst/>
                <a:ahLst/>
                <a:cxnLst/>
                <a:rect l="l" t="t" r="r" b="b"/>
                <a:pathLst>
                  <a:path w="3459" h="6743" fill="none" extrusionOk="0">
                    <a:moveTo>
                      <a:pt x="1" y="1"/>
                    </a:moveTo>
                    <a:cubicBezTo>
                      <a:pt x="1" y="1"/>
                      <a:pt x="3458" y="3717"/>
                      <a:pt x="3458" y="4927"/>
                    </a:cubicBezTo>
                    <a:cubicBezTo>
                      <a:pt x="3372" y="6137"/>
                      <a:pt x="606" y="6742"/>
                      <a:pt x="606" y="6742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2448650" y="856550"/>
                <a:ext cx="222600" cy="119825"/>
              </a:xfrm>
              <a:custGeom>
                <a:avLst/>
                <a:gdLst/>
                <a:ahLst/>
                <a:cxnLst/>
                <a:rect l="l" t="t" r="r" b="b"/>
                <a:pathLst>
                  <a:path w="8904" h="4793" extrusionOk="0">
                    <a:moveTo>
                      <a:pt x="7348" y="1"/>
                    </a:moveTo>
                    <a:lnTo>
                      <a:pt x="1" y="2334"/>
                    </a:lnTo>
                    <a:cubicBezTo>
                      <a:pt x="881" y="3906"/>
                      <a:pt x="2493" y="4792"/>
                      <a:pt x="4172" y="4792"/>
                    </a:cubicBezTo>
                    <a:cubicBezTo>
                      <a:pt x="4801" y="4792"/>
                      <a:pt x="5439" y="4668"/>
                      <a:pt x="6051" y="4409"/>
                    </a:cubicBezTo>
                    <a:cubicBezTo>
                      <a:pt x="8903" y="3285"/>
                      <a:pt x="7348" y="1"/>
                      <a:pt x="73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2567500" y="626075"/>
                <a:ext cx="302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765" extrusionOk="0">
                    <a:moveTo>
                      <a:pt x="414" y="1"/>
                    </a:moveTo>
                    <a:cubicBezTo>
                      <a:pt x="331" y="1"/>
                      <a:pt x="245" y="22"/>
                      <a:pt x="173" y="58"/>
                    </a:cubicBezTo>
                    <a:cubicBezTo>
                      <a:pt x="87" y="58"/>
                      <a:pt x="1" y="317"/>
                      <a:pt x="1" y="490"/>
                    </a:cubicBezTo>
                    <a:cubicBezTo>
                      <a:pt x="1" y="663"/>
                      <a:pt x="87" y="749"/>
                      <a:pt x="173" y="922"/>
                    </a:cubicBezTo>
                    <a:cubicBezTo>
                      <a:pt x="260" y="1095"/>
                      <a:pt x="346" y="1354"/>
                      <a:pt x="433" y="1527"/>
                    </a:cubicBezTo>
                    <a:cubicBezTo>
                      <a:pt x="433" y="1613"/>
                      <a:pt x="519" y="1700"/>
                      <a:pt x="606" y="1700"/>
                    </a:cubicBezTo>
                    <a:cubicBezTo>
                      <a:pt x="692" y="1743"/>
                      <a:pt x="757" y="1765"/>
                      <a:pt x="811" y="1765"/>
                    </a:cubicBezTo>
                    <a:cubicBezTo>
                      <a:pt x="865" y="1765"/>
                      <a:pt x="908" y="1743"/>
                      <a:pt x="951" y="1700"/>
                    </a:cubicBezTo>
                    <a:cubicBezTo>
                      <a:pt x="1038" y="1613"/>
                      <a:pt x="1124" y="1527"/>
                      <a:pt x="1211" y="1441"/>
                    </a:cubicBezTo>
                    <a:lnTo>
                      <a:pt x="1211" y="1268"/>
                    </a:lnTo>
                    <a:cubicBezTo>
                      <a:pt x="1211" y="1181"/>
                      <a:pt x="1211" y="1181"/>
                      <a:pt x="1211" y="1095"/>
                    </a:cubicBezTo>
                    <a:lnTo>
                      <a:pt x="951" y="663"/>
                    </a:lnTo>
                    <a:cubicBezTo>
                      <a:pt x="865" y="490"/>
                      <a:pt x="778" y="317"/>
                      <a:pt x="692" y="144"/>
                    </a:cubicBezTo>
                    <a:cubicBezTo>
                      <a:pt x="641" y="43"/>
                      <a:pt x="531" y="1"/>
                      <a:pt x="4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2517800" y="560525"/>
                <a:ext cx="71325" cy="34600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1384" fill="none" extrusionOk="0">
                    <a:moveTo>
                      <a:pt x="1" y="1383"/>
                    </a:moveTo>
                    <a:cubicBezTo>
                      <a:pt x="519" y="346"/>
                      <a:pt x="1816" y="0"/>
                      <a:pt x="2853" y="605"/>
                    </a:cubicBezTo>
                  </a:path>
                </a:pathLst>
              </a:custGeom>
              <a:solidFill>
                <a:schemeClr val="dk2"/>
              </a:solidFill>
              <a:ln w="12975" cap="rnd" cmpd="sng">
                <a:solidFill>
                  <a:srgbClr val="2122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2357900" y="713100"/>
                <a:ext cx="30275" cy="44075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1763" extrusionOk="0">
                    <a:moveTo>
                      <a:pt x="397" y="0"/>
                    </a:moveTo>
                    <a:cubicBezTo>
                      <a:pt x="352" y="0"/>
                      <a:pt x="306" y="11"/>
                      <a:pt x="260" y="34"/>
                    </a:cubicBezTo>
                    <a:cubicBezTo>
                      <a:pt x="87" y="120"/>
                      <a:pt x="1" y="293"/>
                      <a:pt x="1" y="466"/>
                    </a:cubicBezTo>
                    <a:lnTo>
                      <a:pt x="87" y="466"/>
                    </a:lnTo>
                    <a:cubicBezTo>
                      <a:pt x="173" y="812"/>
                      <a:pt x="346" y="1158"/>
                      <a:pt x="433" y="1590"/>
                    </a:cubicBezTo>
                    <a:cubicBezTo>
                      <a:pt x="519" y="1676"/>
                      <a:pt x="606" y="1676"/>
                      <a:pt x="692" y="1763"/>
                    </a:cubicBezTo>
                    <a:lnTo>
                      <a:pt x="951" y="1763"/>
                    </a:lnTo>
                    <a:cubicBezTo>
                      <a:pt x="1038" y="1676"/>
                      <a:pt x="1124" y="1676"/>
                      <a:pt x="1211" y="1590"/>
                    </a:cubicBezTo>
                    <a:cubicBezTo>
                      <a:pt x="1211" y="1503"/>
                      <a:pt x="1211" y="1330"/>
                      <a:pt x="1211" y="1244"/>
                    </a:cubicBezTo>
                    <a:cubicBezTo>
                      <a:pt x="1124" y="1071"/>
                      <a:pt x="1038" y="812"/>
                      <a:pt x="951" y="639"/>
                    </a:cubicBezTo>
                    <a:cubicBezTo>
                      <a:pt x="865" y="553"/>
                      <a:pt x="778" y="380"/>
                      <a:pt x="692" y="207"/>
                    </a:cubicBezTo>
                    <a:cubicBezTo>
                      <a:pt x="629" y="80"/>
                      <a:pt x="519" y="0"/>
                      <a:pt x="39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2288750" y="633975"/>
                <a:ext cx="86450" cy="62700"/>
              </a:xfrm>
              <a:custGeom>
                <a:avLst/>
                <a:gdLst/>
                <a:ahLst/>
                <a:cxnLst/>
                <a:rect l="l" t="t" r="r" b="b"/>
                <a:pathLst>
                  <a:path w="3458" h="2508" fill="none" extrusionOk="0">
                    <a:moveTo>
                      <a:pt x="3458" y="347"/>
                    </a:moveTo>
                    <a:cubicBezTo>
                      <a:pt x="3458" y="347"/>
                      <a:pt x="1556" y="1"/>
                      <a:pt x="1" y="2507"/>
                    </a:cubicBezTo>
                  </a:path>
                </a:pathLst>
              </a:custGeom>
              <a:solidFill>
                <a:schemeClr val="dk2"/>
              </a:solidFill>
              <a:ln w="12975" cap="rnd" cmpd="sng">
                <a:solidFill>
                  <a:srgbClr val="212237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2828975" y="1893750"/>
                <a:ext cx="2195425" cy="1285725"/>
              </a:xfrm>
              <a:custGeom>
                <a:avLst/>
                <a:gdLst/>
                <a:ahLst/>
                <a:cxnLst/>
                <a:rect l="l" t="t" r="r" b="b"/>
                <a:pathLst>
                  <a:path w="87817" h="51429" extrusionOk="0">
                    <a:moveTo>
                      <a:pt x="75111" y="1"/>
                    </a:moveTo>
                    <a:cubicBezTo>
                      <a:pt x="75111" y="1"/>
                      <a:pt x="44168" y="22828"/>
                      <a:pt x="39641" y="22828"/>
                    </a:cubicBezTo>
                    <a:cubicBezTo>
                      <a:pt x="39591" y="22828"/>
                      <a:pt x="39544" y="22825"/>
                      <a:pt x="39500" y="22819"/>
                    </a:cubicBezTo>
                    <a:cubicBezTo>
                      <a:pt x="36216" y="22387"/>
                      <a:pt x="24807" y="433"/>
                      <a:pt x="24807" y="433"/>
                    </a:cubicBezTo>
                    <a:lnTo>
                      <a:pt x="0" y="15559"/>
                    </a:lnTo>
                    <a:cubicBezTo>
                      <a:pt x="0" y="15559"/>
                      <a:pt x="18497" y="51429"/>
                      <a:pt x="38377" y="51429"/>
                    </a:cubicBezTo>
                    <a:cubicBezTo>
                      <a:pt x="58256" y="51429"/>
                      <a:pt x="87817" y="15559"/>
                      <a:pt x="87817" y="15559"/>
                    </a:cubicBezTo>
                    <a:lnTo>
                      <a:pt x="75111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1495725" y="1269275"/>
                <a:ext cx="1869150" cy="2549800"/>
              </a:xfrm>
              <a:custGeom>
                <a:avLst/>
                <a:gdLst/>
                <a:ahLst/>
                <a:cxnLst/>
                <a:rect l="l" t="t" r="r" b="b"/>
                <a:pathLst>
                  <a:path w="74766" h="101992" extrusionOk="0">
                    <a:moveTo>
                      <a:pt x="22819" y="0"/>
                    </a:moveTo>
                    <a:cubicBezTo>
                      <a:pt x="22819" y="0"/>
                      <a:pt x="3976" y="20831"/>
                      <a:pt x="1902" y="44081"/>
                    </a:cubicBezTo>
                    <a:cubicBezTo>
                      <a:pt x="260" y="63356"/>
                      <a:pt x="0" y="82717"/>
                      <a:pt x="951" y="101992"/>
                    </a:cubicBezTo>
                    <a:lnTo>
                      <a:pt x="74766" y="97065"/>
                    </a:lnTo>
                    <a:cubicBezTo>
                      <a:pt x="74766" y="97065"/>
                      <a:pt x="70358" y="56355"/>
                      <a:pt x="66814" y="32499"/>
                    </a:cubicBezTo>
                    <a:cubicBezTo>
                      <a:pt x="63011" y="6915"/>
                      <a:pt x="43563" y="1815"/>
                      <a:pt x="43563" y="1815"/>
                    </a:cubicBezTo>
                    <a:cubicBezTo>
                      <a:pt x="43563" y="1815"/>
                      <a:pt x="40711" y="4581"/>
                      <a:pt x="34228" y="4841"/>
                    </a:cubicBezTo>
                    <a:cubicBezTo>
                      <a:pt x="33952" y="4852"/>
                      <a:pt x="33682" y="4857"/>
                      <a:pt x="33418" y="4857"/>
                    </a:cubicBezTo>
                    <a:cubicBezTo>
                      <a:pt x="25490" y="4857"/>
                      <a:pt x="22819" y="0"/>
                      <a:pt x="228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1966800" y="3281000"/>
                <a:ext cx="1048025" cy="75675"/>
              </a:xfrm>
              <a:custGeom>
                <a:avLst/>
                <a:gdLst/>
                <a:ahLst/>
                <a:cxnLst/>
                <a:rect l="l" t="t" r="r" b="b"/>
                <a:pathLst>
                  <a:path w="41921" h="3027" extrusionOk="0">
                    <a:moveTo>
                      <a:pt x="2161" y="1"/>
                    </a:moveTo>
                    <a:cubicBezTo>
                      <a:pt x="951" y="87"/>
                      <a:pt x="0" y="1125"/>
                      <a:pt x="0" y="2421"/>
                    </a:cubicBezTo>
                    <a:lnTo>
                      <a:pt x="41920" y="3026"/>
                    </a:lnTo>
                    <a:lnTo>
                      <a:pt x="41920" y="606"/>
                    </a:lnTo>
                    <a:lnTo>
                      <a:pt x="2161" y="1"/>
                    </a:lnTo>
                    <a:close/>
                  </a:path>
                </a:pathLst>
              </a:custGeom>
              <a:solidFill>
                <a:srgbClr val="DCDD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2828975" y="2341050"/>
                <a:ext cx="1689800" cy="1030750"/>
              </a:xfrm>
              <a:custGeom>
                <a:avLst/>
                <a:gdLst/>
                <a:ahLst/>
                <a:cxnLst/>
                <a:rect l="l" t="t" r="r" b="b"/>
                <a:pathLst>
                  <a:path w="67592" h="41230" extrusionOk="0">
                    <a:moveTo>
                      <a:pt x="15212" y="0"/>
                    </a:moveTo>
                    <a:cubicBezTo>
                      <a:pt x="13311" y="87"/>
                      <a:pt x="11669" y="1383"/>
                      <a:pt x="11150" y="3198"/>
                    </a:cubicBezTo>
                    <a:lnTo>
                      <a:pt x="0" y="40451"/>
                    </a:lnTo>
                    <a:lnTo>
                      <a:pt x="55836" y="41229"/>
                    </a:lnTo>
                    <a:lnTo>
                      <a:pt x="67246" y="3112"/>
                    </a:lnTo>
                    <a:cubicBezTo>
                      <a:pt x="67591" y="1988"/>
                      <a:pt x="66813" y="778"/>
                      <a:pt x="65690" y="692"/>
                    </a:cubicBezTo>
                    <a:lnTo>
                      <a:pt x="152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2891625" y="2343200"/>
                <a:ext cx="1691975" cy="1030750"/>
              </a:xfrm>
              <a:custGeom>
                <a:avLst/>
                <a:gdLst/>
                <a:ahLst/>
                <a:cxnLst/>
                <a:rect l="l" t="t" r="r" b="b"/>
                <a:pathLst>
                  <a:path w="67679" h="41230" extrusionOk="0">
                    <a:moveTo>
                      <a:pt x="15299" y="1"/>
                    </a:moveTo>
                    <a:cubicBezTo>
                      <a:pt x="13311" y="1"/>
                      <a:pt x="11669" y="1297"/>
                      <a:pt x="11237" y="3112"/>
                    </a:cubicBezTo>
                    <a:lnTo>
                      <a:pt x="1" y="40452"/>
                    </a:lnTo>
                    <a:lnTo>
                      <a:pt x="55837" y="41230"/>
                    </a:lnTo>
                    <a:lnTo>
                      <a:pt x="67246" y="3026"/>
                    </a:lnTo>
                    <a:cubicBezTo>
                      <a:pt x="67678" y="1902"/>
                      <a:pt x="66900" y="779"/>
                      <a:pt x="65690" y="692"/>
                    </a:cubicBezTo>
                    <a:lnTo>
                      <a:pt x="15299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3686825" y="2734325"/>
                <a:ext cx="203150" cy="159925"/>
              </a:xfrm>
              <a:custGeom>
                <a:avLst/>
                <a:gdLst/>
                <a:ahLst/>
                <a:cxnLst/>
                <a:rect l="l" t="t" r="r" b="b"/>
                <a:pathLst>
                  <a:path w="8126" h="6397" extrusionOk="0">
                    <a:moveTo>
                      <a:pt x="4754" y="0"/>
                    </a:moveTo>
                    <a:cubicBezTo>
                      <a:pt x="2766" y="0"/>
                      <a:pt x="951" y="1210"/>
                      <a:pt x="432" y="3112"/>
                    </a:cubicBezTo>
                    <a:cubicBezTo>
                      <a:pt x="0" y="4927"/>
                      <a:pt x="1470" y="6396"/>
                      <a:pt x="3458" y="6396"/>
                    </a:cubicBezTo>
                    <a:cubicBezTo>
                      <a:pt x="5446" y="6396"/>
                      <a:pt x="7261" y="5186"/>
                      <a:pt x="7779" y="3285"/>
                    </a:cubicBezTo>
                    <a:cubicBezTo>
                      <a:pt x="8125" y="1556"/>
                      <a:pt x="6829" y="87"/>
                      <a:pt x="475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2586950" y="1313075"/>
                <a:ext cx="1039400" cy="945875"/>
              </a:xfrm>
              <a:custGeom>
                <a:avLst/>
                <a:gdLst/>
                <a:ahLst/>
                <a:cxnLst/>
                <a:rect l="l" t="t" r="r" b="b"/>
                <a:pathLst>
                  <a:path w="41576" h="37835" extrusionOk="0">
                    <a:moveTo>
                      <a:pt x="2206" y="0"/>
                    </a:moveTo>
                    <a:cubicBezTo>
                      <a:pt x="1455" y="0"/>
                      <a:pt x="718" y="21"/>
                      <a:pt x="0" y="63"/>
                    </a:cubicBezTo>
                    <a:lnTo>
                      <a:pt x="22560" y="37835"/>
                    </a:lnTo>
                    <a:lnTo>
                      <a:pt x="41575" y="32995"/>
                    </a:lnTo>
                    <a:cubicBezTo>
                      <a:pt x="41575" y="32995"/>
                      <a:pt x="35784" y="13806"/>
                      <a:pt x="21955" y="4817"/>
                    </a:cubicBezTo>
                    <a:cubicBezTo>
                      <a:pt x="17275" y="1775"/>
                      <a:pt x="9146" y="0"/>
                      <a:pt x="22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886375" y="2215725"/>
                <a:ext cx="1672500" cy="1404075"/>
              </a:xfrm>
              <a:custGeom>
                <a:avLst/>
                <a:gdLst/>
                <a:ahLst/>
                <a:cxnLst/>
                <a:rect l="l" t="t" r="r" b="b"/>
                <a:pathLst>
                  <a:path w="66900" h="56163" extrusionOk="0">
                    <a:moveTo>
                      <a:pt x="11237" y="0"/>
                    </a:moveTo>
                    <a:cubicBezTo>
                      <a:pt x="11237" y="0"/>
                      <a:pt x="0" y="37512"/>
                      <a:pt x="9854" y="49872"/>
                    </a:cubicBezTo>
                    <a:cubicBezTo>
                      <a:pt x="14048" y="55066"/>
                      <a:pt x="32440" y="56163"/>
                      <a:pt x="47222" y="56163"/>
                    </a:cubicBezTo>
                    <a:cubicBezTo>
                      <a:pt x="58024" y="56163"/>
                      <a:pt x="66900" y="55577"/>
                      <a:pt x="66900" y="55577"/>
                    </a:cubicBezTo>
                    <a:lnTo>
                      <a:pt x="65430" y="36907"/>
                    </a:lnTo>
                    <a:cubicBezTo>
                      <a:pt x="65430" y="36907"/>
                      <a:pt x="37253" y="32931"/>
                      <a:pt x="36302" y="29647"/>
                    </a:cubicBezTo>
                    <a:cubicBezTo>
                      <a:pt x="35006" y="25325"/>
                      <a:pt x="40538" y="5705"/>
                      <a:pt x="40538" y="5705"/>
                    </a:cubicBezTo>
                    <a:lnTo>
                      <a:pt x="11237" y="0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2375175" y="3131925"/>
                <a:ext cx="900575" cy="472625"/>
              </a:xfrm>
              <a:custGeom>
                <a:avLst/>
                <a:gdLst/>
                <a:ahLst/>
                <a:cxnLst/>
                <a:rect l="l" t="t" r="r" b="b"/>
                <a:pathLst>
                  <a:path w="36023" h="18905" extrusionOk="0">
                    <a:moveTo>
                      <a:pt x="21319" y="13187"/>
                    </a:moveTo>
                    <a:lnTo>
                      <a:pt x="21319" y="13187"/>
                    </a:lnTo>
                    <a:cubicBezTo>
                      <a:pt x="21008" y="13320"/>
                      <a:pt x="20832" y="13397"/>
                      <a:pt x="20832" y="13397"/>
                    </a:cubicBezTo>
                    <a:cubicBezTo>
                      <a:pt x="20872" y="13340"/>
                      <a:pt x="21043" y="13270"/>
                      <a:pt x="21319" y="13187"/>
                    </a:cubicBezTo>
                    <a:close/>
                    <a:moveTo>
                      <a:pt x="1" y="0"/>
                    </a:moveTo>
                    <a:lnTo>
                      <a:pt x="2594" y="18756"/>
                    </a:lnTo>
                    <a:cubicBezTo>
                      <a:pt x="4142" y="18855"/>
                      <a:pt x="5695" y="18905"/>
                      <a:pt x="7249" y="18905"/>
                    </a:cubicBezTo>
                    <a:cubicBezTo>
                      <a:pt x="12459" y="18905"/>
                      <a:pt x="17673" y="18352"/>
                      <a:pt x="22733" y="17287"/>
                    </a:cubicBezTo>
                    <a:cubicBezTo>
                      <a:pt x="23951" y="16962"/>
                      <a:pt x="30665" y="13889"/>
                      <a:pt x="31255" y="12157"/>
                    </a:cubicBezTo>
                    <a:lnTo>
                      <a:pt x="31255" y="12157"/>
                    </a:lnTo>
                    <a:cubicBezTo>
                      <a:pt x="32582" y="11346"/>
                      <a:pt x="33549" y="10579"/>
                      <a:pt x="33819" y="10001"/>
                    </a:cubicBezTo>
                    <a:lnTo>
                      <a:pt x="33819" y="10001"/>
                    </a:lnTo>
                    <a:cubicBezTo>
                      <a:pt x="35177" y="9459"/>
                      <a:pt x="36023" y="8884"/>
                      <a:pt x="35871" y="8298"/>
                    </a:cubicBezTo>
                    <a:cubicBezTo>
                      <a:pt x="35797" y="7944"/>
                      <a:pt x="35076" y="7783"/>
                      <a:pt x="33992" y="7747"/>
                    </a:cubicBezTo>
                    <a:lnTo>
                      <a:pt x="33992" y="7747"/>
                    </a:lnTo>
                    <a:cubicBezTo>
                      <a:pt x="34167" y="7601"/>
                      <a:pt x="34252" y="7439"/>
                      <a:pt x="34229" y="7260"/>
                    </a:cubicBezTo>
                    <a:cubicBezTo>
                      <a:pt x="34056" y="6223"/>
                      <a:pt x="30166" y="5878"/>
                      <a:pt x="27746" y="5878"/>
                    </a:cubicBezTo>
                    <a:cubicBezTo>
                      <a:pt x="25067" y="5878"/>
                      <a:pt x="20226" y="5445"/>
                      <a:pt x="19881" y="4667"/>
                    </a:cubicBezTo>
                    <a:cubicBezTo>
                      <a:pt x="19621" y="4062"/>
                      <a:pt x="25845" y="3371"/>
                      <a:pt x="25931" y="2247"/>
                    </a:cubicBezTo>
                    <a:cubicBezTo>
                      <a:pt x="26018" y="1210"/>
                      <a:pt x="4150" y="86"/>
                      <a:pt x="1" y="0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2941325" y="3339350"/>
                <a:ext cx="255000" cy="2380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952" extrusionOk="0">
                    <a:moveTo>
                      <a:pt x="10200" y="1"/>
                    </a:moveTo>
                    <a:cubicBezTo>
                      <a:pt x="8471" y="1"/>
                      <a:pt x="6742" y="87"/>
                      <a:pt x="5100" y="260"/>
                    </a:cubicBezTo>
                    <a:cubicBezTo>
                      <a:pt x="3372" y="433"/>
                      <a:pt x="1643" y="606"/>
                      <a:pt x="1" y="951"/>
                    </a:cubicBezTo>
                    <a:lnTo>
                      <a:pt x="2507" y="951"/>
                    </a:lnTo>
                    <a:cubicBezTo>
                      <a:pt x="3372" y="865"/>
                      <a:pt x="4236" y="865"/>
                      <a:pt x="5100" y="779"/>
                    </a:cubicBezTo>
                    <a:cubicBezTo>
                      <a:pt x="6829" y="606"/>
                      <a:pt x="8558" y="346"/>
                      <a:pt x="10200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2891625" y="3399850"/>
                <a:ext cx="274450" cy="54950"/>
              </a:xfrm>
              <a:custGeom>
                <a:avLst/>
                <a:gdLst/>
                <a:ahLst/>
                <a:cxnLst/>
                <a:rect l="l" t="t" r="r" b="b"/>
                <a:pathLst>
                  <a:path w="10978" h="2198" extrusionOk="0">
                    <a:moveTo>
                      <a:pt x="10978" y="1"/>
                    </a:moveTo>
                    <a:lnTo>
                      <a:pt x="10978" y="1"/>
                    </a:lnTo>
                    <a:cubicBezTo>
                      <a:pt x="9163" y="260"/>
                      <a:pt x="7175" y="779"/>
                      <a:pt x="5446" y="1124"/>
                    </a:cubicBezTo>
                    <a:cubicBezTo>
                      <a:pt x="3631" y="1470"/>
                      <a:pt x="1902" y="1902"/>
                      <a:pt x="1" y="2162"/>
                    </a:cubicBezTo>
                    <a:cubicBezTo>
                      <a:pt x="279" y="2187"/>
                      <a:pt x="558" y="2197"/>
                      <a:pt x="836" y="2197"/>
                    </a:cubicBezTo>
                    <a:cubicBezTo>
                      <a:pt x="1508" y="2197"/>
                      <a:pt x="2181" y="2136"/>
                      <a:pt x="2853" y="2075"/>
                    </a:cubicBezTo>
                    <a:cubicBezTo>
                      <a:pt x="3804" y="1989"/>
                      <a:pt x="4668" y="1816"/>
                      <a:pt x="5619" y="1643"/>
                    </a:cubicBezTo>
                    <a:cubicBezTo>
                      <a:pt x="7434" y="1211"/>
                      <a:pt x="9249" y="692"/>
                      <a:pt x="10978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2876500" y="3460350"/>
                <a:ext cx="239875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2681" extrusionOk="0">
                    <a:moveTo>
                      <a:pt x="9595" y="1"/>
                    </a:moveTo>
                    <a:lnTo>
                      <a:pt x="9595" y="1"/>
                    </a:lnTo>
                    <a:cubicBezTo>
                      <a:pt x="7953" y="433"/>
                      <a:pt x="6310" y="779"/>
                      <a:pt x="4754" y="1211"/>
                    </a:cubicBezTo>
                    <a:cubicBezTo>
                      <a:pt x="3112" y="1730"/>
                      <a:pt x="1556" y="2162"/>
                      <a:pt x="1" y="2680"/>
                    </a:cubicBezTo>
                    <a:cubicBezTo>
                      <a:pt x="779" y="2594"/>
                      <a:pt x="1643" y="2508"/>
                      <a:pt x="2421" y="2335"/>
                    </a:cubicBezTo>
                    <a:cubicBezTo>
                      <a:pt x="3285" y="2162"/>
                      <a:pt x="4063" y="1989"/>
                      <a:pt x="4927" y="1730"/>
                    </a:cubicBezTo>
                    <a:cubicBezTo>
                      <a:pt x="6483" y="1297"/>
                      <a:pt x="8039" y="779"/>
                      <a:pt x="9595" y="1"/>
                    </a:cubicBezTo>
                    <a:close/>
                  </a:path>
                </a:pathLst>
              </a:custGeom>
              <a:solidFill>
                <a:srgbClr val="6D221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1083000" y="1269275"/>
                <a:ext cx="983200" cy="1194975"/>
              </a:xfrm>
              <a:custGeom>
                <a:avLst/>
                <a:gdLst/>
                <a:ahLst/>
                <a:cxnLst/>
                <a:rect l="l" t="t" r="r" b="b"/>
                <a:pathLst>
                  <a:path w="39328" h="47799" extrusionOk="0">
                    <a:moveTo>
                      <a:pt x="39328" y="0"/>
                    </a:moveTo>
                    <a:cubicBezTo>
                      <a:pt x="39328" y="0"/>
                      <a:pt x="24375" y="1038"/>
                      <a:pt x="18670" y="5273"/>
                    </a:cubicBezTo>
                    <a:cubicBezTo>
                      <a:pt x="3458" y="16768"/>
                      <a:pt x="1" y="39155"/>
                      <a:pt x="1" y="39155"/>
                    </a:cubicBezTo>
                    <a:lnTo>
                      <a:pt x="33364" y="47798"/>
                    </a:lnTo>
                    <a:lnTo>
                      <a:pt x="39328" y="29388"/>
                    </a:lnTo>
                    <a:lnTo>
                      <a:pt x="393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1882525" y="2081750"/>
                <a:ext cx="114550" cy="384650"/>
              </a:xfrm>
              <a:custGeom>
                <a:avLst/>
                <a:gdLst/>
                <a:ahLst/>
                <a:cxnLst/>
                <a:rect l="l" t="t" r="r" b="b"/>
                <a:pathLst>
                  <a:path w="4582" h="15386" fill="none" extrusionOk="0">
                    <a:moveTo>
                      <a:pt x="0" y="15386"/>
                    </a:moveTo>
                    <a:cubicBezTo>
                      <a:pt x="1124" y="10113"/>
                      <a:pt x="2593" y="5014"/>
                      <a:pt x="4581" y="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3055850" y="1727375"/>
                <a:ext cx="138325" cy="516450"/>
              </a:xfrm>
              <a:custGeom>
                <a:avLst/>
                <a:gdLst/>
                <a:ahLst/>
                <a:cxnLst/>
                <a:rect l="l" t="t" r="r" b="b"/>
                <a:pathLst>
                  <a:path w="5533" h="20658" fill="none" extrusionOk="0">
                    <a:moveTo>
                      <a:pt x="5532" y="20658"/>
                    </a:moveTo>
                    <a:cubicBezTo>
                      <a:pt x="4236" y="13657"/>
                      <a:pt x="2421" y="6742"/>
                      <a:pt x="1" y="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1111100" y="2116325"/>
                <a:ext cx="797375" cy="237700"/>
              </a:xfrm>
              <a:custGeom>
                <a:avLst/>
                <a:gdLst/>
                <a:ahLst/>
                <a:cxnLst/>
                <a:rect l="l" t="t" r="r" b="b"/>
                <a:pathLst>
                  <a:path w="31895" h="9508" fill="none" extrusionOk="0">
                    <a:moveTo>
                      <a:pt x="0" y="0"/>
                    </a:moveTo>
                    <a:lnTo>
                      <a:pt x="31894" y="9508"/>
                    </a:ln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3170375" y="2023400"/>
                <a:ext cx="412750" cy="112400"/>
              </a:xfrm>
              <a:custGeom>
                <a:avLst/>
                <a:gdLst/>
                <a:ahLst/>
                <a:cxnLst/>
                <a:rect l="l" t="t" r="r" b="b"/>
                <a:pathLst>
                  <a:path w="16510" h="4496" fill="none" extrusionOk="0">
                    <a:moveTo>
                      <a:pt x="16509" y="1"/>
                    </a:moveTo>
                    <a:lnTo>
                      <a:pt x="1" y="4495"/>
                    </a:ln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1986225" y="1275750"/>
                <a:ext cx="695825" cy="196675"/>
              </a:xfrm>
              <a:custGeom>
                <a:avLst/>
                <a:gdLst/>
                <a:ahLst/>
                <a:cxnLst/>
                <a:rect l="l" t="t" r="r" b="b"/>
                <a:pathLst>
                  <a:path w="27833" h="7867" fill="none" extrusionOk="0">
                    <a:moveTo>
                      <a:pt x="1" y="1"/>
                    </a:moveTo>
                    <a:cubicBezTo>
                      <a:pt x="1" y="1"/>
                      <a:pt x="3977" y="7866"/>
                      <a:pt x="15645" y="7088"/>
                    </a:cubicBezTo>
                    <a:cubicBezTo>
                      <a:pt x="27314" y="6397"/>
                      <a:pt x="27833" y="1470"/>
                      <a:pt x="27833" y="1470"/>
                    </a:cubicBezTo>
                  </a:path>
                </a:pathLst>
              </a:custGeom>
              <a:solidFill>
                <a:schemeClr val="dk2"/>
              </a:solidFill>
              <a:ln w="19450" cap="flat" cmpd="sng">
                <a:solidFill>
                  <a:schemeClr val="accent5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4494975" y="1568450"/>
                <a:ext cx="927025" cy="895800"/>
              </a:xfrm>
              <a:custGeom>
                <a:avLst/>
                <a:gdLst/>
                <a:ahLst/>
                <a:cxnLst/>
                <a:rect l="l" t="t" r="r" b="b"/>
                <a:pathLst>
                  <a:path w="37081" h="35832" extrusionOk="0">
                    <a:moveTo>
                      <a:pt x="30937" y="1"/>
                    </a:moveTo>
                    <a:cubicBezTo>
                      <a:pt x="29458" y="1"/>
                      <a:pt x="23115" y="6444"/>
                      <a:pt x="22145" y="6444"/>
                    </a:cubicBezTo>
                    <a:cubicBezTo>
                      <a:pt x="22139" y="6444"/>
                      <a:pt x="22133" y="6444"/>
                      <a:pt x="22128" y="6444"/>
                    </a:cubicBezTo>
                    <a:cubicBezTo>
                      <a:pt x="21177" y="6357"/>
                      <a:pt x="24202" y="3073"/>
                      <a:pt x="23165" y="2727"/>
                    </a:cubicBezTo>
                    <a:cubicBezTo>
                      <a:pt x="23154" y="2724"/>
                      <a:pt x="23140" y="2722"/>
                      <a:pt x="23125" y="2722"/>
                    </a:cubicBezTo>
                    <a:cubicBezTo>
                      <a:pt x="21603" y="2722"/>
                      <a:pt x="1" y="19495"/>
                      <a:pt x="1" y="19495"/>
                    </a:cubicBezTo>
                    <a:lnTo>
                      <a:pt x="14262" y="35831"/>
                    </a:lnTo>
                    <a:cubicBezTo>
                      <a:pt x="24893" y="25286"/>
                      <a:pt x="37081" y="9642"/>
                      <a:pt x="36130" y="8864"/>
                    </a:cubicBezTo>
                    <a:cubicBezTo>
                      <a:pt x="36054" y="8795"/>
                      <a:pt x="35949" y="8764"/>
                      <a:pt x="35819" y="8764"/>
                    </a:cubicBezTo>
                    <a:cubicBezTo>
                      <a:pt x="34309" y="8764"/>
                      <a:pt x="29474" y="13013"/>
                      <a:pt x="29474" y="13013"/>
                    </a:cubicBezTo>
                    <a:cubicBezTo>
                      <a:pt x="29474" y="13013"/>
                      <a:pt x="36821" y="6098"/>
                      <a:pt x="36130" y="5234"/>
                    </a:cubicBezTo>
                    <a:cubicBezTo>
                      <a:pt x="36088" y="5187"/>
                      <a:pt x="36019" y="5165"/>
                      <a:pt x="35925" y="5165"/>
                    </a:cubicBezTo>
                    <a:cubicBezTo>
                      <a:pt x="34466" y="5165"/>
                      <a:pt x="27141" y="10506"/>
                      <a:pt x="27141" y="10506"/>
                    </a:cubicBezTo>
                    <a:cubicBezTo>
                      <a:pt x="27141" y="10506"/>
                      <a:pt x="35265" y="2641"/>
                      <a:pt x="34660" y="1863"/>
                    </a:cubicBezTo>
                    <a:cubicBezTo>
                      <a:pt x="34583" y="1779"/>
                      <a:pt x="34466" y="1741"/>
                      <a:pt x="34315" y="1741"/>
                    </a:cubicBezTo>
                    <a:cubicBezTo>
                      <a:pt x="32436" y="1741"/>
                      <a:pt x="25326" y="7740"/>
                      <a:pt x="25326" y="7740"/>
                    </a:cubicBezTo>
                    <a:cubicBezTo>
                      <a:pt x="25326" y="7740"/>
                      <a:pt x="32500" y="912"/>
                      <a:pt x="31117" y="48"/>
                    </a:cubicBezTo>
                    <a:cubicBezTo>
                      <a:pt x="31069" y="16"/>
                      <a:pt x="31009" y="1"/>
                      <a:pt x="30937" y="1"/>
                    </a:cubicBez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4920650" y="1753300"/>
                <a:ext cx="90800" cy="177225"/>
              </a:xfrm>
              <a:custGeom>
                <a:avLst/>
                <a:gdLst/>
                <a:ahLst/>
                <a:cxnLst/>
                <a:rect l="l" t="t" r="r" b="b"/>
                <a:pathLst>
                  <a:path w="3632" h="7089" fill="none" extrusionOk="0">
                    <a:moveTo>
                      <a:pt x="3631" y="0"/>
                    </a:moveTo>
                    <a:cubicBezTo>
                      <a:pt x="2594" y="2421"/>
                      <a:pt x="1384" y="4841"/>
                      <a:pt x="1" y="7088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4987650" y="1906725"/>
                <a:ext cx="209625" cy="69175"/>
              </a:xfrm>
              <a:custGeom>
                <a:avLst/>
                <a:gdLst/>
                <a:ahLst/>
                <a:cxnLst/>
                <a:rect l="l" t="t" r="r" b="b"/>
                <a:pathLst>
                  <a:path w="8385" h="2767" fill="none" extrusionOk="0">
                    <a:moveTo>
                      <a:pt x="0" y="2766"/>
                    </a:moveTo>
                    <a:cubicBezTo>
                      <a:pt x="2334" y="432"/>
                      <a:pt x="5446" y="0"/>
                      <a:pt x="8384" y="87"/>
                    </a:cubicBezTo>
                  </a:path>
                </a:pathLst>
              </a:custGeom>
              <a:noFill/>
              <a:ln w="19450" cap="flat" cmpd="sng">
                <a:solidFill>
                  <a:srgbClr val="6D22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5313925" y="3976800"/>
                <a:ext cx="1929675" cy="1307325"/>
              </a:xfrm>
              <a:custGeom>
                <a:avLst/>
                <a:gdLst/>
                <a:ahLst/>
                <a:cxnLst/>
                <a:rect l="l" t="t" r="r" b="b"/>
                <a:pathLst>
                  <a:path w="77187" h="52293" extrusionOk="0">
                    <a:moveTo>
                      <a:pt x="20659" y="1"/>
                    </a:moveTo>
                    <a:lnTo>
                      <a:pt x="1" y="17547"/>
                    </a:lnTo>
                    <a:lnTo>
                      <a:pt x="33624" y="42612"/>
                    </a:lnTo>
                    <a:lnTo>
                      <a:pt x="39933" y="52293"/>
                    </a:lnTo>
                    <a:lnTo>
                      <a:pt x="76063" y="27659"/>
                    </a:lnTo>
                    <a:cubicBezTo>
                      <a:pt x="76927" y="27054"/>
                      <a:pt x="77186" y="25844"/>
                      <a:pt x="76581" y="24980"/>
                    </a:cubicBezTo>
                    <a:cubicBezTo>
                      <a:pt x="76153" y="24480"/>
                      <a:pt x="75548" y="24157"/>
                      <a:pt x="74912" y="24157"/>
                    </a:cubicBezTo>
                    <a:cubicBezTo>
                      <a:pt x="74778" y="24157"/>
                      <a:pt x="74642" y="24172"/>
                      <a:pt x="74507" y="24202"/>
                    </a:cubicBezTo>
                    <a:lnTo>
                      <a:pt x="54022" y="27573"/>
                    </a:lnTo>
                    <a:lnTo>
                      <a:pt x="20659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6154500" y="4564000"/>
                <a:ext cx="1218750" cy="833975"/>
              </a:xfrm>
              <a:custGeom>
                <a:avLst/>
                <a:gdLst/>
                <a:ahLst/>
                <a:cxnLst/>
                <a:rect l="l" t="t" r="r" b="b"/>
                <a:pathLst>
                  <a:path w="48750" h="33359" extrusionOk="0">
                    <a:moveTo>
                      <a:pt x="41988" y="0"/>
                    </a:moveTo>
                    <a:cubicBezTo>
                      <a:pt x="41903" y="0"/>
                      <a:pt x="41823" y="8"/>
                      <a:pt x="41748" y="23"/>
                    </a:cubicBezTo>
                    <a:lnTo>
                      <a:pt x="20313" y="4085"/>
                    </a:lnTo>
                    <a:cubicBezTo>
                      <a:pt x="13744" y="13938"/>
                      <a:pt x="1" y="19124"/>
                      <a:pt x="1" y="19124"/>
                    </a:cubicBezTo>
                    <a:lnTo>
                      <a:pt x="6310" y="32954"/>
                    </a:lnTo>
                    <a:cubicBezTo>
                      <a:pt x="6472" y="33224"/>
                      <a:pt x="6736" y="33359"/>
                      <a:pt x="7016" y="33359"/>
                    </a:cubicBezTo>
                    <a:cubicBezTo>
                      <a:pt x="7184" y="33359"/>
                      <a:pt x="7358" y="33310"/>
                      <a:pt x="7520" y="33213"/>
                    </a:cubicBezTo>
                    <a:lnTo>
                      <a:pt x="47885" y="5986"/>
                    </a:lnTo>
                    <a:cubicBezTo>
                      <a:pt x="48749" y="5468"/>
                      <a:pt x="45465" y="1665"/>
                      <a:pt x="45378" y="1665"/>
                    </a:cubicBezTo>
                    <a:cubicBezTo>
                      <a:pt x="44273" y="796"/>
                      <a:pt x="42880" y="0"/>
                      <a:pt x="419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6763850" y="4622900"/>
                <a:ext cx="10850" cy="138300"/>
              </a:xfrm>
              <a:custGeom>
                <a:avLst/>
                <a:gdLst/>
                <a:ahLst/>
                <a:cxnLst/>
                <a:rect l="l" t="t" r="r" b="b"/>
                <a:pathLst>
                  <a:path w="434" h="5532" fill="none" extrusionOk="0">
                    <a:moveTo>
                      <a:pt x="87" y="0"/>
                    </a:moveTo>
                    <a:cubicBezTo>
                      <a:pt x="1" y="1902"/>
                      <a:pt x="87" y="3717"/>
                      <a:pt x="433" y="553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6837325" y="4620725"/>
                <a:ext cx="10825" cy="114550"/>
              </a:xfrm>
              <a:custGeom>
                <a:avLst/>
                <a:gdLst/>
                <a:ahLst/>
                <a:cxnLst/>
                <a:rect l="l" t="t" r="r" b="b"/>
                <a:pathLst>
                  <a:path w="433" h="4582" fill="none" extrusionOk="0">
                    <a:moveTo>
                      <a:pt x="87" y="1"/>
                    </a:moveTo>
                    <a:cubicBezTo>
                      <a:pt x="1" y="1470"/>
                      <a:pt x="87" y="3026"/>
                      <a:pt x="433" y="458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6897825" y="4612100"/>
                <a:ext cx="6525" cy="108050"/>
              </a:xfrm>
              <a:custGeom>
                <a:avLst/>
                <a:gdLst/>
                <a:ahLst/>
                <a:cxnLst/>
                <a:rect l="l" t="t" r="r" b="b"/>
                <a:pathLst>
                  <a:path w="261" h="4322" fill="none" extrusionOk="0">
                    <a:moveTo>
                      <a:pt x="1" y="0"/>
                    </a:moveTo>
                    <a:cubicBezTo>
                      <a:pt x="1" y="1469"/>
                      <a:pt x="87" y="2939"/>
                      <a:pt x="260" y="4322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6284150" y="4633700"/>
                <a:ext cx="1030750" cy="702300"/>
              </a:xfrm>
              <a:custGeom>
                <a:avLst/>
                <a:gdLst/>
                <a:ahLst/>
                <a:cxnLst/>
                <a:rect l="l" t="t" r="r" b="b"/>
                <a:pathLst>
                  <a:path w="41230" h="28092" fill="none" extrusionOk="0">
                    <a:moveTo>
                      <a:pt x="1" y="28091"/>
                    </a:moveTo>
                    <a:lnTo>
                      <a:pt x="41230" y="0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6210675" y="5005350"/>
                <a:ext cx="365225" cy="159950"/>
              </a:xfrm>
              <a:custGeom>
                <a:avLst/>
                <a:gdLst/>
                <a:ahLst/>
                <a:cxnLst/>
                <a:rect l="l" t="t" r="r" b="b"/>
                <a:pathLst>
                  <a:path w="14609" h="6398" fill="none" extrusionOk="0">
                    <a:moveTo>
                      <a:pt x="1" y="6397"/>
                    </a:moveTo>
                    <a:cubicBezTo>
                      <a:pt x="1" y="6397"/>
                      <a:pt x="9854" y="1"/>
                      <a:pt x="14608" y="5273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7085825" y="4586150"/>
                <a:ext cx="17325" cy="192350"/>
              </a:xfrm>
              <a:custGeom>
                <a:avLst/>
                <a:gdLst/>
                <a:ahLst/>
                <a:cxnLst/>
                <a:rect l="l" t="t" r="r" b="b"/>
                <a:pathLst>
                  <a:path w="693" h="7694" fill="none" extrusionOk="0">
                    <a:moveTo>
                      <a:pt x="173" y="1"/>
                    </a:moveTo>
                    <a:cubicBezTo>
                      <a:pt x="173" y="1"/>
                      <a:pt x="1" y="5619"/>
                      <a:pt x="692" y="7693"/>
                    </a:cubicBez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4097375" y="4052425"/>
                <a:ext cx="1495325" cy="1238200"/>
              </a:xfrm>
              <a:custGeom>
                <a:avLst/>
                <a:gdLst/>
                <a:ahLst/>
                <a:cxnLst/>
                <a:rect l="l" t="t" r="r" b="b"/>
                <a:pathLst>
                  <a:path w="59813" h="49528" extrusionOk="0">
                    <a:moveTo>
                      <a:pt x="26968" y="1"/>
                    </a:moveTo>
                    <a:lnTo>
                      <a:pt x="1" y="2853"/>
                    </a:lnTo>
                    <a:lnTo>
                      <a:pt x="14349" y="37945"/>
                    </a:lnTo>
                    <a:lnTo>
                      <a:pt x="14176" y="49527"/>
                    </a:lnTo>
                    <a:lnTo>
                      <a:pt x="57911" y="49268"/>
                    </a:lnTo>
                    <a:cubicBezTo>
                      <a:pt x="58949" y="49268"/>
                      <a:pt x="59813" y="48404"/>
                      <a:pt x="59813" y="47366"/>
                    </a:cubicBezTo>
                    <a:cubicBezTo>
                      <a:pt x="59813" y="46502"/>
                      <a:pt x="59294" y="45811"/>
                      <a:pt x="58603" y="45551"/>
                    </a:cubicBezTo>
                    <a:lnTo>
                      <a:pt x="39760" y="36908"/>
                    </a:lnTo>
                    <a:lnTo>
                      <a:pt x="26968" y="1"/>
                    </a:lnTo>
                    <a:close/>
                  </a:path>
                </a:pathLst>
              </a:custGeom>
              <a:solidFill>
                <a:srgbClr val="99503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4391250" y="4972950"/>
                <a:ext cx="1266275" cy="425700"/>
              </a:xfrm>
              <a:custGeom>
                <a:avLst/>
                <a:gdLst/>
                <a:ahLst/>
                <a:cxnLst/>
                <a:rect l="l" t="t" r="r" b="b"/>
                <a:pathLst>
                  <a:path w="50651" h="17028" extrusionOk="0">
                    <a:moveTo>
                      <a:pt x="27832" y="0"/>
                    </a:moveTo>
                    <a:cubicBezTo>
                      <a:pt x="23442" y="1798"/>
                      <a:pt x="18525" y="2338"/>
                      <a:pt x="14206" y="2338"/>
                    </a:cubicBezTo>
                    <a:cubicBezTo>
                      <a:pt x="7728" y="2338"/>
                      <a:pt x="2594" y="1124"/>
                      <a:pt x="2594" y="1124"/>
                    </a:cubicBezTo>
                    <a:lnTo>
                      <a:pt x="1" y="16164"/>
                    </a:lnTo>
                    <a:cubicBezTo>
                      <a:pt x="1" y="16596"/>
                      <a:pt x="433" y="17028"/>
                      <a:pt x="951" y="17028"/>
                    </a:cubicBezTo>
                    <a:lnTo>
                      <a:pt x="49614" y="17028"/>
                    </a:lnTo>
                    <a:cubicBezTo>
                      <a:pt x="50651" y="17028"/>
                      <a:pt x="50046" y="12015"/>
                      <a:pt x="49959" y="12015"/>
                    </a:cubicBezTo>
                    <a:cubicBezTo>
                      <a:pt x="49527" y="10545"/>
                      <a:pt x="48663" y="8990"/>
                      <a:pt x="47885" y="8644"/>
                    </a:cubicBezTo>
                    <a:lnTo>
                      <a:pt x="2783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5125950" y="4994550"/>
                <a:ext cx="71325" cy="118875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4755" fill="none" extrusionOk="0">
                    <a:moveTo>
                      <a:pt x="2852" y="1"/>
                    </a:moveTo>
                    <a:cubicBezTo>
                      <a:pt x="1729" y="1470"/>
                      <a:pt x="778" y="3112"/>
                      <a:pt x="0" y="4755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5201575" y="5033450"/>
                <a:ext cx="58375" cy="99425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3977" fill="none" extrusionOk="0">
                    <a:moveTo>
                      <a:pt x="2334" y="1"/>
                    </a:moveTo>
                    <a:cubicBezTo>
                      <a:pt x="1470" y="1211"/>
                      <a:pt x="692" y="2594"/>
                      <a:pt x="0" y="3977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5259925" y="5061550"/>
                <a:ext cx="54025" cy="90775"/>
              </a:xfrm>
              <a:custGeom>
                <a:avLst/>
                <a:gdLst/>
                <a:ahLst/>
                <a:cxnLst/>
                <a:rect l="l" t="t" r="r" b="b"/>
                <a:pathLst>
                  <a:path w="2161" h="3631" fill="none" extrusionOk="0">
                    <a:moveTo>
                      <a:pt x="2161" y="0"/>
                    </a:moveTo>
                    <a:cubicBezTo>
                      <a:pt x="1297" y="1124"/>
                      <a:pt x="605" y="2334"/>
                      <a:pt x="0" y="3630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4399900" y="5312200"/>
                <a:ext cx="124682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49873" h="260" fill="none" extrusionOk="0">
                    <a:moveTo>
                      <a:pt x="0" y="260"/>
                    </a:moveTo>
                    <a:lnTo>
                      <a:pt x="49873" y="1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4434475" y="5132850"/>
                <a:ext cx="317675" cy="183700"/>
              </a:xfrm>
              <a:custGeom>
                <a:avLst/>
                <a:gdLst/>
                <a:ahLst/>
                <a:cxnLst/>
                <a:rect l="l" t="t" r="r" b="b"/>
                <a:pathLst>
                  <a:path w="12707" h="7348" fill="none" extrusionOk="0">
                    <a:moveTo>
                      <a:pt x="0" y="1"/>
                    </a:moveTo>
                    <a:cubicBezTo>
                      <a:pt x="0" y="1"/>
                      <a:pt x="11669" y="260"/>
                      <a:pt x="12706" y="7347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5389575" y="5145825"/>
                <a:ext cx="97250" cy="166400"/>
              </a:xfrm>
              <a:custGeom>
                <a:avLst/>
                <a:gdLst/>
                <a:ahLst/>
                <a:cxnLst/>
                <a:rect l="l" t="t" r="r" b="b"/>
                <a:pathLst>
                  <a:path w="3890" h="6656" fill="none" extrusionOk="0">
                    <a:moveTo>
                      <a:pt x="3890" y="0"/>
                    </a:moveTo>
                    <a:cubicBezTo>
                      <a:pt x="3890" y="0"/>
                      <a:pt x="605" y="4581"/>
                      <a:pt x="0" y="6656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2279175" y="3055250"/>
                <a:ext cx="4231900" cy="1932850"/>
              </a:xfrm>
              <a:custGeom>
                <a:avLst/>
                <a:gdLst/>
                <a:ahLst/>
                <a:cxnLst/>
                <a:rect l="l" t="t" r="r" b="b"/>
                <a:pathLst>
                  <a:path w="169276" h="77314" extrusionOk="0">
                    <a:moveTo>
                      <a:pt x="94959" y="1"/>
                    </a:moveTo>
                    <a:cubicBezTo>
                      <a:pt x="94523" y="1"/>
                      <a:pt x="94085" y="14"/>
                      <a:pt x="93646" y="42"/>
                    </a:cubicBezTo>
                    <a:cubicBezTo>
                      <a:pt x="82582" y="820"/>
                      <a:pt x="20350" y="25021"/>
                      <a:pt x="20350" y="25021"/>
                    </a:cubicBezTo>
                    <a:lnTo>
                      <a:pt x="1853" y="58990"/>
                    </a:lnTo>
                    <a:cubicBezTo>
                      <a:pt x="1853" y="58990"/>
                      <a:pt x="1" y="70184"/>
                      <a:pt x="10833" y="70184"/>
                    </a:cubicBezTo>
                    <a:cubicBezTo>
                      <a:pt x="11223" y="70184"/>
                      <a:pt x="11629" y="70170"/>
                      <a:pt x="12052" y="70140"/>
                    </a:cubicBezTo>
                    <a:cubicBezTo>
                      <a:pt x="41526" y="68152"/>
                      <a:pt x="88633" y="32973"/>
                      <a:pt x="88633" y="32973"/>
                    </a:cubicBezTo>
                    <a:lnTo>
                      <a:pt x="145765" y="77313"/>
                    </a:lnTo>
                    <a:lnTo>
                      <a:pt x="169275" y="52248"/>
                    </a:lnTo>
                    <a:cubicBezTo>
                      <a:pt x="169275" y="52248"/>
                      <a:pt x="130553" y="19835"/>
                      <a:pt x="119230" y="11192"/>
                    </a:cubicBezTo>
                    <a:cubicBezTo>
                      <a:pt x="114667" y="7707"/>
                      <a:pt x="105404" y="1"/>
                      <a:pt x="949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2569675" y="3734800"/>
                <a:ext cx="3431425" cy="1169025"/>
              </a:xfrm>
              <a:custGeom>
                <a:avLst/>
                <a:gdLst/>
                <a:ahLst/>
                <a:cxnLst/>
                <a:rect l="l" t="t" r="r" b="b"/>
                <a:pathLst>
                  <a:path w="137257" h="46761" fill="none" extrusionOk="0">
                    <a:moveTo>
                      <a:pt x="0" y="36561"/>
                    </a:moveTo>
                    <a:cubicBezTo>
                      <a:pt x="25412" y="34833"/>
                      <a:pt x="63875" y="7174"/>
                      <a:pt x="73987" y="951"/>
                    </a:cubicBezTo>
                    <a:cubicBezTo>
                      <a:pt x="75543" y="0"/>
                      <a:pt x="77531" y="173"/>
                      <a:pt x="78914" y="1297"/>
                    </a:cubicBezTo>
                    <a:lnTo>
                      <a:pt x="137257" y="46761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6"/>
              <p:cNvSpPr/>
              <p:nvPr/>
            </p:nvSpPr>
            <p:spPr>
              <a:xfrm>
                <a:off x="1467700" y="2798725"/>
                <a:ext cx="3686350" cy="2213150"/>
              </a:xfrm>
              <a:custGeom>
                <a:avLst/>
                <a:gdLst/>
                <a:ahLst/>
                <a:cxnLst/>
                <a:rect l="l" t="t" r="r" b="b"/>
                <a:pathLst>
                  <a:path w="147454" h="88526" extrusionOk="0">
                    <a:moveTo>
                      <a:pt x="99945" y="1"/>
                    </a:moveTo>
                    <a:cubicBezTo>
                      <a:pt x="92106" y="1"/>
                      <a:pt x="83820" y="3760"/>
                      <a:pt x="74244" y="9352"/>
                    </a:cubicBezTo>
                    <a:cubicBezTo>
                      <a:pt x="65428" y="14452"/>
                      <a:pt x="38202" y="38394"/>
                      <a:pt x="38202" y="38394"/>
                    </a:cubicBezTo>
                    <a:lnTo>
                      <a:pt x="4665" y="40641"/>
                    </a:lnTo>
                    <a:cubicBezTo>
                      <a:pt x="4665" y="40641"/>
                      <a:pt x="0" y="82053"/>
                      <a:pt x="33277" y="82053"/>
                    </a:cubicBezTo>
                    <a:cubicBezTo>
                      <a:pt x="34198" y="82053"/>
                      <a:pt x="35147" y="82021"/>
                      <a:pt x="36127" y="81956"/>
                    </a:cubicBezTo>
                    <a:cubicBezTo>
                      <a:pt x="61712" y="80228"/>
                      <a:pt x="93951" y="43753"/>
                      <a:pt x="93951" y="43753"/>
                    </a:cubicBezTo>
                    <a:lnTo>
                      <a:pt x="113745" y="88525"/>
                    </a:lnTo>
                    <a:lnTo>
                      <a:pt x="147454" y="78499"/>
                    </a:lnTo>
                    <a:cubicBezTo>
                      <a:pt x="147454" y="78499"/>
                      <a:pt x="130859" y="36924"/>
                      <a:pt x="125240" y="22836"/>
                    </a:cubicBezTo>
                    <a:cubicBezTo>
                      <a:pt x="120400" y="10821"/>
                      <a:pt x="111670" y="1314"/>
                      <a:pt x="102940" y="190"/>
                    </a:cubicBezTo>
                    <a:cubicBezTo>
                      <a:pt x="101948" y="62"/>
                      <a:pt x="100950" y="1"/>
                      <a:pt x="999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6"/>
              <p:cNvSpPr/>
              <p:nvPr/>
            </p:nvSpPr>
            <p:spPr>
              <a:xfrm>
                <a:off x="1772300" y="3646200"/>
                <a:ext cx="2675150" cy="1324625"/>
              </a:xfrm>
              <a:custGeom>
                <a:avLst/>
                <a:gdLst/>
                <a:ahLst/>
                <a:cxnLst/>
                <a:rect l="l" t="t" r="r" b="b"/>
                <a:pathLst>
                  <a:path w="107006" h="52985" fill="none" extrusionOk="0">
                    <a:moveTo>
                      <a:pt x="2162" y="6137"/>
                    </a:moveTo>
                    <a:cubicBezTo>
                      <a:pt x="2162" y="6137"/>
                      <a:pt x="1" y="42266"/>
                      <a:pt x="26018" y="40451"/>
                    </a:cubicBezTo>
                    <a:cubicBezTo>
                      <a:pt x="41576" y="39414"/>
                      <a:pt x="72260" y="8471"/>
                      <a:pt x="80903" y="951"/>
                    </a:cubicBezTo>
                    <a:cubicBezTo>
                      <a:pt x="82113" y="0"/>
                      <a:pt x="83842" y="346"/>
                      <a:pt x="84533" y="1729"/>
                    </a:cubicBezTo>
                    <a:lnTo>
                      <a:pt x="107006" y="52984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6"/>
              <p:cNvSpPr/>
              <p:nvPr/>
            </p:nvSpPr>
            <p:spPr>
              <a:xfrm>
                <a:off x="1832825" y="3780175"/>
                <a:ext cx="276600" cy="244200"/>
              </a:xfrm>
              <a:custGeom>
                <a:avLst/>
                <a:gdLst/>
                <a:ahLst/>
                <a:cxnLst/>
                <a:rect l="l" t="t" r="r" b="b"/>
                <a:pathLst>
                  <a:path w="11064" h="9768" fill="none" extrusionOk="0">
                    <a:moveTo>
                      <a:pt x="0" y="9767"/>
                    </a:moveTo>
                    <a:cubicBezTo>
                      <a:pt x="0" y="9767"/>
                      <a:pt x="10286" y="8471"/>
                      <a:pt x="11064" y="0"/>
                    </a:cubicBez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6"/>
              <p:cNvSpPr/>
              <p:nvPr/>
            </p:nvSpPr>
            <p:spPr>
              <a:xfrm>
                <a:off x="4242150" y="4601275"/>
                <a:ext cx="847075" cy="255025"/>
              </a:xfrm>
              <a:custGeom>
                <a:avLst/>
                <a:gdLst/>
                <a:ahLst/>
                <a:cxnLst/>
                <a:rect l="l" t="t" r="r" b="b"/>
                <a:pathLst>
                  <a:path w="33883" h="10201" fill="none" extrusionOk="0">
                    <a:moveTo>
                      <a:pt x="1" y="10200"/>
                    </a:moveTo>
                    <a:lnTo>
                      <a:pt x="33883" y="1"/>
                    </a:lnTo>
                  </a:path>
                </a:pathLst>
              </a:custGeom>
              <a:noFill/>
              <a:ln w="19450" cap="flat" cmpd="sng">
                <a:solidFill>
                  <a:schemeClr val="accent2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6"/>
              <p:cNvSpPr/>
              <p:nvPr/>
            </p:nvSpPr>
            <p:spPr>
              <a:xfrm>
                <a:off x="5787150" y="4246900"/>
                <a:ext cx="589950" cy="633150"/>
              </a:xfrm>
              <a:custGeom>
                <a:avLst/>
                <a:gdLst/>
                <a:ahLst/>
                <a:cxnLst/>
                <a:rect l="l" t="t" r="r" b="b"/>
                <a:pathLst>
                  <a:path w="23598" h="25326" fill="none" extrusionOk="0">
                    <a:moveTo>
                      <a:pt x="1" y="25326"/>
                    </a:moveTo>
                    <a:lnTo>
                      <a:pt x="23597" y="1"/>
                    </a:lnTo>
                  </a:path>
                </a:pathLst>
              </a:custGeom>
              <a:noFill/>
              <a:ln w="19450" cap="flat" cmpd="sng">
                <a:solidFill>
                  <a:schemeClr val="accent3"/>
                </a:solidFill>
                <a:prstDash val="solid"/>
                <a:miter lim="8643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" name="Google Shape;713;p36">
            <a:extLst>
              <a:ext uri="{FF2B5EF4-FFF2-40B4-BE49-F238E27FC236}">
                <a16:creationId xmlns:a16="http://schemas.microsoft.com/office/drawing/2014/main" id="{976C1C7D-4B1C-9EAF-EDD1-280947C36C3F}"/>
              </a:ext>
            </a:extLst>
          </p:cNvPr>
          <p:cNvSpPr txBox="1">
            <a:spLocks/>
          </p:cNvSpPr>
          <p:nvPr/>
        </p:nvSpPr>
        <p:spPr>
          <a:xfrm>
            <a:off x="611994" y="200722"/>
            <a:ext cx="7216161" cy="98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Spartan"/>
              <a:buNone/>
              <a:defRPr sz="4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sz="5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0610" marR="743585">
              <a:spcBef>
                <a:spcPts val="1030"/>
              </a:spcBef>
            </a:pPr>
            <a:br>
              <a:rPr lang="en-US" dirty="0"/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TRƯỜNG ĐẠI HỌC VINH</a:t>
            </a:r>
          </a:p>
          <a:p>
            <a:pPr marL="1070610" marR="743585">
              <a:spcBef>
                <a:spcPts val="1030"/>
              </a:spcBef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VIỆN KỸ THUẬT VÀ CÔNG NGHỆ</a:t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CBE66142-C056-97D9-661A-4588B3D02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4834" y="82548"/>
            <a:ext cx="1243965" cy="1243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/>
      <p:bldP spid="714" grpId="0" build="p"/>
      <p:bldP spid="7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809;p39">
            <a:extLst>
              <a:ext uri="{FF2B5EF4-FFF2-40B4-BE49-F238E27FC236}">
                <a16:creationId xmlns:a16="http://schemas.microsoft.com/office/drawing/2014/main" id="{6E173B8A-4EE2-8630-8C99-0FDB46E46197}"/>
              </a:ext>
            </a:extLst>
          </p:cNvPr>
          <p:cNvGrpSpPr/>
          <p:nvPr/>
        </p:nvGrpSpPr>
        <p:grpSpPr>
          <a:xfrm>
            <a:off x="549380" y="228163"/>
            <a:ext cx="355879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0" name="Google Shape;810;p39">
              <a:extLst>
                <a:ext uri="{FF2B5EF4-FFF2-40B4-BE49-F238E27FC236}">
                  <a16:creationId xmlns:a16="http://schemas.microsoft.com/office/drawing/2014/main" id="{54489E0C-8CB7-FC2E-8434-751F57A4845B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Google Shape;811;p39">
              <a:extLst>
                <a:ext uri="{FF2B5EF4-FFF2-40B4-BE49-F238E27FC236}">
                  <a16:creationId xmlns:a16="http://schemas.microsoft.com/office/drawing/2014/main" id="{CF15198A-395F-6B73-F169-F8EB96E414DE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6" name="Google Shape;1023;p41">
            <a:extLst>
              <a:ext uri="{FF2B5EF4-FFF2-40B4-BE49-F238E27FC236}">
                <a16:creationId xmlns:a16="http://schemas.microsoft.com/office/drawing/2014/main" id="{7E3D46A3-D6D6-9197-E3D2-A945B38D389D}"/>
              </a:ext>
            </a:extLst>
          </p:cNvPr>
          <p:cNvSpPr txBox="1">
            <a:spLocks/>
          </p:cNvSpPr>
          <p:nvPr/>
        </p:nvSpPr>
        <p:spPr>
          <a:xfrm>
            <a:off x="413452" y="168140"/>
            <a:ext cx="3749384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B84A29-FBFD-8647-FB7C-F6B39E124E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13"/>
          <a:stretch/>
        </p:blipFill>
        <p:spPr>
          <a:xfrm>
            <a:off x="674324" y="910631"/>
            <a:ext cx="7902141" cy="405665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62383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4.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quả</a:t>
            </a:r>
            <a:r>
              <a:rPr lang="en-US" sz="2800" dirty="0"/>
              <a:t> </a:t>
            </a:r>
            <a:r>
              <a:rPr lang="en-US" sz="2800" dirty="0" err="1"/>
              <a:t>đạt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endParaRPr sz="2800" dirty="0"/>
          </a:p>
        </p:txBody>
      </p:sp>
      <p:grpSp>
        <p:nvGrpSpPr>
          <p:cNvPr id="17" name="Google Shape;809;p39">
            <a:extLst>
              <a:ext uri="{FF2B5EF4-FFF2-40B4-BE49-F238E27FC236}">
                <a16:creationId xmlns:a16="http://schemas.microsoft.com/office/drawing/2014/main" id="{B616E761-33DF-337A-26F4-6A3F715AAEF6}"/>
              </a:ext>
            </a:extLst>
          </p:cNvPr>
          <p:cNvGrpSpPr/>
          <p:nvPr/>
        </p:nvGrpSpPr>
        <p:grpSpPr>
          <a:xfrm>
            <a:off x="493839" y="1317725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8" name="Google Shape;810;p39">
              <a:extLst>
                <a:ext uri="{FF2B5EF4-FFF2-40B4-BE49-F238E27FC236}">
                  <a16:creationId xmlns:a16="http://schemas.microsoft.com/office/drawing/2014/main" id="{40663DE0-82FF-502E-BA54-AED471B4848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Google Shape;811;p39">
              <a:extLst>
                <a:ext uri="{FF2B5EF4-FFF2-40B4-BE49-F238E27FC236}">
                  <a16:creationId xmlns:a16="http://schemas.microsoft.com/office/drawing/2014/main" id="{67526DAF-293A-F232-82F8-906B0F9C4D62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Google Shape;1023;p41">
            <a:extLst>
              <a:ext uri="{FF2B5EF4-FFF2-40B4-BE49-F238E27FC236}">
                <a16:creationId xmlns:a16="http://schemas.microsoft.com/office/drawing/2014/main" id="{B3BB08D6-F867-BAB7-53F9-AFE8D1584814}"/>
              </a:ext>
            </a:extLst>
          </p:cNvPr>
          <p:cNvSpPr txBox="1">
            <a:spLocks/>
          </p:cNvSpPr>
          <p:nvPr/>
        </p:nvSpPr>
        <p:spPr>
          <a:xfrm>
            <a:off x="311544" y="1263050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chức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chính</a:t>
            </a:r>
            <a:r>
              <a:rPr lang="en-US" sz="2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6F751B-22B4-C581-AB4F-683A13344430}"/>
              </a:ext>
            </a:extLst>
          </p:cNvPr>
          <p:cNvSpPr/>
          <p:nvPr/>
        </p:nvSpPr>
        <p:spPr>
          <a:xfrm>
            <a:off x="311544" y="2042531"/>
            <a:ext cx="5461576" cy="25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ký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nhập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sửa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Hoàn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oogle Shape;809;p39">
            <a:extLst>
              <a:ext uri="{FF2B5EF4-FFF2-40B4-BE49-F238E27FC236}">
                <a16:creationId xmlns:a16="http://schemas.microsoft.com/office/drawing/2014/main" id="{37C9D784-DCC0-9BF4-4EB4-6CC4066BB23D}"/>
              </a:ext>
            </a:extLst>
          </p:cNvPr>
          <p:cNvGrpSpPr/>
          <p:nvPr/>
        </p:nvGrpSpPr>
        <p:grpSpPr>
          <a:xfrm>
            <a:off x="5539178" y="1092199"/>
            <a:ext cx="3110983" cy="963946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4" name="Google Shape;810;p39">
              <a:extLst>
                <a:ext uri="{FF2B5EF4-FFF2-40B4-BE49-F238E27FC236}">
                  <a16:creationId xmlns:a16="http://schemas.microsoft.com/office/drawing/2014/main" id="{81C2AD54-ED22-1BDE-57FC-8CE87F889B07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5" name="Google Shape;811;p39">
              <a:extLst>
                <a:ext uri="{FF2B5EF4-FFF2-40B4-BE49-F238E27FC236}">
                  <a16:creationId xmlns:a16="http://schemas.microsoft.com/office/drawing/2014/main" id="{B26975B2-893C-D61D-DE8F-2AE12AE42C81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6" name="Google Shape;1023;p41">
            <a:extLst>
              <a:ext uri="{FF2B5EF4-FFF2-40B4-BE49-F238E27FC236}">
                <a16:creationId xmlns:a16="http://schemas.microsoft.com/office/drawing/2014/main" id="{CD3ECCD3-D026-3E72-C972-AD0AC1CE61F9}"/>
              </a:ext>
            </a:extLst>
          </p:cNvPr>
          <p:cNvSpPr txBox="1">
            <a:spLocks/>
          </p:cNvSpPr>
          <p:nvPr/>
        </p:nvSpPr>
        <p:spPr>
          <a:xfrm>
            <a:off x="5630207" y="1314229"/>
            <a:ext cx="272541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Các</a:t>
            </a:r>
            <a:r>
              <a:rPr lang="en-US" sz="2400" dirty="0"/>
              <a:t> module </a:t>
            </a:r>
            <a:r>
              <a:rPr lang="en-US" sz="2400" dirty="0" err="1"/>
              <a:t>chủ</a:t>
            </a:r>
            <a:r>
              <a:rPr lang="en-US" sz="2400" dirty="0"/>
              <a:t> </a:t>
            </a:r>
          </a:p>
          <a:p>
            <a:r>
              <a:rPr lang="en-US" sz="2400" dirty="0" err="1"/>
              <a:t>yếu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Website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F98A85-0FEA-D58E-6729-427CE6ACFB0F}"/>
              </a:ext>
            </a:extLst>
          </p:cNvPr>
          <p:cNvSpPr/>
          <p:nvPr/>
        </p:nvSpPr>
        <p:spPr>
          <a:xfrm>
            <a:off x="5821287" y="2049264"/>
            <a:ext cx="3344958" cy="25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bài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viết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Module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quyền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20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sz="2800" dirty="0"/>
          </a:p>
        </p:txBody>
      </p:sp>
      <p:grpSp>
        <p:nvGrpSpPr>
          <p:cNvPr id="17" name="Google Shape;809;p39">
            <a:extLst>
              <a:ext uri="{FF2B5EF4-FFF2-40B4-BE49-F238E27FC236}">
                <a16:creationId xmlns:a16="http://schemas.microsoft.com/office/drawing/2014/main" id="{B616E761-33DF-337A-26F4-6A3F715AAEF6}"/>
              </a:ext>
            </a:extLst>
          </p:cNvPr>
          <p:cNvGrpSpPr/>
          <p:nvPr/>
        </p:nvGrpSpPr>
        <p:grpSpPr>
          <a:xfrm>
            <a:off x="206807" y="1343671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8" name="Google Shape;810;p39">
              <a:extLst>
                <a:ext uri="{FF2B5EF4-FFF2-40B4-BE49-F238E27FC236}">
                  <a16:creationId xmlns:a16="http://schemas.microsoft.com/office/drawing/2014/main" id="{40663DE0-82FF-502E-BA54-AED471B4848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Google Shape;811;p39">
              <a:extLst>
                <a:ext uri="{FF2B5EF4-FFF2-40B4-BE49-F238E27FC236}">
                  <a16:creationId xmlns:a16="http://schemas.microsoft.com/office/drawing/2014/main" id="{67526DAF-293A-F232-82F8-906B0F9C4D62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Google Shape;1023;p41">
            <a:extLst>
              <a:ext uri="{FF2B5EF4-FFF2-40B4-BE49-F238E27FC236}">
                <a16:creationId xmlns:a16="http://schemas.microsoft.com/office/drawing/2014/main" id="{B3BB08D6-F867-BAB7-53F9-AFE8D1584814}"/>
              </a:ext>
            </a:extLst>
          </p:cNvPr>
          <p:cNvSpPr txBox="1">
            <a:spLocks/>
          </p:cNvSpPr>
          <p:nvPr/>
        </p:nvSpPr>
        <p:spPr>
          <a:xfrm>
            <a:off x="-134210" y="1307791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Những</a:t>
            </a:r>
            <a:r>
              <a:rPr lang="en-US" sz="2400" dirty="0"/>
              <a:t> </a:t>
            </a:r>
            <a:r>
              <a:rPr lang="en-US" sz="2400" dirty="0" err="1"/>
              <a:t>khó</a:t>
            </a:r>
            <a:r>
              <a:rPr lang="en-US" sz="2400" dirty="0"/>
              <a:t> </a:t>
            </a:r>
            <a:r>
              <a:rPr lang="en-US" sz="2400" dirty="0" err="1"/>
              <a:t>khăn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B133EFF-6865-668B-670D-768E2A431055}"/>
              </a:ext>
            </a:extLst>
          </p:cNvPr>
          <p:cNvSpPr/>
          <p:nvPr/>
        </p:nvSpPr>
        <p:spPr>
          <a:xfrm>
            <a:off x="629065" y="2086162"/>
            <a:ext cx="8046720" cy="25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ạn chế về mặt kiến thức nên hệ thông còn nhiều thiếu sót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lởi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dạng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khai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hỉ có thể đáp ứng được một phần nhu cầu thực tế của người sử dụng.</a:t>
            </a:r>
            <a:r>
              <a:rPr lang="vi-VN" sz="18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Mặc </a:t>
            </a:r>
            <a:r>
              <a:rPr lang="vi-VN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</a:t>
            </a:r>
            <a:r>
              <a:rPr lang="vi-VN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em đã cố gắng trong quá trình khảo sát và tìm kiếm, nhưng chắc chắn đề tài không thể tránh khỏi thiếu sót, hạn chế nhất định.</a:t>
            </a:r>
            <a:endParaRPr lang="en-US" sz="18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2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sz="2800" dirty="0"/>
          </a:p>
        </p:txBody>
      </p:sp>
      <p:grpSp>
        <p:nvGrpSpPr>
          <p:cNvPr id="17" name="Google Shape;809;p39">
            <a:extLst>
              <a:ext uri="{FF2B5EF4-FFF2-40B4-BE49-F238E27FC236}">
                <a16:creationId xmlns:a16="http://schemas.microsoft.com/office/drawing/2014/main" id="{B616E761-33DF-337A-26F4-6A3F715AAEF6}"/>
              </a:ext>
            </a:extLst>
          </p:cNvPr>
          <p:cNvGrpSpPr/>
          <p:nvPr/>
        </p:nvGrpSpPr>
        <p:grpSpPr>
          <a:xfrm>
            <a:off x="206807" y="1343671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8" name="Google Shape;810;p39">
              <a:extLst>
                <a:ext uri="{FF2B5EF4-FFF2-40B4-BE49-F238E27FC236}">
                  <a16:creationId xmlns:a16="http://schemas.microsoft.com/office/drawing/2014/main" id="{40663DE0-82FF-502E-BA54-AED471B4848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Google Shape;811;p39">
              <a:extLst>
                <a:ext uri="{FF2B5EF4-FFF2-40B4-BE49-F238E27FC236}">
                  <a16:creationId xmlns:a16="http://schemas.microsoft.com/office/drawing/2014/main" id="{67526DAF-293A-F232-82F8-906B0F9C4D62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Google Shape;1023;p41">
            <a:extLst>
              <a:ext uri="{FF2B5EF4-FFF2-40B4-BE49-F238E27FC236}">
                <a16:creationId xmlns:a16="http://schemas.microsoft.com/office/drawing/2014/main" id="{B3BB08D6-F867-BAB7-53F9-AFE8D1584814}"/>
              </a:ext>
            </a:extLst>
          </p:cNvPr>
          <p:cNvSpPr txBox="1">
            <a:spLocks/>
          </p:cNvSpPr>
          <p:nvPr/>
        </p:nvSpPr>
        <p:spPr>
          <a:xfrm>
            <a:off x="-123789" y="1307791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đạt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6F751B-22B4-C581-AB4F-683A13344430}"/>
              </a:ext>
            </a:extLst>
          </p:cNvPr>
          <p:cNvSpPr/>
          <p:nvPr/>
        </p:nvSpPr>
        <p:spPr>
          <a:xfrm>
            <a:off x="668500" y="2086162"/>
            <a:ext cx="7887450" cy="25087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iểu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khảo sát được thực tế hoạt động của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một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trang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Website.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iểu được một phần cơ bản lý thuyết của quá trình phân tích thiết kế hệ thống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ưa ra được biểu đồ 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 Case,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tuần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tự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sở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dữ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61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luận</a:t>
            </a:r>
            <a:endParaRPr sz="2800" dirty="0"/>
          </a:p>
        </p:txBody>
      </p:sp>
      <p:grpSp>
        <p:nvGrpSpPr>
          <p:cNvPr id="17" name="Google Shape;809;p39">
            <a:extLst>
              <a:ext uri="{FF2B5EF4-FFF2-40B4-BE49-F238E27FC236}">
                <a16:creationId xmlns:a16="http://schemas.microsoft.com/office/drawing/2014/main" id="{B616E761-33DF-337A-26F4-6A3F715AAEF6}"/>
              </a:ext>
            </a:extLst>
          </p:cNvPr>
          <p:cNvGrpSpPr/>
          <p:nvPr/>
        </p:nvGrpSpPr>
        <p:grpSpPr>
          <a:xfrm>
            <a:off x="206807" y="1343671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8" name="Google Shape;810;p39">
              <a:extLst>
                <a:ext uri="{FF2B5EF4-FFF2-40B4-BE49-F238E27FC236}">
                  <a16:creationId xmlns:a16="http://schemas.microsoft.com/office/drawing/2014/main" id="{40663DE0-82FF-502E-BA54-AED471B4848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9" name="Google Shape;811;p39">
              <a:extLst>
                <a:ext uri="{FF2B5EF4-FFF2-40B4-BE49-F238E27FC236}">
                  <a16:creationId xmlns:a16="http://schemas.microsoft.com/office/drawing/2014/main" id="{67526DAF-293A-F232-82F8-906B0F9C4D62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20" name="Google Shape;1023;p41">
            <a:extLst>
              <a:ext uri="{FF2B5EF4-FFF2-40B4-BE49-F238E27FC236}">
                <a16:creationId xmlns:a16="http://schemas.microsoft.com/office/drawing/2014/main" id="{B3BB08D6-F867-BAB7-53F9-AFE8D1584814}"/>
              </a:ext>
            </a:extLst>
          </p:cNvPr>
          <p:cNvSpPr txBox="1">
            <a:spLocks/>
          </p:cNvSpPr>
          <p:nvPr/>
        </p:nvSpPr>
        <p:spPr>
          <a:xfrm>
            <a:off x="-10287" y="1283648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Hướng</a:t>
            </a:r>
            <a:r>
              <a:rPr lang="en-US" sz="2400" dirty="0"/>
              <a:t> </a:t>
            </a:r>
            <a:r>
              <a:rPr lang="en-US" sz="2400" dirty="0" err="1"/>
              <a:t>phát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6F751B-22B4-C581-AB4F-683A13344430}"/>
              </a:ext>
            </a:extLst>
          </p:cNvPr>
          <p:cNvSpPr/>
          <p:nvPr/>
        </p:nvSpPr>
        <p:spPr>
          <a:xfrm>
            <a:off x="738390" y="2086162"/>
            <a:ext cx="8046720" cy="27966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Tiếp tục hoàn thiện tốt hơn chức năng của 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đăng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1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hát triển 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 </a:t>
            </a: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thành một đề tài lớn hơn với đầy đủ các chức năng hoàn thiện hơn để có thể ứng dụng vào thực tế. </a:t>
            </a:r>
            <a:endParaRPr lang="en-US" sz="1800" dirty="0"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130000"/>
              </a:lnSpc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vi-VN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 tài này cần phải phát triển rộng hơn, đặc biệt là phần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trả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lời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tính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bảo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mật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bình</a:t>
            </a:r>
            <a:r>
              <a:rPr lang="en-US" sz="18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luận</a:t>
            </a:r>
            <a:r>
              <a:rPr lang="en-US" sz="180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endParaRPr lang="en-US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860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4C7EEAC-9BB7-4A7E-8630-7CBB39804DE3}"/>
              </a:ext>
            </a:extLst>
          </p:cNvPr>
          <p:cNvSpPr/>
          <p:nvPr/>
        </p:nvSpPr>
        <p:spPr>
          <a:xfrm>
            <a:off x="-1" y="0"/>
            <a:ext cx="9144001" cy="5143500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05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39F16C-1EAB-498D-8A58-C75A3E740D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5" r="18617"/>
          <a:stretch/>
        </p:blipFill>
        <p:spPr>
          <a:xfrm>
            <a:off x="3740996" y="2063076"/>
            <a:ext cx="1662006" cy="142152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1CB171-975E-4C72-A081-23FC1C46475F}"/>
              </a:ext>
            </a:extLst>
          </p:cNvPr>
          <p:cNvSpPr txBox="1"/>
          <p:nvPr/>
        </p:nvSpPr>
        <p:spPr>
          <a:xfrm>
            <a:off x="2054123" y="3464004"/>
            <a:ext cx="474160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chemeClr val="bg1"/>
                </a:solidFill>
              </a:rPr>
              <a:t>THANKS FOR WATCHING!</a:t>
            </a:r>
            <a:endParaRPr lang="vi-VN" sz="33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4763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7"/>
          <p:cNvGrpSpPr/>
          <p:nvPr/>
        </p:nvGrpSpPr>
        <p:grpSpPr>
          <a:xfrm>
            <a:off x="1137109" y="515716"/>
            <a:ext cx="6911400" cy="811182"/>
            <a:chOff x="1116275" y="521925"/>
            <a:chExt cx="6911400" cy="811182"/>
          </a:xfrm>
        </p:grpSpPr>
        <p:sp>
          <p:nvSpPr>
            <p:cNvPr id="780" name="Google Shape;780;p37"/>
            <p:cNvSpPr/>
            <p:nvPr/>
          </p:nvSpPr>
          <p:spPr>
            <a:xfrm>
              <a:off x="1116275" y="521925"/>
              <a:ext cx="6911400" cy="66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 rot="3597242">
              <a:off x="4457341" y="9966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1142013" y="600120"/>
            <a:ext cx="6646800" cy="6006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Tên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đề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tài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Website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đăng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tin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tức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9CD587-75B8-8CD2-6C58-26862CDE01A9}"/>
              </a:ext>
            </a:extLst>
          </p:cNvPr>
          <p:cNvSpPr/>
          <p:nvPr/>
        </p:nvSpPr>
        <p:spPr>
          <a:xfrm>
            <a:off x="1729389" y="1867539"/>
            <a:ext cx="6059424" cy="17624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oogle Shape;707;p36">
            <a:extLst>
              <a:ext uri="{FF2B5EF4-FFF2-40B4-BE49-F238E27FC236}">
                <a16:creationId xmlns:a16="http://schemas.microsoft.com/office/drawing/2014/main" id="{FBB5F735-AE7A-8EA8-475D-2CD5345634AE}"/>
              </a:ext>
            </a:extLst>
          </p:cNvPr>
          <p:cNvGrpSpPr/>
          <p:nvPr/>
        </p:nvGrpSpPr>
        <p:grpSpPr>
          <a:xfrm>
            <a:off x="2269314" y="1993732"/>
            <a:ext cx="5145297" cy="1510355"/>
            <a:chOff x="3699573" y="2601118"/>
            <a:chExt cx="2543400" cy="909600"/>
          </a:xfrm>
        </p:grpSpPr>
        <p:sp>
          <p:nvSpPr>
            <p:cNvPr id="8" name="Google Shape;708;p36">
              <a:extLst>
                <a:ext uri="{FF2B5EF4-FFF2-40B4-BE49-F238E27FC236}">
                  <a16:creationId xmlns:a16="http://schemas.microsoft.com/office/drawing/2014/main" id="{914B46F2-1313-29F0-1C6D-0ACBB30F97FA}"/>
                </a:ext>
              </a:extLst>
            </p:cNvPr>
            <p:cNvSpPr/>
            <p:nvPr/>
          </p:nvSpPr>
          <p:spPr>
            <a:xfrm>
              <a:off x="3699573" y="2601118"/>
              <a:ext cx="2543400" cy="909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9" name="Google Shape;709;p36">
              <a:extLst>
                <a:ext uri="{FF2B5EF4-FFF2-40B4-BE49-F238E27FC236}">
                  <a16:creationId xmlns:a16="http://schemas.microsoft.com/office/drawing/2014/main" id="{3FB9FD1E-7029-4C87-9734-32B205C021D4}"/>
                </a:ext>
              </a:extLst>
            </p:cNvPr>
            <p:cNvSpPr/>
            <p:nvPr/>
          </p:nvSpPr>
          <p:spPr>
            <a:xfrm rot="18250521" flipH="1">
              <a:off x="3688448" y="2660507"/>
              <a:ext cx="235613" cy="197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713;p36">
            <a:extLst>
              <a:ext uri="{FF2B5EF4-FFF2-40B4-BE49-F238E27FC236}">
                <a16:creationId xmlns:a16="http://schemas.microsoft.com/office/drawing/2014/main" id="{15DA22DD-8C0D-4821-4DD0-F2E1C99AC214}"/>
              </a:ext>
            </a:extLst>
          </p:cNvPr>
          <p:cNvSpPr txBox="1">
            <a:spLocks/>
          </p:cNvSpPr>
          <p:nvPr/>
        </p:nvSpPr>
        <p:spPr>
          <a:xfrm>
            <a:off x="2216134" y="2045288"/>
            <a:ext cx="5085933" cy="54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1305" algn="l">
              <a:spcBef>
                <a:spcPts val="1320"/>
              </a:spcBef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Giáo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Nguyễn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Thị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Uyên</a:t>
            </a:r>
            <a:endParaRPr lang="en-US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Google Shape;713;p36">
            <a:extLst>
              <a:ext uri="{FF2B5EF4-FFF2-40B4-BE49-F238E27FC236}">
                <a16:creationId xmlns:a16="http://schemas.microsoft.com/office/drawing/2014/main" id="{8DB41EDD-BB4C-30F4-07D0-F88AABE9589B}"/>
              </a:ext>
            </a:extLst>
          </p:cNvPr>
          <p:cNvSpPr txBox="1">
            <a:spLocks/>
          </p:cNvSpPr>
          <p:nvPr/>
        </p:nvSpPr>
        <p:spPr>
          <a:xfrm>
            <a:off x="2216134" y="2658805"/>
            <a:ext cx="5085933" cy="475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1305" algn="l">
              <a:spcBef>
                <a:spcPts val="1320"/>
              </a:spcBef>
            </a:pP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Sinh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viên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</a:t>
            </a:r>
            <a:r>
              <a:rPr lang="en-US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</a:t>
            </a:r>
            <a:r>
              <a:rPr lang="en-US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Huy Sơn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8" name="Google Shape;1148;p44"/>
          <p:cNvGrpSpPr/>
          <p:nvPr/>
        </p:nvGrpSpPr>
        <p:grpSpPr>
          <a:xfrm>
            <a:off x="1982945" y="566750"/>
            <a:ext cx="5199900" cy="881112"/>
            <a:chOff x="2005525" y="566750"/>
            <a:chExt cx="5199900" cy="881112"/>
          </a:xfrm>
        </p:grpSpPr>
        <p:sp>
          <p:nvSpPr>
            <p:cNvPr id="1149" name="Google Shape;1149;p44"/>
            <p:cNvSpPr/>
            <p:nvPr/>
          </p:nvSpPr>
          <p:spPr>
            <a:xfrm>
              <a:off x="2005525" y="566750"/>
              <a:ext cx="51999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150" name="Google Shape;1150;p44"/>
            <p:cNvSpPr/>
            <p:nvPr/>
          </p:nvSpPr>
          <p:spPr>
            <a:xfrm rot="-1802758">
              <a:off x="217004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1" name="Google Shape;1151;p44"/>
          <p:cNvSpPr txBox="1">
            <a:spLocks noGrp="1"/>
          </p:cNvSpPr>
          <p:nvPr>
            <p:ph type="title"/>
          </p:nvPr>
        </p:nvSpPr>
        <p:spPr>
          <a:xfrm>
            <a:off x="1938575" y="620951"/>
            <a:ext cx="51138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Nội dung thực hiện</a:t>
            </a:r>
            <a:endParaRPr dirty="0"/>
          </a:p>
        </p:txBody>
      </p:sp>
      <p:grpSp>
        <p:nvGrpSpPr>
          <p:cNvPr id="1152" name="Google Shape;1152;p44"/>
          <p:cNvGrpSpPr/>
          <p:nvPr/>
        </p:nvGrpSpPr>
        <p:grpSpPr>
          <a:xfrm>
            <a:off x="1016838" y="2232519"/>
            <a:ext cx="1725300" cy="2370981"/>
            <a:chOff x="1345163" y="2232519"/>
            <a:chExt cx="1725300" cy="2370981"/>
          </a:xfrm>
        </p:grpSpPr>
        <p:grpSp>
          <p:nvGrpSpPr>
            <p:cNvPr id="1153" name="Google Shape;1153;p44"/>
            <p:cNvGrpSpPr/>
            <p:nvPr/>
          </p:nvGrpSpPr>
          <p:grpSpPr>
            <a:xfrm>
              <a:off x="1659785" y="2232519"/>
              <a:ext cx="1096070" cy="2367834"/>
              <a:chOff x="2564225" y="237975"/>
              <a:chExt cx="2412125" cy="5212050"/>
            </a:xfrm>
          </p:grpSpPr>
          <p:sp>
            <p:nvSpPr>
              <p:cNvPr id="1154" name="Google Shape;1154;p44"/>
              <p:cNvSpPr/>
              <p:nvPr/>
            </p:nvSpPr>
            <p:spPr>
              <a:xfrm>
                <a:off x="3676875" y="1893675"/>
                <a:ext cx="364300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14572" h="6811" extrusionOk="0">
                    <a:moveTo>
                      <a:pt x="1" y="1"/>
                    </a:moveTo>
                    <a:cubicBezTo>
                      <a:pt x="187" y="94"/>
                      <a:pt x="374" y="234"/>
                      <a:pt x="561" y="328"/>
                    </a:cubicBezTo>
                    <a:cubicBezTo>
                      <a:pt x="2289" y="1542"/>
                      <a:pt x="4204" y="2569"/>
                      <a:pt x="6259" y="3270"/>
                    </a:cubicBezTo>
                    <a:cubicBezTo>
                      <a:pt x="7426" y="3597"/>
                      <a:pt x="8734" y="3784"/>
                      <a:pt x="9714" y="4578"/>
                    </a:cubicBezTo>
                    <a:cubicBezTo>
                      <a:pt x="10041" y="4905"/>
                      <a:pt x="10462" y="5185"/>
                      <a:pt x="10882" y="5465"/>
                    </a:cubicBezTo>
                    <a:cubicBezTo>
                      <a:pt x="10966" y="5507"/>
                      <a:pt x="11921" y="5852"/>
                      <a:pt x="12076" y="5852"/>
                    </a:cubicBezTo>
                    <a:cubicBezTo>
                      <a:pt x="12093" y="5852"/>
                      <a:pt x="12101" y="5848"/>
                      <a:pt x="12096" y="5839"/>
                    </a:cubicBezTo>
                    <a:lnTo>
                      <a:pt x="12096" y="5839"/>
                    </a:lnTo>
                    <a:cubicBezTo>
                      <a:pt x="12283" y="6212"/>
                      <a:pt x="12657" y="6492"/>
                      <a:pt x="13124" y="6586"/>
                    </a:cubicBezTo>
                    <a:cubicBezTo>
                      <a:pt x="13147" y="6609"/>
                      <a:pt x="13170" y="6621"/>
                      <a:pt x="13194" y="6621"/>
                    </a:cubicBezTo>
                    <a:cubicBezTo>
                      <a:pt x="13217" y="6621"/>
                      <a:pt x="13240" y="6609"/>
                      <a:pt x="13264" y="6586"/>
                    </a:cubicBezTo>
                    <a:cubicBezTo>
                      <a:pt x="13310" y="6586"/>
                      <a:pt x="13357" y="6539"/>
                      <a:pt x="13357" y="6492"/>
                    </a:cubicBezTo>
                    <a:cubicBezTo>
                      <a:pt x="13453" y="6685"/>
                      <a:pt x="13725" y="6811"/>
                      <a:pt x="13932" y="6811"/>
                    </a:cubicBezTo>
                    <a:cubicBezTo>
                      <a:pt x="14026" y="6811"/>
                      <a:pt x="14107" y="6785"/>
                      <a:pt x="14151" y="6726"/>
                    </a:cubicBezTo>
                    <a:cubicBezTo>
                      <a:pt x="14338" y="6586"/>
                      <a:pt x="13918" y="5885"/>
                      <a:pt x="13918" y="5885"/>
                    </a:cubicBezTo>
                    <a:cubicBezTo>
                      <a:pt x="13918" y="5885"/>
                      <a:pt x="14198" y="5885"/>
                      <a:pt x="14291" y="5792"/>
                    </a:cubicBezTo>
                    <a:cubicBezTo>
                      <a:pt x="14385" y="5605"/>
                      <a:pt x="14478" y="5418"/>
                      <a:pt x="14478" y="5185"/>
                    </a:cubicBezTo>
                    <a:cubicBezTo>
                      <a:pt x="14571" y="3317"/>
                      <a:pt x="13871" y="1449"/>
                      <a:pt x="12516" y="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3997950" y="1988250"/>
                <a:ext cx="23375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909" extrusionOk="0">
                    <a:moveTo>
                      <a:pt x="47" y="1"/>
                    </a:moveTo>
                    <a:cubicBezTo>
                      <a:pt x="47" y="1"/>
                      <a:pt x="0" y="1"/>
                      <a:pt x="0" y="47"/>
                    </a:cubicBezTo>
                    <a:cubicBezTo>
                      <a:pt x="0" y="94"/>
                      <a:pt x="0" y="141"/>
                      <a:pt x="0" y="187"/>
                    </a:cubicBezTo>
                    <a:cubicBezTo>
                      <a:pt x="0" y="234"/>
                      <a:pt x="47" y="281"/>
                      <a:pt x="47" y="328"/>
                    </a:cubicBezTo>
                    <a:lnTo>
                      <a:pt x="140" y="514"/>
                    </a:lnTo>
                    <a:cubicBezTo>
                      <a:pt x="187" y="654"/>
                      <a:pt x="281" y="841"/>
                      <a:pt x="327" y="981"/>
                    </a:cubicBezTo>
                    <a:lnTo>
                      <a:pt x="514" y="1402"/>
                    </a:lnTo>
                    <a:cubicBezTo>
                      <a:pt x="608" y="1589"/>
                      <a:pt x="654" y="1729"/>
                      <a:pt x="748" y="1869"/>
                    </a:cubicBezTo>
                    <a:cubicBezTo>
                      <a:pt x="762" y="1898"/>
                      <a:pt x="786" y="1909"/>
                      <a:pt x="811" y="1909"/>
                    </a:cubicBezTo>
                    <a:cubicBezTo>
                      <a:pt x="868" y="1909"/>
                      <a:pt x="934" y="1854"/>
                      <a:pt x="934" y="1822"/>
                    </a:cubicBezTo>
                    <a:cubicBezTo>
                      <a:pt x="888" y="1635"/>
                      <a:pt x="841" y="1448"/>
                      <a:pt x="794" y="1308"/>
                    </a:cubicBezTo>
                    <a:cubicBezTo>
                      <a:pt x="748" y="1168"/>
                      <a:pt x="654" y="981"/>
                      <a:pt x="608" y="841"/>
                    </a:cubicBezTo>
                    <a:cubicBezTo>
                      <a:pt x="514" y="701"/>
                      <a:pt x="421" y="561"/>
                      <a:pt x="374" y="374"/>
                    </a:cubicBezTo>
                    <a:cubicBezTo>
                      <a:pt x="281" y="234"/>
                      <a:pt x="281" y="281"/>
                      <a:pt x="234" y="187"/>
                    </a:cubicBezTo>
                    <a:cubicBezTo>
                      <a:pt x="187" y="94"/>
                      <a:pt x="140" y="47"/>
                      <a:pt x="47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948425" y="1988450"/>
                <a:ext cx="55025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462" extrusionOk="0">
                    <a:moveTo>
                      <a:pt x="103" y="1"/>
                    </a:moveTo>
                    <a:cubicBezTo>
                      <a:pt x="51" y="1"/>
                      <a:pt x="1" y="67"/>
                      <a:pt x="67" y="133"/>
                    </a:cubicBezTo>
                    <a:lnTo>
                      <a:pt x="67" y="86"/>
                    </a:lnTo>
                    <a:cubicBezTo>
                      <a:pt x="394" y="460"/>
                      <a:pt x="767" y="833"/>
                      <a:pt x="1141" y="1207"/>
                    </a:cubicBezTo>
                    <a:cubicBezTo>
                      <a:pt x="1281" y="1394"/>
                      <a:pt x="1468" y="1581"/>
                      <a:pt x="1608" y="1767"/>
                    </a:cubicBezTo>
                    <a:cubicBezTo>
                      <a:pt x="1701" y="1861"/>
                      <a:pt x="1748" y="2001"/>
                      <a:pt x="1841" y="2094"/>
                    </a:cubicBezTo>
                    <a:cubicBezTo>
                      <a:pt x="1888" y="2188"/>
                      <a:pt x="1981" y="2281"/>
                      <a:pt x="2028" y="2421"/>
                    </a:cubicBezTo>
                    <a:cubicBezTo>
                      <a:pt x="2043" y="2450"/>
                      <a:pt x="2066" y="2461"/>
                      <a:pt x="2090" y="2461"/>
                    </a:cubicBezTo>
                    <a:cubicBezTo>
                      <a:pt x="2144" y="2461"/>
                      <a:pt x="2200" y="2407"/>
                      <a:pt x="2168" y="2374"/>
                    </a:cubicBezTo>
                    <a:cubicBezTo>
                      <a:pt x="2168" y="2234"/>
                      <a:pt x="2121" y="2094"/>
                      <a:pt x="2075" y="2001"/>
                    </a:cubicBezTo>
                    <a:cubicBezTo>
                      <a:pt x="1981" y="1861"/>
                      <a:pt x="1935" y="1767"/>
                      <a:pt x="1841" y="1674"/>
                    </a:cubicBezTo>
                    <a:cubicBezTo>
                      <a:pt x="1701" y="1487"/>
                      <a:pt x="1514" y="1300"/>
                      <a:pt x="1328" y="1114"/>
                    </a:cubicBezTo>
                    <a:cubicBezTo>
                      <a:pt x="954" y="740"/>
                      <a:pt x="534" y="413"/>
                      <a:pt x="160" y="39"/>
                    </a:cubicBezTo>
                    <a:cubicBezTo>
                      <a:pt x="146" y="12"/>
                      <a:pt x="125" y="1"/>
                      <a:pt x="103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3293925" y="1939225"/>
                <a:ext cx="34327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40432" fill="none" extrusionOk="0">
                    <a:moveTo>
                      <a:pt x="13731" y="140432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3293925" y="1939225"/>
                <a:ext cx="168242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297" h="140432" fill="none" extrusionOk="0">
                    <a:moveTo>
                      <a:pt x="67297" y="140432"/>
                    </a:moveTo>
                    <a:lnTo>
                      <a:pt x="53567" y="0"/>
                    </a:ln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4288650" y="1939225"/>
                <a:ext cx="34445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78" h="140432" fill="none" extrusionOk="0">
                    <a:moveTo>
                      <a:pt x="1" y="140432"/>
                    </a:moveTo>
                    <a:lnTo>
                      <a:pt x="13778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2949500" y="1939225"/>
                <a:ext cx="168360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344" h="140432" fill="none" extrusionOk="0">
                    <a:moveTo>
                      <a:pt x="1" y="140432"/>
                    </a:moveTo>
                    <a:lnTo>
                      <a:pt x="13778" y="0"/>
                    </a:lnTo>
                    <a:lnTo>
                      <a:pt x="67344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2998550" y="4952625"/>
                <a:ext cx="1922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6917" h="1" fill="none" extrusionOk="0">
                    <a:moveTo>
                      <a:pt x="76917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3040575" y="4522975"/>
                <a:ext cx="1836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3462" h="1" fill="none" extrusionOk="0">
                    <a:moveTo>
                      <a:pt x="73461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3083775" y="4081650"/>
                <a:ext cx="1759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0380" h="1" fill="none" extrusionOk="0">
                    <a:moveTo>
                      <a:pt x="70379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3125800" y="3660175"/>
                <a:ext cx="1674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971" h="1" fill="none" extrusionOk="0">
                    <a:moveTo>
                      <a:pt x="66970" y="0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3166675" y="3220000"/>
                <a:ext cx="1591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654" h="1" fill="none" extrusionOk="0">
                    <a:moveTo>
                      <a:pt x="63654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3209875" y="2784525"/>
                <a:ext cx="1506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245" h="1" fill="none" extrusionOk="0">
                    <a:moveTo>
                      <a:pt x="6024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3251900" y="2372375"/>
                <a:ext cx="141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556" h="1" fill="none" extrusionOk="0">
                    <a:moveTo>
                      <a:pt x="5655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3602150" y="1788600"/>
                <a:ext cx="412175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16487" h="5699" extrusionOk="0">
                    <a:moveTo>
                      <a:pt x="4718" y="1"/>
                    </a:moveTo>
                    <a:lnTo>
                      <a:pt x="1" y="5698"/>
                    </a:lnTo>
                    <a:cubicBezTo>
                      <a:pt x="5465" y="5698"/>
                      <a:pt x="10975" y="5698"/>
                      <a:pt x="16486" y="5652"/>
                    </a:cubicBezTo>
                    <a:cubicBezTo>
                      <a:pt x="16113" y="4904"/>
                      <a:pt x="15599" y="4204"/>
                      <a:pt x="15038" y="3550"/>
                    </a:cubicBezTo>
                    <a:cubicBezTo>
                      <a:pt x="14431" y="2943"/>
                      <a:pt x="13731" y="2429"/>
                      <a:pt x="12984" y="2056"/>
                    </a:cubicBezTo>
                    <a:cubicBezTo>
                      <a:pt x="10415" y="701"/>
                      <a:pt x="7566" y="1"/>
                      <a:pt x="4718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2752200" y="984175"/>
                <a:ext cx="1099825" cy="1084675"/>
              </a:xfrm>
              <a:custGeom>
                <a:avLst/>
                <a:gdLst/>
                <a:ahLst/>
                <a:cxnLst/>
                <a:rect l="l" t="t" r="r" b="b"/>
                <a:pathLst>
                  <a:path w="43993" h="43387" extrusionOk="0">
                    <a:moveTo>
                      <a:pt x="14805" y="0"/>
                    </a:moveTo>
                    <a:lnTo>
                      <a:pt x="0" y="5371"/>
                    </a:lnTo>
                    <a:cubicBezTo>
                      <a:pt x="981" y="17093"/>
                      <a:pt x="10788" y="28768"/>
                      <a:pt x="13871" y="31757"/>
                    </a:cubicBezTo>
                    <a:cubicBezTo>
                      <a:pt x="16953" y="34746"/>
                      <a:pt x="38482" y="43386"/>
                      <a:pt x="38482" y="43386"/>
                    </a:cubicBezTo>
                    <a:lnTo>
                      <a:pt x="43993" y="31757"/>
                    </a:lnTo>
                    <a:cubicBezTo>
                      <a:pt x="43993" y="31757"/>
                      <a:pt x="26060" y="22837"/>
                      <a:pt x="24191" y="21203"/>
                    </a:cubicBezTo>
                    <a:cubicBezTo>
                      <a:pt x="22323" y="19568"/>
                      <a:pt x="14805" y="0"/>
                      <a:pt x="148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2744025" y="4143525"/>
                <a:ext cx="6736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6947" h="29423" extrusionOk="0">
                    <a:moveTo>
                      <a:pt x="16813" y="1"/>
                    </a:moveTo>
                    <a:lnTo>
                      <a:pt x="794" y="1682"/>
                    </a:lnTo>
                    <a:lnTo>
                      <a:pt x="0" y="22744"/>
                    </a:lnTo>
                    <a:lnTo>
                      <a:pt x="654" y="29423"/>
                    </a:lnTo>
                    <a:lnTo>
                      <a:pt x="25779" y="29423"/>
                    </a:lnTo>
                    <a:cubicBezTo>
                      <a:pt x="26433" y="29423"/>
                      <a:pt x="26947" y="28909"/>
                      <a:pt x="26947" y="28255"/>
                    </a:cubicBezTo>
                    <a:cubicBezTo>
                      <a:pt x="26947" y="27788"/>
                      <a:pt x="26667" y="27321"/>
                      <a:pt x="26246" y="27181"/>
                    </a:cubicBezTo>
                    <a:lnTo>
                      <a:pt x="15038" y="21951"/>
                    </a:lnTo>
                    <a:lnTo>
                      <a:pt x="16813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2725350" y="4692275"/>
                <a:ext cx="72972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9" h="10042" extrusionOk="0">
                    <a:moveTo>
                      <a:pt x="15738" y="1"/>
                    </a:moveTo>
                    <a:cubicBezTo>
                      <a:pt x="13178" y="1018"/>
                      <a:pt x="10334" y="1328"/>
                      <a:pt x="7816" y="1328"/>
                    </a:cubicBezTo>
                    <a:cubicBezTo>
                      <a:pt x="3857" y="1328"/>
                      <a:pt x="701" y="561"/>
                      <a:pt x="701" y="561"/>
                    </a:cubicBezTo>
                    <a:lnTo>
                      <a:pt x="0" y="9481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9188" y="10041"/>
                      <a:pt x="28861" y="7193"/>
                      <a:pt x="28815" y="7146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3140975" y="4705125"/>
                <a:ext cx="42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2803" fill="none" extrusionOk="0">
                    <a:moveTo>
                      <a:pt x="1682" y="0"/>
                    </a:moveTo>
                    <a:cubicBezTo>
                      <a:pt x="981" y="888"/>
                      <a:pt x="421" y="1822"/>
                      <a:pt x="1" y="280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3185350" y="4728475"/>
                <a:ext cx="35050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3" fill="none" extrusionOk="0">
                    <a:moveTo>
                      <a:pt x="1401" y="0"/>
                    </a:moveTo>
                    <a:cubicBezTo>
                      <a:pt x="841" y="701"/>
                      <a:pt x="374" y="1541"/>
                      <a:pt x="0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3219200" y="4744825"/>
                <a:ext cx="32725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196" fill="none" extrusionOk="0">
                    <a:moveTo>
                      <a:pt x="1308" y="0"/>
                    </a:moveTo>
                    <a:cubicBezTo>
                      <a:pt x="795" y="701"/>
                      <a:pt x="374" y="1401"/>
                      <a:pt x="1" y="2195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2728850" y="4894250"/>
                <a:ext cx="720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5" h="1" fill="none" extrusionOk="0">
                    <a:moveTo>
                      <a:pt x="0" y="1"/>
                    </a:moveTo>
                    <a:lnTo>
                      <a:pt x="28815" y="1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2735850" y="4788025"/>
                <a:ext cx="182150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4250" fill="none" extrusionOk="0">
                    <a:moveTo>
                      <a:pt x="0" y="0"/>
                    </a:moveTo>
                    <a:cubicBezTo>
                      <a:pt x="0" y="0"/>
                      <a:pt x="6725" y="47"/>
                      <a:pt x="7286" y="425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3296250" y="4795025"/>
                <a:ext cx="584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970" fill="none" extrusionOk="0">
                    <a:moveTo>
                      <a:pt x="2336" y="0"/>
                    </a:moveTo>
                    <a:cubicBezTo>
                      <a:pt x="2336" y="0"/>
                      <a:pt x="375" y="2709"/>
                      <a:pt x="1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2564225" y="2069975"/>
                <a:ext cx="742575" cy="2548775"/>
              </a:xfrm>
              <a:custGeom>
                <a:avLst/>
                <a:gdLst/>
                <a:ahLst/>
                <a:cxnLst/>
                <a:rect l="l" t="t" r="r" b="b"/>
                <a:pathLst>
                  <a:path w="29703" h="101951" extrusionOk="0">
                    <a:moveTo>
                      <a:pt x="27647" y="1"/>
                    </a:moveTo>
                    <a:lnTo>
                      <a:pt x="2429" y="5325"/>
                    </a:lnTo>
                    <a:cubicBezTo>
                      <a:pt x="2429" y="5325"/>
                      <a:pt x="0" y="16066"/>
                      <a:pt x="5184" y="29096"/>
                    </a:cubicBezTo>
                    <a:cubicBezTo>
                      <a:pt x="6865" y="38763"/>
                      <a:pt x="7753" y="48524"/>
                      <a:pt x="7940" y="58284"/>
                    </a:cubicBezTo>
                    <a:cubicBezTo>
                      <a:pt x="8126" y="74163"/>
                      <a:pt x="6025" y="94385"/>
                      <a:pt x="6025" y="101950"/>
                    </a:cubicBezTo>
                    <a:lnTo>
                      <a:pt x="26713" y="101950"/>
                    </a:lnTo>
                    <a:cubicBezTo>
                      <a:pt x="26713" y="101950"/>
                      <a:pt x="29235" y="80421"/>
                      <a:pt x="29469" y="58751"/>
                    </a:cubicBezTo>
                    <a:cubicBezTo>
                      <a:pt x="29702" y="34467"/>
                      <a:pt x="27647" y="7053"/>
                      <a:pt x="27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3155000" y="2068825"/>
                <a:ext cx="75900" cy="2549925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01997" fill="none" extrusionOk="0">
                    <a:moveTo>
                      <a:pt x="0" y="101996"/>
                    </a:moveTo>
                    <a:cubicBezTo>
                      <a:pt x="0" y="101996"/>
                      <a:pt x="2522" y="80093"/>
                      <a:pt x="2802" y="58144"/>
                    </a:cubicBezTo>
                    <a:cubicBezTo>
                      <a:pt x="3036" y="33999"/>
                      <a:pt x="981" y="7052"/>
                      <a:pt x="981" y="0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3618500" y="3715050"/>
                <a:ext cx="673700" cy="734400"/>
              </a:xfrm>
              <a:custGeom>
                <a:avLst/>
                <a:gdLst/>
                <a:ahLst/>
                <a:cxnLst/>
                <a:rect l="l" t="t" r="r" b="b"/>
                <a:pathLst>
                  <a:path w="26948" h="29376" extrusionOk="0">
                    <a:moveTo>
                      <a:pt x="16813" y="0"/>
                    </a:moveTo>
                    <a:lnTo>
                      <a:pt x="748" y="1635"/>
                    </a:lnTo>
                    <a:lnTo>
                      <a:pt x="1" y="22744"/>
                    </a:lnTo>
                    <a:lnTo>
                      <a:pt x="654" y="29376"/>
                    </a:lnTo>
                    <a:lnTo>
                      <a:pt x="25780" y="29376"/>
                    </a:lnTo>
                    <a:cubicBezTo>
                      <a:pt x="26433" y="29376"/>
                      <a:pt x="26947" y="28862"/>
                      <a:pt x="26947" y="28208"/>
                    </a:cubicBezTo>
                    <a:cubicBezTo>
                      <a:pt x="26947" y="27741"/>
                      <a:pt x="26667" y="27321"/>
                      <a:pt x="26247" y="27134"/>
                    </a:cubicBezTo>
                    <a:lnTo>
                      <a:pt x="15038" y="21903"/>
                    </a:lnTo>
                    <a:lnTo>
                      <a:pt x="16813" y="0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3599825" y="4262625"/>
                <a:ext cx="72957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10042" extrusionOk="0">
                    <a:moveTo>
                      <a:pt x="15739" y="0"/>
                    </a:moveTo>
                    <a:cubicBezTo>
                      <a:pt x="13185" y="1033"/>
                      <a:pt x="10351" y="1349"/>
                      <a:pt x="7838" y="1349"/>
                    </a:cubicBezTo>
                    <a:cubicBezTo>
                      <a:pt x="3869" y="1349"/>
                      <a:pt x="701" y="561"/>
                      <a:pt x="701" y="561"/>
                    </a:cubicBezTo>
                    <a:lnTo>
                      <a:pt x="0" y="9527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8633" y="10042"/>
                      <a:pt x="28637" y="10042"/>
                      <a:pt x="28642" y="10042"/>
                    </a:cubicBezTo>
                    <a:cubicBezTo>
                      <a:pt x="29182" y="10042"/>
                      <a:pt x="28815" y="7239"/>
                      <a:pt x="28815" y="7192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015450" y="4276625"/>
                <a:ext cx="42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803" fill="none" extrusionOk="0">
                    <a:moveTo>
                      <a:pt x="1682" y="1"/>
                    </a:moveTo>
                    <a:cubicBezTo>
                      <a:pt x="982" y="841"/>
                      <a:pt x="421" y="1775"/>
                      <a:pt x="1" y="2803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059825" y="4298825"/>
                <a:ext cx="35050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2" fill="none" extrusionOk="0">
                    <a:moveTo>
                      <a:pt x="1402" y="0"/>
                    </a:moveTo>
                    <a:cubicBezTo>
                      <a:pt x="841" y="747"/>
                      <a:pt x="374" y="1541"/>
                      <a:pt x="1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093675" y="4315150"/>
                <a:ext cx="47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196" fill="none" extrusionOk="0">
                    <a:moveTo>
                      <a:pt x="1309" y="1"/>
                    </a:moveTo>
                    <a:cubicBezTo>
                      <a:pt x="842" y="655"/>
                      <a:pt x="1916" y="281"/>
                      <a:pt x="1" y="2196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3603325" y="4465775"/>
                <a:ext cx="720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1" fill="none" extrusionOk="0">
                    <a:moveTo>
                      <a:pt x="0" y="0"/>
                    </a:moveTo>
                    <a:lnTo>
                      <a:pt x="28815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3610325" y="4358350"/>
                <a:ext cx="181000" cy="1074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4298" fill="none" extrusionOk="0">
                    <a:moveTo>
                      <a:pt x="1" y="1"/>
                    </a:moveTo>
                    <a:cubicBezTo>
                      <a:pt x="1" y="1"/>
                      <a:pt x="6679" y="94"/>
                      <a:pt x="7239" y="4297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4170750" y="4366525"/>
                <a:ext cx="584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971" fill="none" extrusionOk="0">
                    <a:moveTo>
                      <a:pt x="2335" y="1"/>
                    </a:moveTo>
                    <a:cubicBezTo>
                      <a:pt x="2335" y="1"/>
                      <a:pt x="374" y="2709"/>
                      <a:pt x="0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2796550" y="2126025"/>
                <a:ext cx="1385900" cy="2074750"/>
              </a:xfrm>
              <a:custGeom>
                <a:avLst/>
                <a:gdLst/>
                <a:ahLst/>
                <a:cxnLst/>
                <a:rect l="l" t="t" r="r" b="b"/>
                <a:pathLst>
                  <a:path w="55436" h="82990" extrusionOk="0">
                    <a:moveTo>
                      <a:pt x="1402" y="0"/>
                    </a:moveTo>
                    <a:cubicBezTo>
                      <a:pt x="1402" y="1"/>
                      <a:pt x="1" y="8454"/>
                      <a:pt x="3083" y="15412"/>
                    </a:cubicBezTo>
                    <a:cubicBezTo>
                      <a:pt x="5091" y="19989"/>
                      <a:pt x="9014" y="23398"/>
                      <a:pt x="13778" y="24752"/>
                    </a:cubicBezTo>
                    <a:cubicBezTo>
                      <a:pt x="13778" y="24752"/>
                      <a:pt x="30824" y="39463"/>
                      <a:pt x="32318" y="43807"/>
                    </a:cubicBezTo>
                    <a:cubicBezTo>
                      <a:pt x="33532" y="47449"/>
                      <a:pt x="31151" y="82989"/>
                      <a:pt x="31151" y="82989"/>
                    </a:cubicBezTo>
                    <a:lnTo>
                      <a:pt x="50905" y="82989"/>
                    </a:lnTo>
                    <a:cubicBezTo>
                      <a:pt x="50905" y="82989"/>
                      <a:pt x="55435" y="43947"/>
                      <a:pt x="52306" y="35400"/>
                    </a:cubicBezTo>
                    <a:cubicBezTo>
                      <a:pt x="47823" y="23164"/>
                      <a:pt x="27975" y="4297"/>
                      <a:pt x="27975" y="4297"/>
                    </a:cubicBez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3379150" y="2233450"/>
                <a:ext cx="680700" cy="196732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78693" fill="none" extrusionOk="0">
                    <a:moveTo>
                      <a:pt x="1" y="0"/>
                    </a:moveTo>
                    <a:cubicBezTo>
                      <a:pt x="1" y="0"/>
                      <a:pt x="20643" y="21763"/>
                      <a:pt x="24379" y="31103"/>
                    </a:cubicBezTo>
                    <a:cubicBezTo>
                      <a:pt x="27228" y="38202"/>
                      <a:pt x="22931" y="78692"/>
                      <a:pt x="22931" y="78692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2872450" y="2511300"/>
                <a:ext cx="418000" cy="368975"/>
              </a:xfrm>
              <a:custGeom>
                <a:avLst/>
                <a:gdLst/>
                <a:ahLst/>
                <a:cxnLst/>
                <a:rect l="l" t="t" r="r" b="b"/>
                <a:pathLst>
                  <a:path w="16720" h="14759" fill="none" extrusionOk="0">
                    <a:moveTo>
                      <a:pt x="16719" y="14759"/>
                    </a:moveTo>
                    <a:cubicBezTo>
                      <a:pt x="15178" y="13311"/>
                      <a:pt x="12470" y="10882"/>
                      <a:pt x="11629" y="10182"/>
                    </a:cubicBezTo>
                    <a:cubicBezTo>
                      <a:pt x="11115" y="9715"/>
                      <a:pt x="10508" y="9341"/>
                      <a:pt x="9854" y="9108"/>
                    </a:cubicBezTo>
                    <a:cubicBezTo>
                      <a:pt x="5465" y="7567"/>
                      <a:pt x="1915" y="4251"/>
                      <a:pt x="0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3010225" y="2402725"/>
                <a:ext cx="2101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88" fill="none" extrusionOk="0">
                    <a:moveTo>
                      <a:pt x="0" y="1"/>
                    </a:moveTo>
                    <a:cubicBezTo>
                      <a:pt x="0" y="1"/>
                      <a:pt x="5931" y="188"/>
                      <a:pt x="8406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2610925" y="2402725"/>
                <a:ext cx="11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" fill="none" extrusionOk="0">
                    <a:moveTo>
                      <a:pt x="0" y="1"/>
                    </a:moveTo>
                    <a:lnTo>
                      <a:pt x="4764" y="1"/>
                    </a:ln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4383225" y="926825"/>
                <a:ext cx="440200" cy="358600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4344" extrusionOk="0">
                    <a:moveTo>
                      <a:pt x="11626" y="0"/>
                    </a:moveTo>
                    <a:cubicBezTo>
                      <a:pt x="10411" y="0"/>
                      <a:pt x="1969" y="3664"/>
                      <a:pt x="1" y="4583"/>
                    </a:cubicBezTo>
                    <a:lnTo>
                      <a:pt x="3830" y="14343"/>
                    </a:lnTo>
                    <a:cubicBezTo>
                      <a:pt x="3830" y="14343"/>
                      <a:pt x="13638" y="10887"/>
                      <a:pt x="13451" y="9393"/>
                    </a:cubicBezTo>
                    <a:cubicBezTo>
                      <a:pt x="13383" y="8855"/>
                      <a:pt x="13058" y="8715"/>
                      <a:pt x="12738" y="8715"/>
                    </a:cubicBezTo>
                    <a:cubicBezTo>
                      <a:pt x="12391" y="8715"/>
                      <a:pt x="12050" y="8879"/>
                      <a:pt x="12050" y="8879"/>
                    </a:cubicBezTo>
                    <a:cubicBezTo>
                      <a:pt x="12050" y="8879"/>
                      <a:pt x="13591" y="8085"/>
                      <a:pt x="13217" y="7198"/>
                    </a:cubicBezTo>
                    <a:cubicBezTo>
                      <a:pt x="13066" y="6787"/>
                      <a:pt x="12764" y="6676"/>
                      <a:pt x="12483" y="6676"/>
                    </a:cubicBezTo>
                    <a:cubicBezTo>
                      <a:pt x="12159" y="6676"/>
                      <a:pt x="11863" y="6824"/>
                      <a:pt x="11863" y="6824"/>
                    </a:cubicBezTo>
                    <a:cubicBezTo>
                      <a:pt x="11863" y="6824"/>
                      <a:pt x="13684" y="5844"/>
                      <a:pt x="12797" y="4816"/>
                    </a:cubicBezTo>
                    <a:cubicBezTo>
                      <a:pt x="12570" y="4532"/>
                      <a:pt x="12243" y="4448"/>
                      <a:pt x="11934" y="4448"/>
                    </a:cubicBezTo>
                    <a:cubicBezTo>
                      <a:pt x="11482" y="4448"/>
                      <a:pt x="11069" y="4629"/>
                      <a:pt x="11069" y="4629"/>
                    </a:cubicBezTo>
                    <a:cubicBezTo>
                      <a:pt x="11069" y="4629"/>
                      <a:pt x="17607" y="1500"/>
                      <a:pt x="17047" y="566"/>
                    </a:cubicBezTo>
                    <a:cubicBezTo>
                      <a:pt x="16970" y="446"/>
                      <a:pt x="16801" y="395"/>
                      <a:pt x="16573" y="395"/>
                    </a:cubicBezTo>
                    <a:cubicBezTo>
                      <a:pt x="15825" y="395"/>
                      <a:pt x="14438" y="942"/>
                      <a:pt x="13544" y="1407"/>
                    </a:cubicBezTo>
                    <a:cubicBezTo>
                      <a:pt x="12190" y="2014"/>
                      <a:pt x="10789" y="2434"/>
                      <a:pt x="9341" y="2715"/>
                    </a:cubicBezTo>
                    <a:cubicBezTo>
                      <a:pt x="9014" y="2621"/>
                      <a:pt x="12003" y="613"/>
                      <a:pt x="11769" y="53"/>
                    </a:cubicBezTo>
                    <a:cubicBezTo>
                      <a:pt x="11758" y="17"/>
                      <a:pt x="11708" y="0"/>
                      <a:pt x="11626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2589900" y="775175"/>
                <a:ext cx="997100" cy="1501475"/>
              </a:xfrm>
              <a:custGeom>
                <a:avLst/>
                <a:gdLst/>
                <a:ahLst/>
                <a:cxnLst/>
                <a:rect l="l" t="t" r="r" b="b"/>
                <a:pathLst>
                  <a:path w="39884" h="60059" extrusionOk="0">
                    <a:moveTo>
                      <a:pt x="14758" y="1"/>
                    </a:moveTo>
                    <a:cubicBezTo>
                      <a:pt x="14758" y="1"/>
                      <a:pt x="6352" y="1168"/>
                      <a:pt x="2336" y="27088"/>
                    </a:cubicBezTo>
                    <a:cubicBezTo>
                      <a:pt x="608" y="37969"/>
                      <a:pt x="1" y="49037"/>
                      <a:pt x="421" y="60059"/>
                    </a:cubicBezTo>
                    <a:lnTo>
                      <a:pt x="38716" y="60059"/>
                    </a:lnTo>
                    <a:cubicBezTo>
                      <a:pt x="38716" y="60059"/>
                      <a:pt x="39884" y="20503"/>
                      <a:pt x="37969" y="13124"/>
                    </a:cubicBezTo>
                    <a:lnTo>
                      <a:pt x="23818" y="1028"/>
                    </a:lnTo>
                    <a:cubicBezTo>
                      <a:pt x="22704" y="1795"/>
                      <a:pt x="21381" y="2197"/>
                      <a:pt x="20044" y="2197"/>
                    </a:cubicBezTo>
                    <a:cubicBezTo>
                      <a:pt x="19589" y="2197"/>
                      <a:pt x="19132" y="2151"/>
                      <a:pt x="18681" y="2056"/>
                    </a:cubicBezTo>
                    <a:cubicBezTo>
                      <a:pt x="15552" y="1542"/>
                      <a:pt x="14758" y="1"/>
                      <a:pt x="14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3185350" y="800875"/>
                <a:ext cx="138587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55435" h="31571" extrusionOk="0">
                    <a:moveTo>
                      <a:pt x="0" y="0"/>
                    </a:moveTo>
                    <a:lnTo>
                      <a:pt x="3036" y="19054"/>
                    </a:lnTo>
                    <a:cubicBezTo>
                      <a:pt x="3036" y="19054"/>
                      <a:pt x="14338" y="31570"/>
                      <a:pt x="24939" y="31570"/>
                    </a:cubicBezTo>
                    <a:cubicBezTo>
                      <a:pt x="35493" y="31570"/>
                      <a:pt x="55435" y="20315"/>
                      <a:pt x="55435" y="20315"/>
                    </a:cubicBezTo>
                    <a:lnTo>
                      <a:pt x="50671" y="7286"/>
                    </a:lnTo>
                    <a:lnTo>
                      <a:pt x="27554" y="15552"/>
                    </a:lnTo>
                    <a:cubicBezTo>
                      <a:pt x="27554" y="15552"/>
                      <a:pt x="15365" y="4203"/>
                      <a:pt x="9761" y="2102"/>
                    </a:cubicBezTo>
                    <a:cubicBezTo>
                      <a:pt x="6632" y="841"/>
                      <a:pt x="3363" y="14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3302100" y="1318075"/>
                <a:ext cx="2638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7987" fill="none" extrusionOk="0">
                    <a:moveTo>
                      <a:pt x="10555" y="7987"/>
                    </a:moveTo>
                    <a:cubicBezTo>
                      <a:pt x="10555" y="7987"/>
                      <a:pt x="3410" y="2570"/>
                      <a:pt x="1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4397250" y="1002850"/>
                <a:ext cx="108600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13685" fill="none" extrusionOk="0">
                    <a:moveTo>
                      <a:pt x="0" y="1"/>
                    </a:moveTo>
                    <a:lnTo>
                      <a:pt x="4343" y="13684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2598075" y="2197250"/>
                <a:ext cx="96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483" h="1" fill="none" extrusionOk="0">
                    <a:moveTo>
                      <a:pt x="1" y="0"/>
                    </a:moveTo>
                    <a:lnTo>
                      <a:pt x="38482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3396675" y="1389300"/>
                <a:ext cx="9350" cy="8873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5494" fill="none" extrusionOk="0">
                    <a:moveTo>
                      <a:pt x="0" y="1"/>
                    </a:moveTo>
                    <a:cubicBezTo>
                      <a:pt x="374" y="11022"/>
                      <a:pt x="0" y="35494"/>
                      <a:pt x="0" y="35494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2940175" y="633900"/>
                <a:ext cx="280225" cy="21292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8517" extrusionOk="0">
                    <a:moveTo>
                      <a:pt x="887" y="1"/>
                    </a:moveTo>
                    <a:lnTo>
                      <a:pt x="0" y="7006"/>
                    </a:lnTo>
                    <a:cubicBezTo>
                      <a:pt x="0" y="7006"/>
                      <a:pt x="2862" y="8517"/>
                      <a:pt x="6097" y="8517"/>
                    </a:cubicBezTo>
                    <a:cubicBezTo>
                      <a:pt x="7820" y="8517"/>
                      <a:pt x="9650" y="8088"/>
                      <a:pt x="11208" y="6773"/>
                    </a:cubicBezTo>
                    <a:lnTo>
                      <a:pt x="11208" y="2710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2934325" y="359450"/>
                <a:ext cx="454200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4908" extrusionOk="0">
                    <a:moveTo>
                      <a:pt x="10070" y="0"/>
                    </a:moveTo>
                    <a:cubicBezTo>
                      <a:pt x="8922" y="0"/>
                      <a:pt x="3259" y="263"/>
                      <a:pt x="748" y="5328"/>
                    </a:cubicBezTo>
                    <a:cubicBezTo>
                      <a:pt x="1" y="6776"/>
                      <a:pt x="4811" y="12567"/>
                      <a:pt x="6586" y="13641"/>
                    </a:cubicBezTo>
                    <a:cubicBezTo>
                      <a:pt x="7808" y="14414"/>
                      <a:pt x="9777" y="14908"/>
                      <a:pt x="11574" y="14908"/>
                    </a:cubicBezTo>
                    <a:cubicBezTo>
                      <a:pt x="13140" y="14908"/>
                      <a:pt x="14576" y="14533"/>
                      <a:pt x="15272" y="13641"/>
                    </a:cubicBezTo>
                    <a:cubicBezTo>
                      <a:pt x="18167" y="9951"/>
                      <a:pt x="10275" y="4"/>
                      <a:pt x="10275" y="4"/>
                    </a:cubicBezTo>
                    <a:cubicBezTo>
                      <a:pt x="10275" y="4"/>
                      <a:pt x="10203" y="0"/>
                      <a:pt x="1007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2716000" y="312450"/>
                <a:ext cx="527750" cy="613775"/>
              </a:xfrm>
              <a:custGeom>
                <a:avLst/>
                <a:gdLst/>
                <a:ahLst/>
                <a:cxnLst/>
                <a:rect l="l" t="t" r="r" b="b"/>
                <a:pathLst>
                  <a:path w="21110" h="24551" extrusionOk="0">
                    <a:moveTo>
                      <a:pt x="15209" y="1"/>
                    </a:moveTo>
                    <a:cubicBezTo>
                      <a:pt x="12572" y="1"/>
                      <a:pt x="9672" y="897"/>
                      <a:pt x="7192" y="3005"/>
                    </a:cubicBezTo>
                    <a:cubicBezTo>
                      <a:pt x="2195" y="7161"/>
                      <a:pt x="1" y="20938"/>
                      <a:pt x="1" y="20938"/>
                    </a:cubicBezTo>
                    <a:cubicBezTo>
                      <a:pt x="4514" y="24053"/>
                      <a:pt x="10779" y="24550"/>
                      <a:pt x="14321" y="24550"/>
                    </a:cubicBezTo>
                    <a:cubicBezTo>
                      <a:pt x="15984" y="24550"/>
                      <a:pt x="17046" y="24441"/>
                      <a:pt x="17046" y="24441"/>
                    </a:cubicBezTo>
                    <a:lnTo>
                      <a:pt x="17607" y="11364"/>
                    </a:lnTo>
                    <a:cubicBezTo>
                      <a:pt x="17934" y="8796"/>
                      <a:pt x="18074" y="6274"/>
                      <a:pt x="18027" y="3705"/>
                    </a:cubicBezTo>
                    <a:lnTo>
                      <a:pt x="17980" y="3705"/>
                    </a:lnTo>
                    <a:cubicBezTo>
                      <a:pt x="18728" y="3705"/>
                      <a:pt x="19428" y="3565"/>
                      <a:pt x="20082" y="3378"/>
                    </a:cubicBezTo>
                    <a:cubicBezTo>
                      <a:pt x="20689" y="3098"/>
                      <a:pt x="21109" y="1884"/>
                      <a:pt x="21109" y="1884"/>
                    </a:cubicBezTo>
                    <a:cubicBezTo>
                      <a:pt x="19663" y="701"/>
                      <a:pt x="17539" y="1"/>
                      <a:pt x="15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3114125" y="540625"/>
                <a:ext cx="934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037" extrusionOk="0">
                    <a:moveTo>
                      <a:pt x="1414" y="1"/>
                    </a:moveTo>
                    <a:cubicBezTo>
                      <a:pt x="1065" y="1"/>
                      <a:pt x="788" y="219"/>
                      <a:pt x="608" y="556"/>
                    </a:cubicBezTo>
                    <a:cubicBezTo>
                      <a:pt x="1" y="1443"/>
                      <a:pt x="1168" y="3312"/>
                      <a:pt x="1682" y="3592"/>
                    </a:cubicBezTo>
                    <a:cubicBezTo>
                      <a:pt x="2162" y="3884"/>
                      <a:pt x="2604" y="4036"/>
                      <a:pt x="2955" y="4036"/>
                    </a:cubicBezTo>
                    <a:cubicBezTo>
                      <a:pt x="3390" y="4036"/>
                      <a:pt x="3685" y="3802"/>
                      <a:pt x="3737" y="3312"/>
                    </a:cubicBezTo>
                    <a:lnTo>
                      <a:pt x="2756" y="883"/>
                    </a:lnTo>
                    <a:cubicBezTo>
                      <a:pt x="2248" y="254"/>
                      <a:pt x="1789" y="1"/>
                      <a:pt x="1414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3185350" y="707475"/>
                <a:ext cx="38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35" fill="none" extrusionOk="0">
                    <a:moveTo>
                      <a:pt x="1542" y="934"/>
                    </a:moveTo>
                    <a:cubicBezTo>
                      <a:pt x="888" y="934"/>
                      <a:pt x="281" y="560"/>
                      <a:pt x="0" y="0"/>
                    </a:cubicBezTo>
                  </a:path>
                </a:pathLst>
              </a:custGeom>
              <a:noFill/>
              <a:ln w="7000" cap="flat" cmpd="sng">
                <a:solidFill>
                  <a:srgbClr val="E888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3227550" y="483650"/>
                <a:ext cx="313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388" extrusionOk="0">
                    <a:moveTo>
                      <a:pt x="394" y="0"/>
                    </a:moveTo>
                    <a:cubicBezTo>
                      <a:pt x="1" y="0"/>
                      <a:pt x="196" y="1308"/>
                      <a:pt x="834" y="1387"/>
                    </a:cubicBezTo>
                    <a:cubicBezTo>
                      <a:pt x="928" y="1387"/>
                      <a:pt x="1021" y="1341"/>
                      <a:pt x="1068" y="1247"/>
                    </a:cubicBezTo>
                    <a:cubicBezTo>
                      <a:pt x="1255" y="874"/>
                      <a:pt x="974" y="360"/>
                      <a:pt x="647" y="126"/>
                    </a:cubicBezTo>
                    <a:cubicBezTo>
                      <a:pt x="546" y="38"/>
                      <a:pt x="461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3204025" y="451775"/>
                <a:ext cx="374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168" fill="none" extrusionOk="0">
                    <a:moveTo>
                      <a:pt x="1495" y="0"/>
                    </a:moveTo>
                    <a:cubicBezTo>
                      <a:pt x="795" y="94"/>
                      <a:pt x="187" y="514"/>
                      <a:pt x="1" y="1168"/>
                    </a:cubicBezTo>
                  </a:path>
                </a:pathLst>
              </a:custGeom>
              <a:noFill/>
              <a:ln w="7000" cap="rnd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3257725" y="600050"/>
                <a:ext cx="6190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63" extrusionOk="0">
                    <a:moveTo>
                      <a:pt x="1776" y="0"/>
                    </a:moveTo>
                    <a:lnTo>
                      <a:pt x="1" y="561"/>
                    </a:lnTo>
                    <a:cubicBezTo>
                      <a:pt x="1" y="561"/>
                      <a:pt x="648" y="2462"/>
                      <a:pt x="1453" y="2462"/>
                    </a:cubicBezTo>
                    <a:cubicBezTo>
                      <a:pt x="1513" y="2462"/>
                      <a:pt x="1574" y="2452"/>
                      <a:pt x="1635" y="2429"/>
                    </a:cubicBezTo>
                    <a:cubicBezTo>
                      <a:pt x="2476" y="2149"/>
                      <a:pt x="1776" y="1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2927325" y="237975"/>
                <a:ext cx="122625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314" extrusionOk="0">
                    <a:moveTo>
                      <a:pt x="2525" y="0"/>
                    </a:moveTo>
                    <a:cubicBezTo>
                      <a:pt x="2227" y="0"/>
                      <a:pt x="1927" y="49"/>
                      <a:pt x="1635" y="146"/>
                    </a:cubicBezTo>
                    <a:cubicBezTo>
                      <a:pt x="1355" y="193"/>
                      <a:pt x="1121" y="333"/>
                      <a:pt x="888" y="473"/>
                    </a:cubicBezTo>
                    <a:cubicBezTo>
                      <a:pt x="0" y="1127"/>
                      <a:pt x="0" y="2575"/>
                      <a:pt x="654" y="3509"/>
                    </a:cubicBezTo>
                    <a:cubicBezTo>
                      <a:pt x="888" y="3882"/>
                      <a:pt x="1261" y="4162"/>
                      <a:pt x="1728" y="4303"/>
                    </a:cubicBezTo>
                    <a:cubicBezTo>
                      <a:pt x="1832" y="4310"/>
                      <a:pt x="1935" y="4314"/>
                      <a:pt x="2039" y="4314"/>
                    </a:cubicBezTo>
                    <a:cubicBezTo>
                      <a:pt x="2587" y="4314"/>
                      <a:pt x="3125" y="4204"/>
                      <a:pt x="3596" y="3929"/>
                    </a:cubicBezTo>
                    <a:lnTo>
                      <a:pt x="3737" y="3649"/>
                    </a:lnTo>
                    <a:cubicBezTo>
                      <a:pt x="4437" y="3415"/>
                      <a:pt x="4904" y="2761"/>
                      <a:pt x="4904" y="2014"/>
                    </a:cubicBezTo>
                    <a:cubicBezTo>
                      <a:pt x="4811" y="1267"/>
                      <a:pt x="4390" y="613"/>
                      <a:pt x="3737" y="286"/>
                    </a:cubicBezTo>
                    <a:cubicBezTo>
                      <a:pt x="3355" y="96"/>
                      <a:pt x="2942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3263575" y="483300"/>
                <a:ext cx="5722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2803" extrusionOk="0">
                    <a:moveTo>
                      <a:pt x="0" y="0"/>
                    </a:moveTo>
                    <a:lnTo>
                      <a:pt x="1121" y="2802"/>
                    </a:lnTo>
                    <a:cubicBezTo>
                      <a:pt x="1121" y="2802"/>
                      <a:pt x="2289" y="2289"/>
                      <a:pt x="2289" y="1822"/>
                    </a:cubicBezTo>
                    <a:cubicBezTo>
                      <a:pt x="2289" y="981"/>
                      <a:pt x="234" y="94"/>
                      <a:pt x="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3805300" y="1890175"/>
                <a:ext cx="19617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076" extrusionOk="0">
                    <a:moveTo>
                      <a:pt x="1" y="1"/>
                    </a:moveTo>
                    <a:cubicBezTo>
                      <a:pt x="795" y="1448"/>
                      <a:pt x="2476" y="2289"/>
                      <a:pt x="4110" y="2476"/>
                    </a:cubicBezTo>
                    <a:cubicBezTo>
                      <a:pt x="4531" y="2523"/>
                      <a:pt x="4904" y="2569"/>
                      <a:pt x="5278" y="2756"/>
                    </a:cubicBezTo>
                    <a:cubicBezTo>
                      <a:pt x="5465" y="2896"/>
                      <a:pt x="5652" y="3036"/>
                      <a:pt x="5838" y="3176"/>
                    </a:cubicBezTo>
                    <a:cubicBezTo>
                      <a:pt x="6259" y="3550"/>
                      <a:pt x="6726" y="3830"/>
                      <a:pt x="7286" y="4017"/>
                    </a:cubicBezTo>
                    <a:cubicBezTo>
                      <a:pt x="7358" y="4053"/>
                      <a:pt x="7459" y="4075"/>
                      <a:pt x="7555" y="4075"/>
                    </a:cubicBezTo>
                    <a:cubicBezTo>
                      <a:pt x="7706" y="4075"/>
                      <a:pt x="7846" y="4020"/>
                      <a:pt x="7846" y="3877"/>
                    </a:cubicBezTo>
                    <a:cubicBezTo>
                      <a:pt x="7846" y="3784"/>
                      <a:pt x="7800" y="3737"/>
                      <a:pt x="7800" y="3690"/>
                    </a:cubicBezTo>
                    <a:cubicBezTo>
                      <a:pt x="7286" y="2616"/>
                      <a:pt x="6866" y="1308"/>
                      <a:pt x="5652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3804150" y="1890175"/>
                <a:ext cx="2008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4193" extrusionOk="0">
                    <a:moveTo>
                      <a:pt x="5698" y="1"/>
                    </a:moveTo>
                    <a:lnTo>
                      <a:pt x="5698" y="1"/>
                    </a:lnTo>
                    <a:cubicBezTo>
                      <a:pt x="6398" y="888"/>
                      <a:pt x="7005" y="1869"/>
                      <a:pt x="7379" y="2943"/>
                    </a:cubicBezTo>
                    <a:cubicBezTo>
                      <a:pt x="7472" y="3223"/>
                      <a:pt x="7612" y="3457"/>
                      <a:pt x="7706" y="3737"/>
                    </a:cubicBezTo>
                    <a:cubicBezTo>
                      <a:pt x="7752" y="3784"/>
                      <a:pt x="7752" y="3830"/>
                      <a:pt x="7752" y="3877"/>
                    </a:cubicBezTo>
                    <a:cubicBezTo>
                      <a:pt x="7752" y="3877"/>
                      <a:pt x="7752" y="3924"/>
                      <a:pt x="7706" y="3924"/>
                    </a:cubicBezTo>
                    <a:cubicBezTo>
                      <a:pt x="7659" y="3947"/>
                      <a:pt x="7601" y="3959"/>
                      <a:pt x="7542" y="3959"/>
                    </a:cubicBezTo>
                    <a:cubicBezTo>
                      <a:pt x="7484" y="3959"/>
                      <a:pt x="7425" y="3947"/>
                      <a:pt x="7379" y="3924"/>
                    </a:cubicBezTo>
                    <a:cubicBezTo>
                      <a:pt x="6818" y="3737"/>
                      <a:pt x="6351" y="3410"/>
                      <a:pt x="5931" y="3036"/>
                    </a:cubicBezTo>
                    <a:cubicBezTo>
                      <a:pt x="5744" y="2850"/>
                      <a:pt x="5464" y="2663"/>
                      <a:pt x="5184" y="2523"/>
                    </a:cubicBezTo>
                    <a:cubicBezTo>
                      <a:pt x="4904" y="2429"/>
                      <a:pt x="4623" y="2383"/>
                      <a:pt x="4297" y="2383"/>
                    </a:cubicBezTo>
                    <a:cubicBezTo>
                      <a:pt x="3736" y="2289"/>
                      <a:pt x="3176" y="2196"/>
                      <a:pt x="2662" y="2009"/>
                    </a:cubicBezTo>
                    <a:cubicBezTo>
                      <a:pt x="1588" y="1635"/>
                      <a:pt x="607" y="935"/>
                      <a:pt x="0" y="1"/>
                    </a:cubicBezTo>
                    <a:lnTo>
                      <a:pt x="0" y="1"/>
                    </a:lnTo>
                    <a:cubicBezTo>
                      <a:pt x="560" y="1028"/>
                      <a:pt x="1494" y="1822"/>
                      <a:pt x="2569" y="2196"/>
                    </a:cubicBezTo>
                    <a:cubicBezTo>
                      <a:pt x="3129" y="2429"/>
                      <a:pt x="3689" y="2569"/>
                      <a:pt x="4297" y="2616"/>
                    </a:cubicBezTo>
                    <a:cubicBezTo>
                      <a:pt x="4577" y="2663"/>
                      <a:pt x="4810" y="2709"/>
                      <a:pt x="5090" y="2803"/>
                    </a:cubicBezTo>
                    <a:cubicBezTo>
                      <a:pt x="5324" y="2896"/>
                      <a:pt x="5557" y="3083"/>
                      <a:pt x="5744" y="3270"/>
                    </a:cubicBezTo>
                    <a:cubicBezTo>
                      <a:pt x="6211" y="3643"/>
                      <a:pt x="6725" y="3970"/>
                      <a:pt x="7285" y="4157"/>
                    </a:cubicBezTo>
                    <a:cubicBezTo>
                      <a:pt x="7355" y="4181"/>
                      <a:pt x="7437" y="4192"/>
                      <a:pt x="7525" y="4192"/>
                    </a:cubicBezTo>
                    <a:cubicBezTo>
                      <a:pt x="7612" y="4192"/>
                      <a:pt x="7706" y="4181"/>
                      <a:pt x="7799" y="4157"/>
                    </a:cubicBezTo>
                    <a:cubicBezTo>
                      <a:pt x="7892" y="4157"/>
                      <a:pt x="7986" y="4017"/>
                      <a:pt x="8033" y="3924"/>
                    </a:cubicBezTo>
                    <a:cubicBezTo>
                      <a:pt x="8033" y="3830"/>
                      <a:pt x="7939" y="3737"/>
                      <a:pt x="7939" y="3643"/>
                    </a:cubicBezTo>
                    <a:lnTo>
                      <a:pt x="7612" y="2850"/>
                    </a:lnTo>
                    <a:cubicBezTo>
                      <a:pt x="7379" y="2336"/>
                      <a:pt x="7099" y="1822"/>
                      <a:pt x="6772" y="1308"/>
                    </a:cubicBezTo>
                    <a:cubicBezTo>
                      <a:pt x="6491" y="841"/>
                      <a:pt x="6118" y="374"/>
                      <a:pt x="5698" y="1"/>
                    </a:cubicBezTo>
                    <a:close/>
                  </a:path>
                </a:pathLst>
              </a:custGeom>
              <a:solidFill>
                <a:srgbClr val="E888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12" name="Google Shape;1212;p44"/>
            <p:cNvCxnSpPr/>
            <p:nvPr/>
          </p:nvCxnSpPr>
          <p:spPr>
            <a:xfrm>
              <a:off x="1345163" y="4603500"/>
              <a:ext cx="172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3" name="Google Shape;1213;p44"/>
          <p:cNvSpPr txBox="1">
            <a:spLocks noGrp="1"/>
          </p:cNvSpPr>
          <p:nvPr>
            <p:ph type="subTitle" idx="2"/>
          </p:nvPr>
        </p:nvSpPr>
        <p:spPr>
          <a:xfrm>
            <a:off x="2305530" y="2221622"/>
            <a:ext cx="2207122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</a:t>
            </a:r>
            <a:r>
              <a:rPr lang="en" dirty="0"/>
              <a:t>ìm hiểu về bài toán và cách thức hoạt động website</a:t>
            </a:r>
            <a:endParaRPr dirty="0"/>
          </a:p>
        </p:txBody>
      </p:sp>
      <p:sp>
        <p:nvSpPr>
          <p:cNvPr id="1214" name="Google Shape;1214;p44"/>
          <p:cNvSpPr txBox="1">
            <a:spLocks noGrp="1"/>
          </p:cNvSpPr>
          <p:nvPr>
            <p:ph type="subTitle" idx="4"/>
          </p:nvPr>
        </p:nvSpPr>
        <p:spPr>
          <a:xfrm>
            <a:off x="5047897" y="2213024"/>
            <a:ext cx="1911000" cy="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dirty="0"/>
          </a:p>
        </p:txBody>
      </p:sp>
      <p:sp>
        <p:nvSpPr>
          <p:cNvPr id="1216" name="Google Shape;1216;p44"/>
          <p:cNvSpPr txBox="1">
            <a:spLocks noGrp="1"/>
          </p:cNvSpPr>
          <p:nvPr>
            <p:ph type="subTitle" idx="3"/>
          </p:nvPr>
        </p:nvSpPr>
        <p:spPr>
          <a:xfrm>
            <a:off x="4868263" y="1889193"/>
            <a:ext cx="2566831" cy="3923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2.Giới thiệu công nghệ</a:t>
            </a:r>
            <a:endParaRPr sz="1600" dirty="0"/>
          </a:p>
        </p:txBody>
      </p:sp>
      <p:sp>
        <p:nvSpPr>
          <p:cNvPr id="1217" name="Google Shape;1217;p44"/>
          <p:cNvSpPr txBox="1">
            <a:spLocks noGrp="1"/>
          </p:cNvSpPr>
          <p:nvPr>
            <p:ph type="subTitle" idx="1"/>
          </p:nvPr>
        </p:nvSpPr>
        <p:spPr>
          <a:xfrm>
            <a:off x="2061465" y="1889068"/>
            <a:ext cx="2597347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1.Tổng quan bài toán</a:t>
            </a:r>
            <a:endParaRPr sz="1600" dirty="0"/>
          </a:p>
        </p:txBody>
      </p:sp>
      <p:sp>
        <p:nvSpPr>
          <p:cNvPr id="1218" name="Google Shape;1218;p44"/>
          <p:cNvSpPr txBox="1">
            <a:spLocks noGrp="1"/>
          </p:cNvSpPr>
          <p:nvPr>
            <p:ph type="subTitle" idx="7"/>
          </p:nvPr>
        </p:nvSpPr>
        <p:spPr>
          <a:xfrm>
            <a:off x="2382515" y="3012560"/>
            <a:ext cx="2422397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3.Nội dung nghiên cứu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9" name="Google Shape;1219;p44"/>
          <p:cNvSpPr txBox="1">
            <a:spLocks noGrp="1"/>
          </p:cNvSpPr>
          <p:nvPr>
            <p:ph type="subTitle" idx="8"/>
          </p:nvPr>
        </p:nvSpPr>
        <p:spPr>
          <a:xfrm>
            <a:off x="2328311" y="3341535"/>
            <a:ext cx="2664016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Khảo sát nghiệp vụ, phân tích các chức năng chính</a:t>
            </a:r>
            <a:endParaRPr dirty="0"/>
          </a:p>
        </p:txBody>
      </p:sp>
      <p:sp>
        <p:nvSpPr>
          <p:cNvPr id="2" name="Google Shape;1218;p44">
            <a:extLst>
              <a:ext uri="{FF2B5EF4-FFF2-40B4-BE49-F238E27FC236}">
                <a16:creationId xmlns:a16="http://schemas.microsoft.com/office/drawing/2014/main" id="{7E356FF6-8A02-1928-D239-B293BB6C2C4D}"/>
              </a:ext>
            </a:extLst>
          </p:cNvPr>
          <p:cNvSpPr txBox="1">
            <a:spLocks/>
          </p:cNvSpPr>
          <p:nvPr/>
        </p:nvSpPr>
        <p:spPr>
          <a:xfrm>
            <a:off x="5103494" y="3022238"/>
            <a:ext cx="23316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partan"/>
              <a:buNone/>
              <a:defRPr sz="1800" b="1" i="0" u="none" strike="noStrike" cap="none">
                <a:solidFill>
                  <a:schemeClr val="dk2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n-US" sz="1600" dirty="0"/>
              <a:t>4.Kết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nghiên</a:t>
            </a:r>
            <a:r>
              <a:rPr lang="en-US" sz="1600" dirty="0"/>
              <a:t> </a:t>
            </a:r>
            <a:r>
              <a:rPr lang="en-US" sz="1600" dirty="0" err="1"/>
              <a:t>cứu</a:t>
            </a:r>
            <a:endParaRPr lang="en-US" sz="1600" dirty="0"/>
          </a:p>
          <a:p>
            <a:pPr marL="0" indent="0" algn="l"/>
            <a:endParaRPr lang="en-US" dirty="0"/>
          </a:p>
        </p:txBody>
      </p:sp>
      <p:sp>
        <p:nvSpPr>
          <p:cNvPr id="3" name="Google Shape;1219;p44">
            <a:extLst>
              <a:ext uri="{FF2B5EF4-FFF2-40B4-BE49-F238E27FC236}">
                <a16:creationId xmlns:a16="http://schemas.microsoft.com/office/drawing/2014/main" id="{532A9016-11D2-A258-9B99-0E4A79032E0C}"/>
              </a:ext>
            </a:extLst>
          </p:cNvPr>
          <p:cNvSpPr txBox="1">
            <a:spLocks/>
          </p:cNvSpPr>
          <p:nvPr/>
        </p:nvSpPr>
        <p:spPr>
          <a:xfrm>
            <a:off x="5252569" y="3368741"/>
            <a:ext cx="1799806" cy="352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Barlow Semi Condensed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marL="0" indent="0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1" grpId="0"/>
      <p:bldP spid="1213" grpId="0" build="p"/>
      <p:bldP spid="1214" grpId="0" build="p"/>
      <p:bldP spid="1216" grpId="0" build="p"/>
      <p:bldP spid="1217" grpId="0" build="p"/>
      <p:bldP spid="1218" grpId="0" build="p"/>
      <p:bldP spid="1219" grpId="0" build="p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37"/>
          <p:cNvGrpSpPr/>
          <p:nvPr/>
        </p:nvGrpSpPr>
        <p:grpSpPr>
          <a:xfrm>
            <a:off x="982100" y="520385"/>
            <a:ext cx="6911400" cy="811182"/>
            <a:chOff x="1116275" y="521925"/>
            <a:chExt cx="6911400" cy="811182"/>
          </a:xfrm>
        </p:grpSpPr>
        <p:sp>
          <p:nvSpPr>
            <p:cNvPr id="780" name="Google Shape;780;p37"/>
            <p:cNvSpPr/>
            <p:nvPr/>
          </p:nvSpPr>
          <p:spPr>
            <a:xfrm>
              <a:off x="1116275" y="521925"/>
              <a:ext cx="6911400" cy="6636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7"/>
            <p:cNvSpPr/>
            <p:nvPr/>
          </p:nvSpPr>
          <p:spPr>
            <a:xfrm rot="3597242">
              <a:off x="4457341" y="9966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37"/>
          <p:cNvSpPr txBox="1">
            <a:spLocks noGrp="1"/>
          </p:cNvSpPr>
          <p:nvPr>
            <p:ph type="title"/>
          </p:nvPr>
        </p:nvSpPr>
        <p:spPr>
          <a:xfrm>
            <a:off x="961204" y="529328"/>
            <a:ext cx="6646800" cy="72264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b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Tổng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quan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bài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toán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155549" y="1409957"/>
            <a:ext cx="6646799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 defTabSz="3600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bùng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ngành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công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nghệ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tin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nhanh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chóng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kênh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truyền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đem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lại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con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thông tin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nóng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nhanh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nhất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dần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thay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thế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giấy</a:t>
            </a:r>
            <a:r>
              <a:rPr lang="vi-VN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defTabSz="3600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 qua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những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website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mọi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thể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biết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tin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tức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ngoài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sự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kiện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công văn, thông </a:t>
            </a:r>
            <a:r>
              <a:rPr lang="vi-VN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báo</a:t>
            </a:r>
            <a:r>
              <a:rPr lang="vi-VN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sz="16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 defTabSz="3600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ránh những phiền hà mà phương thức giao tiếp truyền thống thường gặp phải</a:t>
            </a:r>
            <a:r>
              <a:rPr lang="en-US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285750" indent="-285750" algn="just" defTabSz="360000">
              <a:lnSpc>
                <a:spcPct val="15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89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oogle Shape;927;p40"/>
          <p:cNvGrpSpPr/>
          <p:nvPr/>
        </p:nvGrpSpPr>
        <p:grpSpPr>
          <a:xfrm>
            <a:off x="2326099" y="540000"/>
            <a:ext cx="4781455" cy="869241"/>
            <a:chOff x="2326100" y="540000"/>
            <a:chExt cx="4491900" cy="869241"/>
          </a:xfrm>
        </p:grpSpPr>
        <p:sp>
          <p:nvSpPr>
            <p:cNvPr id="928" name="Google Shape;928;p40"/>
            <p:cNvSpPr/>
            <p:nvPr/>
          </p:nvSpPr>
          <p:spPr>
            <a:xfrm>
              <a:off x="2326100" y="540000"/>
              <a:ext cx="44919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 rot="3597242">
              <a:off x="4457341" y="1119052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0" name="Google Shape;930;p40"/>
          <p:cNvSpPr txBox="1">
            <a:spLocks noGrp="1"/>
          </p:cNvSpPr>
          <p:nvPr>
            <p:ph type="title"/>
          </p:nvPr>
        </p:nvSpPr>
        <p:spPr>
          <a:xfrm>
            <a:off x="2415793" y="624616"/>
            <a:ext cx="4691761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Mô tả hoạt động của website</a:t>
            </a:r>
            <a:endParaRPr sz="2800" dirty="0"/>
          </a:p>
        </p:txBody>
      </p:sp>
      <p:sp>
        <p:nvSpPr>
          <p:cNvPr id="931" name="Google Shape;931;p40"/>
          <p:cNvSpPr/>
          <p:nvPr/>
        </p:nvSpPr>
        <p:spPr>
          <a:xfrm>
            <a:off x="1734345" y="3460682"/>
            <a:ext cx="5496323" cy="151634"/>
          </a:xfrm>
          <a:custGeom>
            <a:avLst/>
            <a:gdLst/>
            <a:ahLst/>
            <a:cxnLst/>
            <a:rect l="l" t="t" r="r" b="b"/>
            <a:pathLst>
              <a:path w="285338" h="7872" extrusionOk="0">
                <a:moveTo>
                  <a:pt x="3918" y="1"/>
                </a:moveTo>
                <a:cubicBezTo>
                  <a:pt x="1753" y="1"/>
                  <a:pt x="0" y="1754"/>
                  <a:pt x="0" y="3919"/>
                </a:cubicBezTo>
                <a:lnTo>
                  <a:pt x="0" y="3953"/>
                </a:lnTo>
                <a:cubicBezTo>
                  <a:pt x="0" y="6118"/>
                  <a:pt x="1753" y="7871"/>
                  <a:pt x="3918" y="7871"/>
                </a:cubicBezTo>
                <a:lnTo>
                  <a:pt x="281419" y="7871"/>
                </a:lnTo>
                <a:cubicBezTo>
                  <a:pt x="283585" y="7871"/>
                  <a:pt x="285338" y="6118"/>
                  <a:pt x="285338" y="3953"/>
                </a:cubicBezTo>
                <a:lnTo>
                  <a:pt x="285338" y="3919"/>
                </a:lnTo>
                <a:cubicBezTo>
                  <a:pt x="285338" y="1754"/>
                  <a:pt x="283585" y="1"/>
                  <a:pt x="2814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0"/>
          <p:cNvSpPr txBox="1"/>
          <p:nvPr/>
        </p:nvSpPr>
        <p:spPr>
          <a:xfrm>
            <a:off x="6010996" y="2084993"/>
            <a:ext cx="1940117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Quản</a:t>
            </a:r>
            <a:r>
              <a:rPr lang="en-US" sz="18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trị</a:t>
            </a:r>
            <a:r>
              <a:rPr lang="en-US" sz="18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viên</a:t>
            </a:r>
            <a:endParaRPr sz="18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33" name="Google Shape;933;p40"/>
          <p:cNvSpPr txBox="1"/>
          <p:nvPr/>
        </p:nvSpPr>
        <p:spPr>
          <a:xfrm>
            <a:off x="6211497" y="2596956"/>
            <a:ext cx="17187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Quản trị trang website</a:t>
            </a: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934" name="Google Shape;934;p40"/>
          <p:cNvGrpSpPr/>
          <p:nvPr/>
        </p:nvGrpSpPr>
        <p:grpSpPr>
          <a:xfrm>
            <a:off x="1459976" y="3210699"/>
            <a:ext cx="651600" cy="651600"/>
            <a:chOff x="1718400" y="2744075"/>
            <a:chExt cx="651600" cy="651600"/>
          </a:xfrm>
        </p:grpSpPr>
        <p:sp>
          <p:nvSpPr>
            <p:cNvPr id="935" name="Google Shape;935;p40"/>
            <p:cNvSpPr/>
            <p:nvPr/>
          </p:nvSpPr>
          <p:spPr>
            <a:xfrm>
              <a:off x="1718400" y="2744075"/>
              <a:ext cx="651600" cy="651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36" name="Google Shape;936;p40"/>
            <p:cNvGrpSpPr/>
            <p:nvPr/>
          </p:nvGrpSpPr>
          <p:grpSpPr>
            <a:xfrm>
              <a:off x="1850546" y="2922762"/>
              <a:ext cx="387256" cy="294331"/>
              <a:chOff x="3486572" y="2433470"/>
              <a:chExt cx="379328" cy="281738"/>
            </a:xfrm>
          </p:grpSpPr>
          <p:sp>
            <p:nvSpPr>
              <p:cNvPr id="937" name="Google Shape;937;p40"/>
              <p:cNvSpPr/>
              <p:nvPr/>
            </p:nvSpPr>
            <p:spPr>
              <a:xfrm>
                <a:off x="3549217" y="2556544"/>
                <a:ext cx="253724" cy="139858"/>
              </a:xfrm>
              <a:custGeom>
                <a:avLst/>
                <a:gdLst/>
                <a:ahLst/>
                <a:cxnLst/>
                <a:rect l="l" t="t" r="r" b="b"/>
                <a:pathLst>
                  <a:path w="16946" h="9341" extrusionOk="0">
                    <a:moveTo>
                      <a:pt x="0" y="1"/>
                    </a:moveTo>
                    <a:lnTo>
                      <a:pt x="0" y="6371"/>
                    </a:lnTo>
                    <a:cubicBezTo>
                      <a:pt x="2447" y="8323"/>
                      <a:pt x="5443" y="9341"/>
                      <a:pt x="8469" y="9341"/>
                    </a:cubicBezTo>
                    <a:cubicBezTo>
                      <a:pt x="10071" y="9341"/>
                      <a:pt x="11682" y="9056"/>
                      <a:pt x="13224" y="8474"/>
                    </a:cubicBezTo>
                    <a:cubicBezTo>
                      <a:pt x="13498" y="8389"/>
                      <a:pt x="13771" y="8284"/>
                      <a:pt x="14023" y="8158"/>
                    </a:cubicBezTo>
                    <a:cubicBezTo>
                      <a:pt x="15075" y="7696"/>
                      <a:pt x="16042" y="7086"/>
                      <a:pt x="16946" y="6371"/>
                    </a:cubicBezTo>
                    <a:lnTo>
                      <a:pt x="169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0"/>
              <p:cNvSpPr/>
              <p:nvPr/>
            </p:nvSpPr>
            <p:spPr>
              <a:xfrm>
                <a:off x="3549532" y="2556544"/>
                <a:ext cx="253410" cy="56057"/>
              </a:xfrm>
              <a:custGeom>
                <a:avLst/>
                <a:gdLst/>
                <a:ahLst/>
                <a:cxnLst/>
                <a:rect l="l" t="t" r="r" b="b"/>
                <a:pathLst>
                  <a:path w="16925" h="3744" extrusionOk="0">
                    <a:moveTo>
                      <a:pt x="0" y="1"/>
                    </a:moveTo>
                    <a:lnTo>
                      <a:pt x="0" y="526"/>
                    </a:lnTo>
                    <a:lnTo>
                      <a:pt x="8452" y="3743"/>
                    </a:lnTo>
                    <a:lnTo>
                      <a:pt x="16925" y="526"/>
                    </a:lnTo>
                    <a:lnTo>
                      <a:pt x="169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0"/>
              <p:cNvSpPr/>
              <p:nvPr/>
            </p:nvSpPr>
            <p:spPr>
              <a:xfrm>
                <a:off x="3486572" y="2433470"/>
                <a:ext cx="379328" cy="171255"/>
              </a:xfrm>
              <a:custGeom>
                <a:avLst/>
                <a:gdLst/>
                <a:ahLst/>
                <a:cxnLst/>
                <a:rect l="l" t="t" r="r" b="b"/>
                <a:pathLst>
                  <a:path w="25335" h="11438" extrusionOk="0">
                    <a:moveTo>
                      <a:pt x="12657" y="0"/>
                    </a:moveTo>
                    <a:lnTo>
                      <a:pt x="0" y="4836"/>
                    </a:lnTo>
                    <a:lnTo>
                      <a:pt x="0" y="6623"/>
                    </a:lnTo>
                    <a:lnTo>
                      <a:pt x="12657" y="11437"/>
                    </a:lnTo>
                    <a:lnTo>
                      <a:pt x="25335" y="6623"/>
                    </a:lnTo>
                    <a:lnTo>
                      <a:pt x="25335" y="4836"/>
                    </a:lnTo>
                    <a:lnTo>
                      <a:pt x="1265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0"/>
              <p:cNvSpPr/>
              <p:nvPr/>
            </p:nvSpPr>
            <p:spPr>
              <a:xfrm>
                <a:off x="3667994" y="2491294"/>
                <a:ext cx="111650" cy="223914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14955" extrusionOk="0">
                    <a:moveTo>
                      <a:pt x="560" y="0"/>
                    </a:moveTo>
                    <a:cubicBezTo>
                      <a:pt x="189" y="0"/>
                      <a:pt x="1" y="537"/>
                      <a:pt x="393" y="742"/>
                    </a:cubicBezTo>
                    <a:lnTo>
                      <a:pt x="6679" y="3581"/>
                    </a:lnTo>
                    <a:lnTo>
                      <a:pt x="6679" y="14577"/>
                    </a:lnTo>
                    <a:cubicBezTo>
                      <a:pt x="6679" y="14787"/>
                      <a:pt x="6847" y="14955"/>
                      <a:pt x="7057" y="14955"/>
                    </a:cubicBezTo>
                    <a:cubicBezTo>
                      <a:pt x="7268" y="14955"/>
                      <a:pt x="7457" y="14787"/>
                      <a:pt x="7457" y="14577"/>
                    </a:cubicBezTo>
                    <a:lnTo>
                      <a:pt x="7457" y="3328"/>
                    </a:lnTo>
                    <a:cubicBezTo>
                      <a:pt x="7436" y="3181"/>
                      <a:pt x="7352" y="3034"/>
                      <a:pt x="7226" y="2971"/>
                    </a:cubicBezTo>
                    <a:lnTo>
                      <a:pt x="708" y="28"/>
                    </a:lnTo>
                    <a:cubicBezTo>
                      <a:pt x="656" y="9"/>
                      <a:pt x="607" y="0"/>
                      <a:pt x="5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50" name="Google Shape;950;p40"/>
          <p:cNvSpPr txBox="1"/>
          <p:nvPr/>
        </p:nvSpPr>
        <p:spPr>
          <a:xfrm>
            <a:off x="796576" y="2070944"/>
            <a:ext cx="1719000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Người</a:t>
            </a:r>
            <a:r>
              <a:rPr lang="en-US" sz="18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 </a:t>
            </a:r>
            <a:r>
              <a:rPr lang="en-US" sz="1800" b="1" dirty="0" err="1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dùng</a:t>
            </a:r>
            <a:endParaRPr sz="18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51" name="Google Shape;951;p40"/>
          <p:cNvSpPr txBox="1"/>
          <p:nvPr/>
        </p:nvSpPr>
        <p:spPr>
          <a:xfrm>
            <a:off x="568005" y="2640164"/>
            <a:ext cx="2418661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Đăng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ký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/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đăng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nhập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tài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khoản</a:t>
            </a:r>
            <a:endParaRPr lang="en-US"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Tìm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kiếm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và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đọc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bài</a:t>
            </a:r>
            <a:r>
              <a:rPr lang="en-US" dirty="0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viết</a:t>
            </a:r>
            <a:endParaRPr dirty="0">
              <a:solidFill>
                <a:schemeClr val="dk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952" name="Google Shape;952;p40"/>
          <p:cNvGrpSpPr/>
          <p:nvPr/>
        </p:nvGrpSpPr>
        <p:grpSpPr>
          <a:xfrm>
            <a:off x="6682140" y="3217515"/>
            <a:ext cx="649200" cy="649200"/>
            <a:chOff x="5413325" y="2654475"/>
            <a:chExt cx="649200" cy="649200"/>
          </a:xfrm>
        </p:grpSpPr>
        <p:sp>
          <p:nvSpPr>
            <p:cNvPr id="953" name="Google Shape;953;p40"/>
            <p:cNvSpPr/>
            <p:nvPr/>
          </p:nvSpPr>
          <p:spPr>
            <a:xfrm>
              <a:off x="5413325" y="2654475"/>
              <a:ext cx="649200" cy="64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4" name="Google Shape;954;p40"/>
            <p:cNvGrpSpPr/>
            <p:nvPr/>
          </p:nvGrpSpPr>
          <p:grpSpPr>
            <a:xfrm>
              <a:off x="5544940" y="2801497"/>
              <a:ext cx="385890" cy="354956"/>
              <a:chOff x="3944637" y="3354913"/>
              <a:chExt cx="415696" cy="371526"/>
            </a:xfrm>
          </p:grpSpPr>
          <p:sp>
            <p:nvSpPr>
              <p:cNvPr id="955" name="Google Shape;955;p40"/>
              <p:cNvSpPr/>
              <p:nvPr/>
            </p:nvSpPr>
            <p:spPr>
              <a:xfrm>
                <a:off x="4069031" y="3391598"/>
                <a:ext cx="126941" cy="126941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34" extrusionOk="0">
                    <a:moveTo>
                      <a:pt x="2422" y="0"/>
                    </a:moveTo>
                    <a:cubicBezTo>
                      <a:pt x="1092" y="0"/>
                      <a:pt x="10" y="1072"/>
                      <a:pt x="1" y="2412"/>
                    </a:cubicBezTo>
                    <a:cubicBezTo>
                      <a:pt x="1" y="3742"/>
                      <a:pt x="1072" y="4824"/>
                      <a:pt x="2412" y="4833"/>
                    </a:cubicBezTo>
                    <a:cubicBezTo>
                      <a:pt x="3743" y="4833"/>
                      <a:pt x="4824" y="3752"/>
                      <a:pt x="4834" y="2422"/>
                    </a:cubicBezTo>
                    <a:cubicBezTo>
                      <a:pt x="4834" y="1091"/>
                      <a:pt x="3752" y="10"/>
                      <a:pt x="24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0"/>
              <p:cNvSpPr/>
              <p:nvPr/>
            </p:nvSpPr>
            <p:spPr>
              <a:xfrm>
                <a:off x="4089382" y="3411950"/>
                <a:ext cx="86238" cy="86238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4" extrusionOk="0">
                    <a:moveTo>
                      <a:pt x="1647" y="0"/>
                    </a:moveTo>
                    <a:cubicBezTo>
                      <a:pt x="738" y="0"/>
                      <a:pt x="1" y="728"/>
                      <a:pt x="1" y="1637"/>
                    </a:cubicBezTo>
                    <a:cubicBezTo>
                      <a:pt x="1" y="2546"/>
                      <a:pt x="728" y="3283"/>
                      <a:pt x="1637" y="3283"/>
                    </a:cubicBezTo>
                    <a:cubicBezTo>
                      <a:pt x="2546" y="3283"/>
                      <a:pt x="3283" y="2556"/>
                      <a:pt x="3283" y="1647"/>
                    </a:cubicBezTo>
                    <a:cubicBezTo>
                      <a:pt x="3283" y="737"/>
                      <a:pt x="2556" y="0"/>
                      <a:pt x="16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0"/>
              <p:cNvSpPr/>
              <p:nvPr/>
            </p:nvSpPr>
            <p:spPr>
              <a:xfrm>
                <a:off x="4114776" y="3426025"/>
                <a:ext cx="34453" cy="5908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250" extrusionOk="0">
                    <a:moveTo>
                      <a:pt x="622" y="441"/>
                    </a:moveTo>
                    <a:lnTo>
                      <a:pt x="622" y="862"/>
                    </a:lnTo>
                    <a:cubicBezTo>
                      <a:pt x="450" y="795"/>
                      <a:pt x="402" y="737"/>
                      <a:pt x="402" y="642"/>
                    </a:cubicBezTo>
                    <a:cubicBezTo>
                      <a:pt x="402" y="517"/>
                      <a:pt x="498" y="469"/>
                      <a:pt x="622" y="441"/>
                    </a:cubicBezTo>
                    <a:close/>
                    <a:moveTo>
                      <a:pt x="756" y="1292"/>
                    </a:moveTo>
                    <a:cubicBezTo>
                      <a:pt x="926" y="1368"/>
                      <a:pt x="966" y="1443"/>
                      <a:pt x="967" y="1545"/>
                    </a:cubicBezTo>
                    <a:lnTo>
                      <a:pt x="967" y="1545"/>
                    </a:lnTo>
                    <a:cubicBezTo>
                      <a:pt x="965" y="1659"/>
                      <a:pt x="879" y="1761"/>
                      <a:pt x="756" y="1771"/>
                    </a:cubicBezTo>
                    <a:lnTo>
                      <a:pt x="756" y="1292"/>
                    </a:lnTo>
                    <a:close/>
                    <a:moveTo>
                      <a:pt x="689" y="0"/>
                    </a:moveTo>
                    <a:cubicBezTo>
                      <a:pt x="642" y="0"/>
                      <a:pt x="594" y="20"/>
                      <a:pt x="594" y="67"/>
                    </a:cubicBezTo>
                    <a:lnTo>
                      <a:pt x="594" y="144"/>
                    </a:lnTo>
                    <a:cubicBezTo>
                      <a:pt x="278" y="182"/>
                      <a:pt x="58" y="355"/>
                      <a:pt x="58" y="680"/>
                    </a:cubicBezTo>
                    <a:cubicBezTo>
                      <a:pt x="58" y="1024"/>
                      <a:pt x="326" y="1130"/>
                      <a:pt x="594" y="1225"/>
                    </a:cubicBezTo>
                    <a:lnTo>
                      <a:pt x="594" y="1780"/>
                    </a:lnTo>
                    <a:cubicBezTo>
                      <a:pt x="460" y="1752"/>
                      <a:pt x="335" y="1694"/>
                      <a:pt x="240" y="1599"/>
                    </a:cubicBezTo>
                    <a:cubicBezTo>
                      <a:pt x="218" y="1581"/>
                      <a:pt x="191" y="1572"/>
                      <a:pt x="164" y="1572"/>
                    </a:cubicBezTo>
                    <a:cubicBezTo>
                      <a:pt x="119" y="1572"/>
                      <a:pt x="76" y="1595"/>
                      <a:pt x="58" y="1637"/>
                    </a:cubicBezTo>
                    <a:cubicBezTo>
                      <a:pt x="0" y="1704"/>
                      <a:pt x="0" y="1809"/>
                      <a:pt x="58" y="1876"/>
                    </a:cubicBezTo>
                    <a:cubicBezTo>
                      <a:pt x="184" y="2021"/>
                      <a:pt x="371" y="2097"/>
                      <a:pt x="560" y="2097"/>
                    </a:cubicBezTo>
                    <a:cubicBezTo>
                      <a:pt x="571" y="2097"/>
                      <a:pt x="582" y="2097"/>
                      <a:pt x="594" y="2096"/>
                    </a:cubicBezTo>
                    <a:lnTo>
                      <a:pt x="594" y="2182"/>
                    </a:lnTo>
                    <a:cubicBezTo>
                      <a:pt x="594" y="2221"/>
                      <a:pt x="642" y="2249"/>
                      <a:pt x="689" y="2249"/>
                    </a:cubicBezTo>
                    <a:cubicBezTo>
                      <a:pt x="728" y="2249"/>
                      <a:pt x="776" y="2221"/>
                      <a:pt x="776" y="2182"/>
                    </a:cubicBezTo>
                    <a:lnTo>
                      <a:pt x="776" y="2096"/>
                    </a:lnTo>
                    <a:cubicBezTo>
                      <a:pt x="1082" y="2077"/>
                      <a:pt x="1311" y="1819"/>
                      <a:pt x="1302" y="1513"/>
                    </a:cubicBezTo>
                    <a:cubicBezTo>
                      <a:pt x="1302" y="1178"/>
                      <a:pt x="1091" y="1034"/>
                      <a:pt x="785" y="929"/>
                    </a:cubicBezTo>
                    <a:lnTo>
                      <a:pt x="785" y="450"/>
                    </a:lnTo>
                    <a:cubicBezTo>
                      <a:pt x="881" y="460"/>
                      <a:pt x="967" y="489"/>
                      <a:pt x="1044" y="536"/>
                    </a:cubicBezTo>
                    <a:cubicBezTo>
                      <a:pt x="1064" y="548"/>
                      <a:pt x="1085" y="554"/>
                      <a:pt x="1106" y="554"/>
                    </a:cubicBezTo>
                    <a:cubicBezTo>
                      <a:pt x="1153" y="554"/>
                      <a:pt x="1196" y="525"/>
                      <a:pt x="1216" y="479"/>
                    </a:cubicBezTo>
                    <a:cubicBezTo>
                      <a:pt x="1264" y="412"/>
                      <a:pt x="1264" y="316"/>
                      <a:pt x="1206" y="259"/>
                    </a:cubicBezTo>
                    <a:cubicBezTo>
                      <a:pt x="1082" y="173"/>
                      <a:pt x="929" y="134"/>
                      <a:pt x="785" y="134"/>
                    </a:cubicBezTo>
                    <a:lnTo>
                      <a:pt x="785" y="67"/>
                    </a:lnTo>
                    <a:cubicBezTo>
                      <a:pt x="785" y="29"/>
                      <a:pt x="737" y="0"/>
                      <a:pt x="6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0"/>
              <p:cNvSpPr/>
              <p:nvPr/>
            </p:nvSpPr>
            <p:spPr>
              <a:xfrm>
                <a:off x="4167296" y="3354913"/>
                <a:ext cx="126941" cy="126678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4824" extrusionOk="0">
                    <a:moveTo>
                      <a:pt x="2422" y="0"/>
                    </a:moveTo>
                    <a:cubicBezTo>
                      <a:pt x="1092" y="0"/>
                      <a:pt x="10" y="1072"/>
                      <a:pt x="10" y="2412"/>
                    </a:cubicBezTo>
                    <a:cubicBezTo>
                      <a:pt x="1" y="3742"/>
                      <a:pt x="1082" y="4823"/>
                      <a:pt x="2412" y="4823"/>
                    </a:cubicBezTo>
                    <a:cubicBezTo>
                      <a:pt x="2418" y="4823"/>
                      <a:pt x="2424" y="4824"/>
                      <a:pt x="2430" y="4824"/>
                    </a:cubicBezTo>
                    <a:cubicBezTo>
                      <a:pt x="3752" y="4824"/>
                      <a:pt x="4824" y="3746"/>
                      <a:pt x="4834" y="2421"/>
                    </a:cubicBezTo>
                    <a:cubicBezTo>
                      <a:pt x="4834" y="1091"/>
                      <a:pt x="3762" y="10"/>
                      <a:pt x="24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0"/>
              <p:cNvSpPr/>
              <p:nvPr/>
            </p:nvSpPr>
            <p:spPr>
              <a:xfrm>
                <a:off x="4187647" y="3375264"/>
                <a:ext cx="86238" cy="862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3283" extrusionOk="0">
                    <a:moveTo>
                      <a:pt x="1629" y="0"/>
                    </a:moveTo>
                    <a:cubicBezTo>
                      <a:pt x="728" y="0"/>
                      <a:pt x="1" y="733"/>
                      <a:pt x="1" y="1637"/>
                    </a:cubicBezTo>
                    <a:cubicBezTo>
                      <a:pt x="1" y="2536"/>
                      <a:pt x="728" y="3273"/>
                      <a:pt x="1637" y="3283"/>
                    </a:cubicBezTo>
                    <a:cubicBezTo>
                      <a:pt x="2546" y="3283"/>
                      <a:pt x="3283" y="2546"/>
                      <a:pt x="3283" y="1646"/>
                    </a:cubicBezTo>
                    <a:cubicBezTo>
                      <a:pt x="3283" y="737"/>
                      <a:pt x="2556" y="0"/>
                      <a:pt x="1647" y="0"/>
                    </a:cubicBezTo>
                    <a:cubicBezTo>
                      <a:pt x="1641" y="0"/>
                      <a:pt x="1635" y="0"/>
                      <a:pt x="1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0"/>
              <p:cNvSpPr/>
              <p:nvPr/>
            </p:nvSpPr>
            <p:spPr>
              <a:xfrm>
                <a:off x="4213040" y="3389340"/>
                <a:ext cx="34453" cy="59085"/>
              </a:xfrm>
              <a:custGeom>
                <a:avLst/>
                <a:gdLst/>
                <a:ahLst/>
                <a:cxnLst/>
                <a:rect l="l" t="t" r="r" b="b"/>
                <a:pathLst>
                  <a:path w="1312" h="2250" extrusionOk="0">
                    <a:moveTo>
                      <a:pt x="622" y="440"/>
                    </a:moveTo>
                    <a:lnTo>
                      <a:pt x="622" y="861"/>
                    </a:lnTo>
                    <a:cubicBezTo>
                      <a:pt x="450" y="794"/>
                      <a:pt x="402" y="737"/>
                      <a:pt x="402" y="632"/>
                    </a:cubicBezTo>
                    <a:cubicBezTo>
                      <a:pt x="402" y="517"/>
                      <a:pt x="508" y="460"/>
                      <a:pt x="622" y="440"/>
                    </a:cubicBezTo>
                    <a:close/>
                    <a:moveTo>
                      <a:pt x="766" y="1292"/>
                    </a:moveTo>
                    <a:cubicBezTo>
                      <a:pt x="938" y="1369"/>
                      <a:pt x="967" y="1445"/>
                      <a:pt x="967" y="1541"/>
                    </a:cubicBezTo>
                    <a:cubicBezTo>
                      <a:pt x="967" y="1665"/>
                      <a:pt x="881" y="1761"/>
                      <a:pt x="766" y="1771"/>
                    </a:cubicBezTo>
                    <a:lnTo>
                      <a:pt x="766" y="1292"/>
                    </a:lnTo>
                    <a:close/>
                    <a:moveTo>
                      <a:pt x="689" y="0"/>
                    </a:moveTo>
                    <a:cubicBezTo>
                      <a:pt x="651" y="0"/>
                      <a:pt x="603" y="29"/>
                      <a:pt x="603" y="67"/>
                    </a:cubicBezTo>
                    <a:lnTo>
                      <a:pt x="603" y="144"/>
                    </a:lnTo>
                    <a:cubicBezTo>
                      <a:pt x="278" y="182"/>
                      <a:pt x="67" y="354"/>
                      <a:pt x="67" y="680"/>
                    </a:cubicBezTo>
                    <a:cubicBezTo>
                      <a:pt x="67" y="1024"/>
                      <a:pt x="335" y="1129"/>
                      <a:pt x="594" y="1235"/>
                    </a:cubicBezTo>
                    <a:lnTo>
                      <a:pt x="594" y="1780"/>
                    </a:lnTo>
                    <a:cubicBezTo>
                      <a:pt x="460" y="1761"/>
                      <a:pt x="345" y="1694"/>
                      <a:pt x="249" y="1598"/>
                    </a:cubicBezTo>
                    <a:cubicBezTo>
                      <a:pt x="224" y="1580"/>
                      <a:pt x="196" y="1572"/>
                      <a:pt x="169" y="1572"/>
                    </a:cubicBezTo>
                    <a:cubicBezTo>
                      <a:pt x="124" y="1572"/>
                      <a:pt x="82" y="1595"/>
                      <a:pt x="58" y="1637"/>
                    </a:cubicBezTo>
                    <a:cubicBezTo>
                      <a:pt x="0" y="1713"/>
                      <a:pt x="0" y="1809"/>
                      <a:pt x="58" y="1876"/>
                    </a:cubicBezTo>
                    <a:cubicBezTo>
                      <a:pt x="201" y="2029"/>
                      <a:pt x="393" y="2106"/>
                      <a:pt x="594" y="2106"/>
                    </a:cubicBezTo>
                    <a:lnTo>
                      <a:pt x="594" y="2173"/>
                    </a:lnTo>
                    <a:cubicBezTo>
                      <a:pt x="594" y="2211"/>
                      <a:pt x="651" y="2249"/>
                      <a:pt x="689" y="2249"/>
                    </a:cubicBezTo>
                    <a:cubicBezTo>
                      <a:pt x="728" y="2249"/>
                      <a:pt x="785" y="2220"/>
                      <a:pt x="785" y="2173"/>
                    </a:cubicBezTo>
                    <a:lnTo>
                      <a:pt x="785" y="2096"/>
                    </a:lnTo>
                    <a:cubicBezTo>
                      <a:pt x="1082" y="2067"/>
                      <a:pt x="1311" y="1819"/>
                      <a:pt x="1302" y="1512"/>
                    </a:cubicBezTo>
                    <a:cubicBezTo>
                      <a:pt x="1302" y="1158"/>
                      <a:pt x="1082" y="1034"/>
                      <a:pt x="785" y="919"/>
                    </a:cubicBezTo>
                    <a:lnTo>
                      <a:pt x="785" y="440"/>
                    </a:lnTo>
                    <a:cubicBezTo>
                      <a:pt x="967" y="460"/>
                      <a:pt x="1034" y="546"/>
                      <a:pt x="1110" y="546"/>
                    </a:cubicBezTo>
                    <a:cubicBezTo>
                      <a:pt x="1187" y="546"/>
                      <a:pt x="1225" y="479"/>
                      <a:pt x="1244" y="412"/>
                    </a:cubicBezTo>
                    <a:cubicBezTo>
                      <a:pt x="1283" y="297"/>
                      <a:pt x="1206" y="230"/>
                      <a:pt x="1091" y="192"/>
                    </a:cubicBezTo>
                    <a:cubicBezTo>
                      <a:pt x="986" y="153"/>
                      <a:pt x="890" y="144"/>
                      <a:pt x="785" y="144"/>
                    </a:cubicBezTo>
                    <a:lnTo>
                      <a:pt x="785" y="67"/>
                    </a:lnTo>
                    <a:cubicBezTo>
                      <a:pt x="785" y="29"/>
                      <a:pt x="737" y="0"/>
                      <a:pt x="68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0"/>
              <p:cNvSpPr/>
              <p:nvPr/>
            </p:nvSpPr>
            <p:spPr>
              <a:xfrm>
                <a:off x="3944637" y="3566017"/>
                <a:ext cx="142513" cy="160422"/>
              </a:xfrm>
              <a:custGeom>
                <a:avLst/>
                <a:gdLst/>
                <a:ahLst/>
                <a:cxnLst/>
                <a:rect l="l" t="t" r="r" b="b"/>
                <a:pathLst>
                  <a:path w="5427" h="6109" extrusionOk="0">
                    <a:moveTo>
                      <a:pt x="3618" y="0"/>
                    </a:moveTo>
                    <a:lnTo>
                      <a:pt x="259" y="1254"/>
                    </a:lnTo>
                    <a:cubicBezTo>
                      <a:pt x="96" y="1311"/>
                      <a:pt x="0" y="1503"/>
                      <a:pt x="67" y="1675"/>
                    </a:cubicBezTo>
                    <a:lnTo>
                      <a:pt x="1646" y="5895"/>
                    </a:lnTo>
                    <a:cubicBezTo>
                      <a:pt x="1691" y="6022"/>
                      <a:pt x="1817" y="6108"/>
                      <a:pt x="1953" y="6108"/>
                    </a:cubicBezTo>
                    <a:cubicBezTo>
                      <a:pt x="1991" y="6108"/>
                      <a:pt x="2030" y="6101"/>
                      <a:pt x="2067" y="6087"/>
                    </a:cubicBezTo>
                    <a:lnTo>
                      <a:pt x="5427" y="4833"/>
                    </a:lnTo>
                    <a:lnTo>
                      <a:pt x="36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0"/>
              <p:cNvSpPr/>
              <p:nvPr/>
            </p:nvSpPr>
            <p:spPr>
              <a:xfrm>
                <a:off x="4082843" y="3493513"/>
                <a:ext cx="277489" cy="171294"/>
              </a:xfrm>
              <a:custGeom>
                <a:avLst/>
                <a:gdLst/>
                <a:ahLst/>
                <a:cxnLst/>
                <a:rect l="l" t="t" r="r" b="b"/>
                <a:pathLst>
                  <a:path w="10567" h="6523" extrusionOk="0">
                    <a:moveTo>
                      <a:pt x="9408" y="0"/>
                    </a:moveTo>
                    <a:cubicBezTo>
                      <a:pt x="8987" y="0"/>
                      <a:pt x="8645" y="338"/>
                      <a:pt x="8605" y="378"/>
                    </a:cubicBezTo>
                    <a:lnTo>
                      <a:pt x="5829" y="2658"/>
                    </a:lnTo>
                    <a:lnTo>
                      <a:pt x="5829" y="2658"/>
                    </a:lnTo>
                    <a:cubicBezTo>
                      <a:pt x="5822" y="2578"/>
                      <a:pt x="5743" y="1881"/>
                      <a:pt x="4958" y="1881"/>
                    </a:cubicBezTo>
                    <a:cubicBezTo>
                      <a:pt x="4190" y="1877"/>
                      <a:pt x="3644" y="1871"/>
                      <a:pt x="3240" y="1871"/>
                    </a:cubicBezTo>
                    <a:cubicBezTo>
                      <a:pt x="2431" y="1871"/>
                      <a:pt x="2186" y="1897"/>
                      <a:pt x="1848" y="2024"/>
                    </a:cubicBezTo>
                    <a:lnTo>
                      <a:pt x="1" y="2780"/>
                    </a:lnTo>
                    <a:lnTo>
                      <a:pt x="1398" y="6522"/>
                    </a:lnTo>
                    <a:cubicBezTo>
                      <a:pt x="2489" y="6070"/>
                      <a:pt x="2444" y="6005"/>
                      <a:pt x="3480" y="6005"/>
                    </a:cubicBezTo>
                    <a:cubicBezTo>
                      <a:pt x="3825" y="6005"/>
                      <a:pt x="4291" y="6013"/>
                      <a:pt x="4958" y="6015"/>
                    </a:cubicBezTo>
                    <a:cubicBezTo>
                      <a:pt x="5552" y="5996"/>
                      <a:pt x="6116" y="5728"/>
                      <a:pt x="6518" y="5288"/>
                    </a:cubicBezTo>
                    <a:lnTo>
                      <a:pt x="9935" y="1632"/>
                    </a:lnTo>
                    <a:cubicBezTo>
                      <a:pt x="10050" y="1507"/>
                      <a:pt x="10567" y="828"/>
                      <a:pt x="9983" y="244"/>
                    </a:cubicBezTo>
                    <a:cubicBezTo>
                      <a:pt x="9788" y="64"/>
                      <a:pt x="9591" y="0"/>
                      <a:pt x="94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0"/>
              <p:cNvSpPr/>
              <p:nvPr/>
            </p:nvSpPr>
            <p:spPr>
              <a:xfrm>
                <a:off x="4155977" y="3543880"/>
                <a:ext cx="79962" cy="50944"/>
              </a:xfrm>
              <a:custGeom>
                <a:avLst/>
                <a:gdLst/>
                <a:ahLst/>
                <a:cxnLst/>
                <a:rect l="l" t="t" r="r" b="b"/>
                <a:pathLst>
                  <a:path w="3045" h="1940" extrusionOk="0">
                    <a:moveTo>
                      <a:pt x="2489" y="1"/>
                    </a:moveTo>
                    <a:lnTo>
                      <a:pt x="2489" y="1"/>
                    </a:lnTo>
                    <a:cubicBezTo>
                      <a:pt x="2556" y="336"/>
                      <a:pt x="2633" y="929"/>
                      <a:pt x="2422" y="1235"/>
                    </a:cubicBezTo>
                    <a:cubicBezTo>
                      <a:pt x="2290" y="1419"/>
                      <a:pt x="2118" y="1458"/>
                      <a:pt x="1670" y="1458"/>
                    </a:cubicBezTo>
                    <a:cubicBezTo>
                      <a:pt x="1370" y="1458"/>
                      <a:pt x="945" y="1440"/>
                      <a:pt x="326" y="1436"/>
                    </a:cubicBezTo>
                    <a:cubicBezTo>
                      <a:pt x="1" y="1436"/>
                      <a:pt x="1" y="1924"/>
                      <a:pt x="326" y="1924"/>
                    </a:cubicBezTo>
                    <a:cubicBezTo>
                      <a:pt x="837" y="1924"/>
                      <a:pt x="1239" y="1939"/>
                      <a:pt x="1562" y="1939"/>
                    </a:cubicBezTo>
                    <a:cubicBezTo>
                      <a:pt x="2219" y="1939"/>
                      <a:pt x="2551" y="1879"/>
                      <a:pt x="2815" y="1513"/>
                    </a:cubicBezTo>
                    <a:cubicBezTo>
                      <a:pt x="2958" y="1274"/>
                      <a:pt x="3044" y="1006"/>
                      <a:pt x="3044" y="738"/>
                    </a:cubicBezTo>
                    <a:cubicBezTo>
                      <a:pt x="3035" y="642"/>
                      <a:pt x="2958" y="154"/>
                      <a:pt x="248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0"/>
              <p:cNvSpPr/>
              <p:nvPr/>
            </p:nvSpPr>
            <p:spPr>
              <a:xfrm>
                <a:off x="4038359" y="3553701"/>
                <a:ext cx="86500" cy="139756"/>
              </a:xfrm>
              <a:custGeom>
                <a:avLst/>
                <a:gdLst/>
                <a:ahLst/>
                <a:cxnLst/>
                <a:rect l="l" t="t" r="r" b="b"/>
                <a:pathLst>
                  <a:path w="3294" h="5322" extrusionOk="0">
                    <a:moveTo>
                      <a:pt x="1358" y="0"/>
                    </a:moveTo>
                    <a:cubicBezTo>
                      <a:pt x="1324" y="0"/>
                      <a:pt x="1289" y="6"/>
                      <a:pt x="1255" y="19"/>
                    </a:cubicBezTo>
                    <a:lnTo>
                      <a:pt x="1" y="488"/>
                    </a:lnTo>
                    <a:lnTo>
                      <a:pt x="1800" y="5321"/>
                    </a:lnTo>
                    <a:lnTo>
                      <a:pt x="3063" y="4852"/>
                    </a:lnTo>
                    <a:cubicBezTo>
                      <a:pt x="3217" y="4795"/>
                      <a:pt x="3293" y="4623"/>
                      <a:pt x="3236" y="4479"/>
                    </a:cubicBezTo>
                    <a:lnTo>
                      <a:pt x="1628" y="192"/>
                    </a:lnTo>
                    <a:cubicBezTo>
                      <a:pt x="1583" y="73"/>
                      <a:pt x="1476" y="0"/>
                      <a:pt x="1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0"/>
              <p:cNvSpPr/>
              <p:nvPr/>
            </p:nvSpPr>
            <p:spPr>
              <a:xfrm>
                <a:off x="4078826" y="3658741"/>
                <a:ext cx="46034" cy="34716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1322" extrusionOk="0">
                    <a:moveTo>
                      <a:pt x="1513" y="0"/>
                    </a:moveTo>
                    <a:cubicBezTo>
                      <a:pt x="1484" y="48"/>
                      <a:pt x="1436" y="77"/>
                      <a:pt x="1379" y="96"/>
                    </a:cubicBezTo>
                    <a:lnTo>
                      <a:pt x="1" y="613"/>
                    </a:lnTo>
                    <a:lnTo>
                      <a:pt x="259" y="1321"/>
                    </a:lnTo>
                    <a:lnTo>
                      <a:pt x="1522" y="852"/>
                    </a:lnTo>
                    <a:cubicBezTo>
                      <a:pt x="1676" y="795"/>
                      <a:pt x="1752" y="623"/>
                      <a:pt x="1695" y="479"/>
                    </a:cubicBezTo>
                    <a:lnTo>
                      <a:pt x="15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66" name="Google Shape;966;p40"/>
          <p:cNvGrpSpPr/>
          <p:nvPr/>
        </p:nvGrpSpPr>
        <p:grpSpPr>
          <a:xfrm>
            <a:off x="4111348" y="3211899"/>
            <a:ext cx="649200" cy="649200"/>
            <a:chOff x="4156700" y="2654475"/>
            <a:chExt cx="649200" cy="649200"/>
          </a:xfrm>
        </p:grpSpPr>
        <p:sp>
          <p:nvSpPr>
            <p:cNvPr id="967" name="Google Shape;967;p40"/>
            <p:cNvSpPr/>
            <p:nvPr/>
          </p:nvSpPr>
          <p:spPr>
            <a:xfrm>
              <a:off x="4156700" y="2654475"/>
              <a:ext cx="649200" cy="64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8" name="Google Shape;968;p40"/>
            <p:cNvGrpSpPr/>
            <p:nvPr/>
          </p:nvGrpSpPr>
          <p:grpSpPr>
            <a:xfrm>
              <a:off x="4288246" y="2813681"/>
              <a:ext cx="385901" cy="330745"/>
              <a:chOff x="2659157" y="2017412"/>
              <a:chExt cx="319190" cy="271213"/>
            </a:xfrm>
          </p:grpSpPr>
          <p:sp>
            <p:nvSpPr>
              <p:cNvPr id="969" name="Google Shape;969;p40"/>
              <p:cNvSpPr/>
              <p:nvPr/>
            </p:nvSpPr>
            <p:spPr>
              <a:xfrm>
                <a:off x="2808183" y="2086765"/>
                <a:ext cx="164125" cy="149314"/>
              </a:xfrm>
              <a:custGeom>
                <a:avLst/>
                <a:gdLst/>
                <a:ahLst/>
                <a:cxnLst/>
                <a:rect l="l" t="t" r="r" b="b"/>
                <a:pathLst>
                  <a:path w="6250" h="5686" extrusionOk="0">
                    <a:moveTo>
                      <a:pt x="3934" y="1"/>
                    </a:moveTo>
                    <a:lnTo>
                      <a:pt x="2728" y="919"/>
                    </a:lnTo>
                    <a:lnTo>
                      <a:pt x="1733" y="584"/>
                    </a:lnTo>
                    <a:lnTo>
                      <a:pt x="0" y="1991"/>
                    </a:lnTo>
                    <a:lnTo>
                      <a:pt x="2670" y="5685"/>
                    </a:lnTo>
                    <a:lnTo>
                      <a:pt x="6250" y="3140"/>
                    </a:lnTo>
                    <a:lnTo>
                      <a:pt x="393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40"/>
              <p:cNvSpPr/>
              <p:nvPr/>
            </p:nvSpPr>
            <p:spPr>
              <a:xfrm>
                <a:off x="2881816" y="2017412"/>
                <a:ext cx="96532" cy="177334"/>
              </a:xfrm>
              <a:custGeom>
                <a:avLst/>
                <a:gdLst/>
                <a:ahLst/>
                <a:cxnLst/>
                <a:rect l="l" t="t" r="r" b="b"/>
                <a:pathLst>
                  <a:path w="3676" h="6753" extrusionOk="0">
                    <a:moveTo>
                      <a:pt x="3675" y="0"/>
                    </a:moveTo>
                    <a:lnTo>
                      <a:pt x="106" y="2536"/>
                    </a:lnTo>
                    <a:cubicBezTo>
                      <a:pt x="10" y="2594"/>
                      <a:pt x="0" y="2718"/>
                      <a:pt x="58" y="2804"/>
                    </a:cubicBezTo>
                    <a:lnTo>
                      <a:pt x="3063" y="6680"/>
                    </a:lnTo>
                    <a:cubicBezTo>
                      <a:pt x="3101" y="6729"/>
                      <a:pt x="3153" y="6753"/>
                      <a:pt x="3208" y="6753"/>
                    </a:cubicBezTo>
                    <a:cubicBezTo>
                      <a:pt x="3250" y="6753"/>
                      <a:pt x="3293" y="6738"/>
                      <a:pt x="3331" y="6709"/>
                    </a:cubicBezTo>
                    <a:lnTo>
                      <a:pt x="3675" y="6441"/>
                    </a:lnTo>
                    <a:lnTo>
                      <a:pt x="36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40"/>
              <p:cNvSpPr/>
              <p:nvPr/>
            </p:nvSpPr>
            <p:spPr>
              <a:xfrm>
                <a:off x="2947650" y="2150603"/>
                <a:ext cx="30698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1169" h="1683" extrusionOk="0">
                    <a:moveTo>
                      <a:pt x="1168" y="0"/>
                    </a:moveTo>
                    <a:lnTo>
                      <a:pt x="1" y="890"/>
                    </a:lnTo>
                    <a:lnTo>
                      <a:pt x="556" y="1608"/>
                    </a:lnTo>
                    <a:cubicBezTo>
                      <a:pt x="595" y="1658"/>
                      <a:pt x="650" y="1683"/>
                      <a:pt x="707" y="1683"/>
                    </a:cubicBezTo>
                    <a:cubicBezTo>
                      <a:pt x="747" y="1683"/>
                      <a:pt x="788" y="1670"/>
                      <a:pt x="824" y="1646"/>
                    </a:cubicBezTo>
                    <a:lnTo>
                      <a:pt x="1168" y="1369"/>
                    </a:lnTo>
                    <a:lnTo>
                      <a:pt x="11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40"/>
              <p:cNvSpPr/>
              <p:nvPr/>
            </p:nvSpPr>
            <p:spPr>
              <a:xfrm>
                <a:off x="2818976" y="2136029"/>
                <a:ext cx="124682" cy="83034"/>
              </a:xfrm>
              <a:custGeom>
                <a:avLst/>
                <a:gdLst/>
                <a:ahLst/>
                <a:cxnLst/>
                <a:rect l="l" t="t" r="r" b="b"/>
                <a:pathLst>
                  <a:path w="4748" h="3162" extrusionOk="0">
                    <a:moveTo>
                      <a:pt x="546" y="0"/>
                    </a:moveTo>
                    <a:lnTo>
                      <a:pt x="1" y="1005"/>
                    </a:lnTo>
                    <a:lnTo>
                      <a:pt x="3829" y="3092"/>
                    </a:lnTo>
                    <a:cubicBezTo>
                      <a:pt x="3916" y="3139"/>
                      <a:pt x="4009" y="3162"/>
                      <a:pt x="4101" y="3162"/>
                    </a:cubicBezTo>
                    <a:cubicBezTo>
                      <a:pt x="4303" y="3162"/>
                      <a:pt x="4499" y="3053"/>
                      <a:pt x="4604" y="2862"/>
                    </a:cubicBezTo>
                    <a:cubicBezTo>
                      <a:pt x="4748" y="2584"/>
                      <a:pt x="4652" y="2240"/>
                      <a:pt x="4374" y="2087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3" name="Google Shape;973;p40"/>
              <p:cNvSpPr/>
              <p:nvPr/>
            </p:nvSpPr>
            <p:spPr>
              <a:xfrm>
                <a:off x="2795867" y="2157641"/>
                <a:ext cx="124919" cy="82798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3153" extrusionOk="0">
                    <a:moveTo>
                      <a:pt x="546" y="0"/>
                    </a:moveTo>
                    <a:lnTo>
                      <a:pt x="0" y="996"/>
                    </a:lnTo>
                    <a:lnTo>
                      <a:pt x="3829" y="3082"/>
                    </a:lnTo>
                    <a:cubicBezTo>
                      <a:pt x="3916" y="3130"/>
                      <a:pt x="4010" y="3153"/>
                      <a:pt x="4102" y="3153"/>
                    </a:cubicBezTo>
                    <a:cubicBezTo>
                      <a:pt x="4304" y="3153"/>
                      <a:pt x="4499" y="3046"/>
                      <a:pt x="4604" y="2862"/>
                    </a:cubicBezTo>
                    <a:cubicBezTo>
                      <a:pt x="4757" y="2584"/>
                      <a:pt x="4652" y="2240"/>
                      <a:pt x="4374" y="2087"/>
                    </a:cubicBez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40"/>
              <p:cNvSpPr/>
              <p:nvPr/>
            </p:nvSpPr>
            <p:spPr>
              <a:xfrm>
                <a:off x="2772732" y="2178990"/>
                <a:ext cx="124945" cy="83060"/>
              </a:xfrm>
              <a:custGeom>
                <a:avLst/>
                <a:gdLst/>
                <a:ahLst/>
                <a:cxnLst/>
                <a:rect l="l" t="t" r="r" b="b"/>
                <a:pathLst>
                  <a:path w="4758" h="3163" extrusionOk="0">
                    <a:moveTo>
                      <a:pt x="546" y="1"/>
                    </a:moveTo>
                    <a:lnTo>
                      <a:pt x="1" y="1006"/>
                    </a:lnTo>
                    <a:lnTo>
                      <a:pt x="3829" y="3092"/>
                    </a:lnTo>
                    <a:cubicBezTo>
                      <a:pt x="3916" y="3140"/>
                      <a:pt x="4009" y="3163"/>
                      <a:pt x="4101" y="3163"/>
                    </a:cubicBezTo>
                    <a:cubicBezTo>
                      <a:pt x="4303" y="3163"/>
                      <a:pt x="4499" y="3053"/>
                      <a:pt x="4604" y="2862"/>
                    </a:cubicBezTo>
                    <a:cubicBezTo>
                      <a:pt x="4757" y="2585"/>
                      <a:pt x="4652" y="2240"/>
                      <a:pt x="4375" y="2097"/>
                    </a:cubicBezTo>
                    <a:lnTo>
                      <a:pt x="5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40"/>
              <p:cNvSpPr/>
              <p:nvPr/>
            </p:nvSpPr>
            <p:spPr>
              <a:xfrm>
                <a:off x="2749623" y="2200602"/>
                <a:ext cx="124919" cy="82955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3159" extrusionOk="0">
                    <a:moveTo>
                      <a:pt x="546" y="1"/>
                    </a:moveTo>
                    <a:lnTo>
                      <a:pt x="0" y="996"/>
                    </a:lnTo>
                    <a:lnTo>
                      <a:pt x="3829" y="3092"/>
                    </a:lnTo>
                    <a:cubicBezTo>
                      <a:pt x="3915" y="3137"/>
                      <a:pt x="4008" y="3158"/>
                      <a:pt x="4100" y="3158"/>
                    </a:cubicBezTo>
                    <a:cubicBezTo>
                      <a:pt x="4302" y="3158"/>
                      <a:pt x="4498" y="3053"/>
                      <a:pt x="4604" y="2862"/>
                    </a:cubicBezTo>
                    <a:cubicBezTo>
                      <a:pt x="4757" y="2585"/>
                      <a:pt x="4652" y="2240"/>
                      <a:pt x="4374" y="2087"/>
                    </a:cubicBezTo>
                    <a:lnTo>
                      <a:pt x="54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40"/>
              <p:cNvSpPr/>
              <p:nvPr/>
            </p:nvSpPr>
            <p:spPr>
              <a:xfrm>
                <a:off x="2673968" y="2097059"/>
                <a:ext cx="159109" cy="144036"/>
              </a:xfrm>
              <a:custGeom>
                <a:avLst/>
                <a:gdLst/>
                <a:ahLst/>
                <a:cxnLst/>
                <a:rect l="l" t="t" r="r" b="b"/>
                <a:pathLst>
                  <a:path w="6059" h="5485" extrusionOk="0">
                    <a:moveTo>
                      <a:pt x="1896" y="1"/>
                    </a:moveTo>
                    <a:lnTo>
                      <a:pt x="1" y="3418"/>
                    </a:lnTo>
                    <a:lnTo>
                      <a:pt x="3877" y="5485"/>
                    </a:lnTo>
                    <a:lnTo>
                      <a:pt x="6059" y="1484"/>
                    </a:lnTo>
                    <a:lnTo>
                      <a:pt x="4145" y="680"/>
                    </a:lnTo>
                    <a:cubicBezTo>
                      <a:pt x="4106" y="661"/>
                      <a:pt x="4078" y="661"/>
                      <a:pt x="4039" y="661"/>
                    </a:cubicBezTo>
                    <a:lnTo>
                      <a:pt x="3274" y="757"/>
                    </a:lnTo>
                    <a:cubicBezTo>
                      <a:pt x="3226" y="757"/>
                      <a:pt x="3188" y="747"/>
                      <a:pt x="3149" y="728"/>
                    </a:cubicBezTo>
                    <a:lnTo>
                      <a:pt x="18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40"/>
              <p:cNvSpPr/>
              <p:nvPr/>
            </p:nvSpPr>
            <p:spPr>
              <a:xfrm>
                <a:off x="2659157" y="2039261"/>
                <a:ext cx="98528" cy="170191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6481" extrusionOk="0">
                    <a:moveTo>
                      <a:pt x="0" y="1"/>
                    </a:moveTo>
                    <a:lnTo>
                      <a:pt x="0" y="5810"/>
                    </a:lnTo>
                    <a:lnTo>
                      <a:pt x="1101" y="6451"/>
                    </a:lnTo>
                    <a:cubicBezTo>
                      <a:pt x="1133" y="6471"/>
                      <a:pt x="1170" y="6480"/>
                      <a:pt x="1207" y="6480"/>
                    </a:cubicBezTo>
                    <a:cubicBezTo>
                      <a:pt x="1279" y="6480"/>
                      <a:pt x="1350" y="6444"/>
                      <a:pt x="1388" y="6375"/>
                    </a:cubicBezTo>
                    <a:lnTo>
                      <a:pt x="3694" y="2384"/>
                    </a:lnTo>
                    <a:cubicBezTo>
                      <a:pt x="3752" y="2288"/>
                      <a:pt x="3713" y="2154"/>
                      <a:pt x="3618" y="2097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40"/>
              <p:cNvSpPr/>
              <p:nvPr/>
            </p:nvSpPr>
            <p:spPr>
              <a:xfrm>
                <a:off x="2659157" y="2039261"/>
                <a:ext cx="75918" cy="159109"/>
              </a:xfrm>
              <a:custGeom>
                <a:avLst/>
                <a:gdLst/>
                <a:ahLst/>
                <a:cxnLst/>
                <a:rect l="l" t="t" r="r" b="b"/>
                <a:pathLst>
                  <a:path w="2891" h="6059" extrusionOk="0">
                    <a:moveTo>
                      <a:pt x="0" y="1"/>
                    </a:moveTo>
                    <a:lnTo>
                      <a:pt x="0" y="5810"/>
                    </a:lnTo>
                    <a:lnTo>
                      <a:pt x="431" y="6059"/>
                    </a:lnTo>
                    <a:lnTo>
                      <a:pt x="2890" y="167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40"/>
              <p:cNvSpPr/>
              <p:nvPr/>
            </p:nvSpPr>
            <p:spPr>
              <a:xfrm>
                <a:off x="2659157" y="2159138"/>
                <a:ext cx="24894" cy="39232"/>
              </a:xfrm>
              <a:custGeom>
                <a:avLst/>
                <a:gdLst/>
                <a:ahLst/>
                <a:cxnLst/>
                <a:rect l="l" t="t" r="r" b="b"/>
                <a:pathLst>
                  <a:path w="948" h="1494" extrusionOk="0">
                    <a:moveTo>
                      <a:pt x="0" y="1"/>
                    </a:moveTo>
                    <a:lnTo>
                      <a:pt x="0" y="1245"/>
                    </a:lnTo>
                    <a:lnTo>
                      <a:pt x="431" y="1494"/>
                    </a:lnTo>
                    <a:lnTo>
                      <a:pt x="948" y="57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40"/>
              <p:cNvSpPr/>
              <p:nvPr/>
            </p:nvSpPr>
            <p:spPr>
              <a:xfrm>
                <a:off x="2706898" y="2179463"/>
                <a:ext cx="67121" cy="53859"/>
              </a:xfrm>
              <a:custGeom>
                <a:avLst/>
                <a:gdLst/>
                <a:ahLst/>
                <a:cxnLst/>
                <a:rect l="l" t="t" r="r" b="b"/>
                <a:pathLst>
                  <a:path w="2556" h="2051" extrusionOk="0">
                    <a:moveTo>
                      <a:pt x="1902" y="1"/>
                    </a:moveTo>
                    <a:cubicBezTo>
                      <a:pt x="1788" y="1"/>
                      <a:pt x="1672" y="35"/>
                      <a:pt x="1570" y="107"/>
                    </a:cubicBezTo>
                    <a:lnTo>
                      <a:pt x="316" y="1016"/>
                    </a:lnTo>
                    <a:cubicBezTo>
                      <a:pt x="58" y="1198"/>
                      <a:pt x="1" y="1562"/>
                      <a:pt x="192" y="1811"/>
                    </a:cubicBezTo>
                    <a:cubicBezTo>
                      <a:pt x="302" y="1968"/>
                      <a:pt x="477" y="2051"/>
                      <a:pt x="654" y="2051"/>
                    </a:cubicBezTo>
                    <a:cubicBezTo>
                      <a:pt x="769" y="2051"/>
                      <a:pt x="885" y="2016"/>
                      <a:pt x="986" y="1945"/>
                    </a:cubicBezTo>
                    <a:lnTo>
                      <a:pt x="2240" y="1045"/>
                    </a:lnTo>
                    <a:cubicBezTo>
                      <a:pt x="2508" y="854"/>
                      <a:pt x="2556" y="490"/>
                      <a:pt x="2364" y="232"/>
                    </a:cubicBezTo>
                    <a:cubicBezTo>
                      <a:pt x="2249" y="81"/>
                      <a:pt x="2077" y="1"/>
                      <a:pt x="19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40"/>
              <p:cNvSpPr/>
              <p:nvPr/>
            </p:nvSpPr>
            <p:spPr>
              <a:xfrm>
                <a:off x="2732528" y="2203254"/>
                <a:ext cx="59847" cy="48528"/>
              </a:xfrm>
              <a:custGeom>
                <a:avLst/>
                <a:gdLst/>
                <a:ahLst/>
                <a:cxnLst/>
                <a:rect l="l" t="t" r="r" b="b"/>
                <a:pathLst>
                  <a:path w="2279" h="1848" extrusionOk="0">
                    <a:moveTo>
                      <a:pt x="1629" y="1"/>
                    </a:moveTo>
                    <a:cubicBezTo>
                      <a:pt x="1512" y="1"/>
                      <a:pt x="1394" y="37"/>
                      <a:pt x="1293" y="110"/>
                    </a:cubicBezTo>
                    <a:lnTo>
                      <a:pt x="326" y="809"/>
                    </a:lnTo>
                    <a:cubicBezTo>
                      <a:pt x="68" y="1000"/>
                      <a:pt x="1" y="1364"/>
                      <a:pt x="192" y="1623"/>
                    </a:cubicBezTo>
                    <a:cubicBezTo>
                      <a:pt x="306" y="1770"/>
                      <a:pt x="473" y="1847"/>
                      <a:pt x="643" y="1847"/>
                    </a:cubicBezTo>
                    <a:cubicBezTo>
                      <a:pt x="759" y="1847"/>
                      <a:pt x="876" y="1811"/>
                      <a:pt x="977" y="1737"/>
                    </a:cubicBezTo>
                    <a:lnTo>
                      <a:pt x="1963" y="1039"/>
                    </a:lnTo>
                    <a:cubicBezTo>
                      <a:pt x="2221" y="847"/>
                      <a:pt x="2278" y="484"/>
                      <a:pt x="2077" y="225"/>
                    </a:cubicBezTo>
                    <a:cubicBezTo>
                      <a:pt x="1969" y="77"/>
                      <a:pt x="1801" y="1"/>
                      <a:pt x="16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40"/>
              <p:cNvSpPr/>
              <p:nvPr/>
            </p:nvSpPr>
            <p:spPr>
              <a:xfrm>
                <a:off x="2758158" y="2226967"/>
                <a:ext cx="52310" cy="43303"/>
              </a:xfrm>
              <a:custGeom>
                <a:avLst/>
                <a:gdLst/>
                <a:ahLst/>
                <a:cxnLst/>
                <a:rect l="l" t="t" r="r" b="b"/>
                <a:pathLst>
                  <a:path w="1992" h="1649" extrusionOk="0">
                    <a:moveTo>
                      <a:pt x="1340" y="1"/>
                    </a:moveTo>
                    <a:cubicBezTo>
                      <a:pt x="1227" y="1"/>
                      <a:pt x="1114" y="35"/>
                      <a:pt x="1015" y="107"/>
                    </a:cubicBezTo>
                    <a:lnTo>
                      <a:pt x="317" y="614"/>
                    </a:lnTo>
                    <a:cubicBezTo>
                      <a:pt x="58" y="796"/>
                      <a:pt x="1" y="1160"/>
                      <a:pt x="183" y="1409"/>
                    </a:cubicBezTo>
                    <a:cubicBezTo>
                      <a:pt x="299" y="1566"/>
                      <a:pt x="475" y="1648"/>
                      <a:pt x="652" y="1648"/>
                    </a:cubicBezTo>
                    <a:cubicBezTo>
                      <a:pt x="766" y="1648"/>
                      <a:pt x="879" y="1614"/>
                      <a:pt x="977" y="1543"/>
                    </a:cubicBezTo>
                    <a:lnTo>
                      <a:pt x="1676" y="1035"/>
                    </a:lnTo>
                    <a:cubicBezTo>
                      <a:pt x="1944" y="844"/>
                      <a:pt x="1991" y="480"/>
                      <a:pt x="1800" y="231"/>
                    </a:cubicBezTo>
                    <a:cubicBezTo>
                      <a:pt x="1684" y="81"/>
                      <a:pt x="1513" y="1"/>
                      <a:pt x="134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40"/>
              <p:cNvSpPr/>
              <p:nvPr/>
            </p:nvSpPr>
            <p:spPr>
              <a:xfrm>
                <a:off x="2783814" y="2250706"/>
                <a:ext cx="45010" cy="37919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444" extrusionOk="0">
                    <a:moveTo>
                      <a:pt x="1057" y="0"/>
                    </a:moveTo>
                    <a:cubicBezTo>
                      <a:pt x="942" y="0"/>
                      <a:pt x="826" y="34"/>
                      <a:pt x="727" y="103"/>
                    </a:cubicBezTo>
                    <a:lnTo>
                      <a:pt x="316" y="409"/>
                    </a:lnTo>
                    <a:cubicBezTo>
                      <a:pt x="57" y="600"/>
                      <a:pt x="0" y="954"/>
                      <a:pt x="182" y="1203"/>
                    </a:cubicBezTo>
                    <a:cubicBezTo>
                      <a:pt x="298" y="1360"/>
                      <a:pt x="475" y="1443"/>
                      <a:pt x="651" y="1443"/>
                    </a:cubicBezTo>
                    <a:cubicBezTo>
                      <a:pt x="765" y="1443"/>
                      <a:pt x="879" y="1409"/>
                      <a:pt x="976" y="1337"/>
                    </a:cubicBezTo>
                    <a:lnTo>
                      <a:pt x="1397" y="1031"/>
                    </a:lnTo>
                    <a:cubicBezTo>
                      <a:pt x="1656" y="849"/>
                      <a:pt x="1713" y="485"/>
                      <a:pt x="1512" y="227"/>
                    </a:cubicBezTo>
                    <a:cubicBezTo>
                      <a:pt x="1403" y="77"/>
                      <a:pt x="1231" y="0"/>
                      <a:pt x="105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40"/>
              <p:cNvSpPr/>
              <p:nvPr/>
            </p:nvSpPr>
            <p:spPr>
              <a:xfrm>
                <a:off x="2788829" y="2102101"/>
                <a:ext cx="64862" cy="99788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800" extrusionOk="0">
                    <a:moveTo>
                      <a:pt x="527" y="0"/>
                    </a:moveTo>
                    <a:cubicBezTo>
                      <a:pt x="441" y="0"/>
                      <a:pt x="364" y="58"/>
                      <a:pt x="345" y="144"/>
                    </a:cubicBezTo>
                    <a:lnTo>
                      <a:pt x="0" y="1522"/>
                    </a:lnTo>
                    <a:lnTo>
                      <a:pt x="0" y="3034"/>
                    </a:lnTo>
                    <a:cubicBezTo>
                      <a:pt x="0" y="3455"/>
                      <a:pt x="345" y="3800"/>
                      <a:pt x="766" y="3800"/>
                    </a:cubicBezTo>
                    <a:cubicBezTo>
                      <a:pt x="1178" y="3800"/>
                      <a:pt x="1522" y="3455"/>
                      <a:pt x="1522" y="3034"/>
                    </a:cubicBezTo>
                    <a:lnTo>
                      <a:pt x="1522" y="1895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40"/>
              <p:cNvSpPr/>
              <p:nvPr/>
            </p:nvSpPr>
            <p:spPr>
              <a:xfrm>
                <a:off x="2867741" y="2177730"/>
                <a:ext cx="73160" cy="41360"/>
              </a:xfrm>
              <a:custGeom>
                <a:avLst/>
                <a:gdLst/>
                <a:ahLst/>
                <a:cxnLst/>
                <a:rect l="l" t="t" r="r" b="b"/>
                <a:pathLst>
                  <a:path w="2786" h="1575" extrusionOk="0">
                    <a:moveTo>
                      <a:pt x="240" y="1"/>
                    </a:moveTo>
                    <a:lnTo>
                      <a:pt x="1" y="432"/>
                    </a:lnTo>
                    <a:lnTo>
                      <a:pt x="1972" y="1504"/>
                    </a:lnTo>
                    <a:cubicBezTo>
                      <a:pt x="2058" y="1552"/>
                      <a:pt x="2152" y="1575"/>
                      <a:pt x="2244" y="1575"/>
                    </a:cubicBezTo>
                    <a:cubicBezTo>
                      <a:pt x="2478" y="1575"/>
                      <a:pt x="2703" y="1428"/>
                      <a:pt x="2785" y="1188"/>
                    </a:cubicBezTo>
                    <a:lnTo>
                      <a:pt x="2785" y="1188"/>
                    </a:lnTo>
                    <a:cubicBezTo>
                      <a:pt x="2729" y="1205"/>
                      <a:pt x="2672" y="1214"/>
                      <a:pt x="2615" y="1214"/>
                    </a:cubicBezTo>
                    <a:cubicBezTo>
                      <a:pt x="2517" y="1214"/>
                      <a:pt x="2421" y="1188"/>
                      <a:pt x="2336" y="1140"/>
                    </a:cubicBez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40"/>
              <p:cNvSpPr/>
              <p:nvPr/>
            </p:nvSpPr>
            <p:spPr>
              <a:xfrm>
                <a:off x="2852667" y="2204620"/>
                <a:ext cx="65099" cy="35845"/>
              </a:xfrm>
              <a:custGeom>
                <a:avLst/>
                <a:gdLst/>
                <a:ahLst/>
                <a:cxnLst/>
                <a:rect l="l" t="t" r="r" b="b"/>
                <a:pathLst>
                  <a:path w="2479" h="1365" extrusionOk="0">
                    <a:moveTo>
                      <a:pt x="220" y="1"/>
                    </a:moveTo>
                    <a:lnTo>
                      <a:pt x="0" y="384"/>
                    </a:lnTo>
                    <a:lnTo>
                      <a:pt x="1666" y="1293"/>
                    </a:lnTo>
                    <a:cubicBezTo>
                      <a:pt x="1752" y="1342"/>
                      <a:pt x="1845" y="1364"/>
                      <a:pt x="1937" y="1364"/>
                    </a:cubicBezTo>
                    <a:cubicBezTo>
                      <a:pt x="2171" y="1364"/>
                      <a:pt x="2397" y="1218"/>
                      <a:pt x="2479" y="977"/>
                    </a:cubicBezTo>
                    <a:lnTo>
                      <a:pt x="2479" y="977"/>
                    </a:lnTo>
                    <a:cubicBezTo>
                      <a:pt x="2405" y="1012"/>
                      <a:pt x="2325" y="1029"/>
                      <a:pt x="2245" y="1029"/>
                    </a:cubicBezTo>
                    <a:cubicBezTo>
                      <a:pt x="2150" y="1029"/>
                      <a:pt x="2055" y="1005"/>
                      <a:pt x="1972" y="958"/>
                    </a:cubicBezTo>
                    <a:lnTo>
                      <a:pt x="2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40"/>
              <p:cNvSpPr/>
              <p:nvPr/>
            </p:nvSpPr>
            <p:spPr>
              <a:xfrm>
                <a:off x="2837594" y="2231011"/>
                <a:ext cx="56800" cy="31013"/>
              </a:xfrm>
              <a:custGeom>
                <a:avLst/>
                <a:gdLst/>
                <a:ahLst/>
                <a:cxnLst/>
                <a:rect l="l" t="t" r="r" b="b"/>
                <a:pathLst>
                  <a:path w="2163" h="1181" extrusionOk="0">
                    <a:moveTo>
                      <a:pt x="211" y="1"/>
                    </a:moveTo>
                    <a:lnTo>
                      <a:pt x="0" y="365"/>
                    </a:lnTo>
                    <a:lnTo>
                      <a:pt x="1359" y="1111"/>
                    </a:lnTo>
                    <a:cubicBezTo>
                      <a:pt x="1445" y="1158"/>
                      <a:pt x="1539" y="1181"/>
                      <a:pt x="1631" y="1181"/>
                    </a:cubicBezTo>
                    <a:cubicBezTo>
                      <a:pt x="1856" y="1181"/>
                      <a:pt x="2075" y="1048"/>
                      <a:pt x="2163" y="824"/>
                    </a:cubicBezTo>
                    <a:lnTo>
                      <a:pt x="2163" y="824"/>
                    </a:lnTo>
                    <a:cubicBezTo>
                      <a:pt x="2092" y="853"/>
                      <a:pt x="2019" y="868"/>
                      <a:pt x="1946" y="868"/>
                    </a:cubicBezTo>
                    <a:cubicBezTo>
                      <a:pt x="1853" y="868"/>
                      <a:pt x="1761" y="844"/>
                      <a:pt x="1675" y="795"/>
                    </a:cubicBezTo>
                    <a:lnTo>
                      <a:pt x="2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40"/>
              <p:cNvSpPr/>
              <p:nvPr/>
            </p:nvSpPr>
            <p:spPr>
              <a:xfrm>
                <a:off x="2822495" y="2255906"/>
                <a:ext cx="49054" cy="27494"/>
              </a:xfrm>
              <a:custGeom>
                <a:avLst/>
                <a:gdLst/>
                <a:ahLst/>
                <a:cxnLst/>
                <a:rect l="l" t="t" r="r" b="b"/>
                <a:pathLst>
                  <a:path w="1868" h="1047" extrusionOk="0">
                    <a:moveTo>
                      <a:pt x="240" y="0"/>
                    </a:moveTo>
                    <a:lnTo>
                      <a:pt x="1" y="402"/>
                    </a:lnTo>
                    <a:lnTo>
                      <a:pt x="1054" y="976"/>
                    </a:lnTo>
                    <a:cubicBezTo>
                      <a:pt x="1140" y="1024"/>
                      <a:pt x="1234" y="1047"/>
                      <a:pt x="1326" y="1047"/>
                    </a:cubicBezTo>
                    <a:cubicBezTo>
                      <a:pt x="1528" y="1047"/>
                      <a:pt x="1724" y="938"/>
                      <a:pt x="1829" y="747"/>
                    </a:cubicBezTo>
                    <a:cubicBezTo>
                      <a:pt x="1848" y="728"/>
                      <a:pt x="1857" y="699"/>
                      <a:pt x="1867" y="670"/>
                    </a:cubicBezTo>
                    <a:lnTo>
                      <a:pt x="1867" y="670"/>
                    </a:lnTo>
                    <a:cubicBezTo>
                      <a:pt x="1801" y="695"/>
                      <a:pt x="1732" y="707"/>
                      <a:pt x="1663" y="707"/>
                    </a:cubicBezTo>
                    <a:cubicBezTo>
                      <a:pt x="1572" y="707"/>
                      <a:pt x="1480" y="685"/>
                      <a:pt x="1398" y="642"/>
                    </a:cubicBez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89" name="Google Shape;989;p40"/>
          <p:cNvSpPr txBox="1"/>
          <p:nvPr/>
        </p:nvSpPr>
        <p:spPr>
          <a:xfrm>
            <a:off x="3643213" y="2077390"/>
            <a:ext cx="1395947" cy="2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rPr>
              <a:t>Editor</a:t>
            </a:r>
            <a:endParaRPr sz="1800" b="1" dirty="0">
              <a:solidFill>
                <a:schemeClr val="dk1"/>
              </a:solidFill>
              <a:latin typeface="Spartan"/>
              <a:ea typeface="Spartan"/>
              <a:cs typeface="Spartan"/>
              <a:sym typeface="Spartan"/>
            </a:endParaRPr>
          </a:p>
        </p:txBody>
      </p:sp>
      <p:sp>
        <p:nvSpPr>
          <p:cNvPr id="990" name="Google Shape;990;p40"/>
          <p:cNvSpPr txBox="1"/>
          <p:nvPr/>
        </p:nvSpPr>
        <p:spPr>
          <a:xfrm>
            <a:off x="3588521" y="2643764"/>
            <a:ext cx="1719000" cy="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Đăng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và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chỉnh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sửa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các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bài</a:t>
            </a:r>
            <a:r>
              <a:rPr lang="en-US" dirty="0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 </a:t>
            </a:r>
            <a:r>
              <a:rPr lang="en-US" dirty="0" err="1">
                <a:solidFill>
                  <a:schemeClr val="accent5">
                    <a:lumMod val="65000"/>
                    <a:lumOff val="35000"/>
                  </a:schemeClr>
                </a:solidFill>
                <a:latin typeface="Barlow Semi Condensed" panose="00000506000000000000" pitchFamily="2" charset="0"/>
                <a:ea typeface="Barlow Semi Condensed"/>
              </a:rPr>
              <a:t>viết</a:t>
            </a:r>
            <a:endParaRPr dirty="0">
              <a:solidFill>
                <a:schemeClr val="accent5">
                  <a:lumMod val="65000"/>
                  <a:lumOff val="35000"/>
                </a:schemeClr>
              </a:solidFill>
              <a:latin typeface="Barlow Semi Condensed" panose="00000506000000000000" pitchFamily="2" charset="0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0" grpId="0"/>
      <p:bldP spid="931" grpId="0" animBg="1"/>
      <p:bldP spid="932" grpId="0"/>
      <p:bldP spid="933" grpId="0"/>
      <p:bldP spid="950" grpId="0"/>
      <p:bldP spid="951" grpId="0"/>
      <p:bldP spid="989" grpId="0"/>
      <p:bldP spid="99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2.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 </a:t>
            </a:r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endParaRPr sz="2400" dirty="0"/>
          </a:p>
        </p:txBody>
      </p:sp>
      <p:grpSp>
        <p:nvGrpSpPr>
          <p:cNvPr id="11" name="Google Shape;809;p39">
            <a:extLst>
              <a:ext uri="{FF2B5EF4-FFF2-40B4-BE49-F238E27FC236}">
                <a16:creationId xmlns:a16="http://schemas.microsoft.com/office/drawing/2014/main" id="{031941FA-8980-7FD0-64C0-BE22C9F4C7B4}"/>
              </a:ext>
            </a:extLst>
          </p:cNvPr>
          <p:cNvGrpSpPr/>
          <p:nvPr/>
        </p:nvGrpSpPr>
        <p:grpSpPr>
          <a:xfrm>
            <a:off x="368535" y="1327943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2" name="Google Shape;810;p39">
              <a:extLst>
                <a:ext uri="{FF2B5EF4-FFF2-40B4-BE49-F238E27FC236}">
                  <a16:creationId xmlns:a16="http://schemas.microsoft.com/office/drawing/2014/main" id="{0A9703C8-1BA7-EE99-4F07-5285543A27D1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3" name="Google Shape;811;p39">
              <a:extLst>
                <a:ext uri="{FF2B5EF4-FFF2-40B4-BE49-F238E27FC236}">
                  <a16:creationId xmlns:a16="http://schemas.microsoft.com/office/drawing/2014/main" id="{6FC87CD9-DCBB-EB9F-BA9B-E7598796D026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4" name="Google Shape;1023;p41">
            <a:extLst>
              <a:ext uri="{FF2B5EF4-FFF2-40B4-BE49-F238E27FC236}">
                <a16:creationId xmlns:a16="http://schemas.microsoft.com/office/drawing/2014/main" id="{00C8604A-AC1F-87C1-DED3-BE633DD8595F}"/>
              </a:ext>
            </a:extLst>
          </p:cNvPr>
          <p:cNvSpPr txBox="1">
            <a:spLocks/>
          </p:cNvSpPr>
          <p:nvPr/>
        </p:nvSpPr>
        <p:spPr>
          <a:xfrm>
            <a:off x="36597" y="1297554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endParaRPr lang="en-US" sz="2400" dirty="0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1FEB91BC-B44A-289F-3EB5-326E6DDDB4A0}"/>
              </a:ext>
            </a:extLst>
          </p:cNvPr>
          <p:cNvSpPr/>
          <p:nvPr/>
        </p:nvSpPr>
        <p:spPr>
          <a:xfrm>
            <a:off x="756386" y="2347058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1023;p41">
            <a:extLst>
              <a:ext uri="{FF2B5EF4-FFF2-40B4-BE49-F238E27FC236}">
                <a16:creationId xmlns:a16="http://schemas.microsoft.com/office/drawing/2014/main" id="{9D99C456-FDB8-8CFE-A38E-61EADCF95894}"/>
              </a:ext>
            </a:extLst>
          </p:cNvPr>
          <p:cNvSpPr txBox="1">
            <a:spLocks/>
          </p:cNvSpPr>
          <p:nvPr/>
        </p:nvSpPr>
        <p:spPr>
          <a:xfrm>
            <a:off x="940978" y="3056081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Công</a:t>
            </a:r>
            <a:r>
              <a:rPr lang="en-US" sz="2400" dirty="0"/>
              <a:t> </a:t>
            </a:r>
            <a:r>
              <a:rPr lang="en-US" sz="2400" dirty="0" err="1"/>
              <a:t>nghệ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8AD11-C241-B256-6D37-DEC5171D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906" y="2119747"/>
            <a:ext cx="4166708" cy="235646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1F609D04-88D5-F91E-432E-FBAA1F2F3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7496" y="2083035"/>
            <a:ext cx="4310434" cy="24298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9" name="Diamond 18">
            <a:extLst>
              <a:ext uri="{FF2B5EF4-FFF2-40B4-BE49-F238E27FC236}">
                <a16:creationId xmlns:a16="http://schemas.microsoft.com/office/drawing/2014/main" id="{B7CEFADE-7354-FC24-C699-9860302AD92E}"/>
              </a:ext>
            </a:extLst>
          </p:cNvPr>
          <p:cNvSpPr/>
          <p:nvPr/>
        </p:nvSpPr>
        <p:spPr>
          <a:xfrm>
            <a:off x="756386" y="2316930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Google Shape;1023;p41">
            <a:extLst>
              <a:ext uri="{FF2B5EF4-FFF2-40B4-BE49-F238E27FC236}">
                <a16:creationId xmlns:a16="http://schemas.microsoft.com/office/drawing/2014/main" id="{E10F571E-6A50-21E0-A2C7-ACFFF0C17C40}"/>
              </a:ext>
            </a:extLst>
          </p:cNvPr>
          <p:cNvSpPr txBox="1">
            <a:spLocks/>
          </p:cNvSpPr>
          <p:nvPr/>
        </p:nvSpPr>
        <p:spPr>
          <a:xfrm>
            <a:off x="961136" y="2991539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Ngôn</a:t>
            </a:r>
            <a:r>
              <a:rPr lang="en-US" sz="2400" dirty="0"/>
              <a:t> </a:t>
            </a:r>
            <a:r>
              <a:rPr lang="en-US" sz="2400" dirty="0" err="1"/>
              <a:t>ngữ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endParaRPr lang="en-US" sz="2400" dirty="0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973D5F9A-B25B-D0E5-1425-2C16785B1585}"/>
              </a:ext>
            </a:extLst>
          </p:cNvPr>
          <p:cNvSpPr/>
          <p:nvPr/>
        </p:nvSpPr>
        <p:spPr>
          <a:xfrm>
            <a:off x="776544" y="2316929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oogle Shape;1023;p41">
            <a:extLst>
              <a:ext uri="{FF2B5EF4-FFF2-40B4-BE49-F238E27FC236}">
                <a16:creationId xmlns:a16="http://schemas.microsoft.com/office/drawing/2014/main" id="{7C73DA5E-1679-FDE7-4AFD-EC59ECC170B8}"/>
              </a:ext>
            </a:extLst>
          </p:cNvPr>
          <p:cNvSpPr txBox="1">
            <a:spLocks/>
          </p:cNvSpPr>
          <p:nvPr/>
        </p:nvSpPr>
        <p:spPr>
          <a:xfrm>
            <a:off x="861460" y="3065786"/>
            <a:ext cx="1864444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Môi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triển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endParaRPr lang="en-US" sz="2400" dirty="0"/>
          </a:p>
        </p:txBody>
      </p:sp>
      <p:pic>
        <p:nvPicPr>
          <p:cNvPr id="7" name="Picture 6" descr="A picture containing logo&#10;&#10;Description automatically generated">
            <a:extLst>
              <a:ext uri="{FF2B5EF4-FFF2-40B4-BE49-F238E27FC236}">
                <a16:creationId xmlns:a16="http://schemas.microsoft.com/office/drawing/2014/main" id="{C0CAD650-9E23-C570-1407-84909F26D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338" y="2083035"/>
            <a:ext cx="4310434" cy="242988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967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14" grpId="0"/>
      <p:bldP spid="17" grpId="0" animBg="1"/>
      <p:bldP spid="15" grpId="0"/>
      <p:bldP spid="19" grpId="0" animBg="1"/>
      <p:bldP spid="18" grpId="0"/>
      <p:bldP spid="22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6" name="Google Shape;1016;p41"/>
          <p:cNvGrpSpPr/>
          <p:nvPr/>
        </p:nvGrpSpPr>
        <p:grpSpPr>
          <a:xfrm>
            <a:off x="1804825" y="170191"/>
            <a:ext cx="5614800" cy="958065"/>
            <a:chOff x="1764675" y="540000"/>
            <a:chExt cx="5614800" cy="958065"/>
          </a:xfrm>
        </p:grpSpPr>
        <p:sp>
          <p:nvSpPr>
            <p:cNvPr id="1017" name="Google Shape;1017;p41"/>
            <p:cNvSpPr/>
            <p:nvPr/>
          </p:nvSpPr>
          <p:spPr>
            <a:xfrm>
              <a:off x="1764675" y="540000"/>
              <a:ext cx="5614800" cy="744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2"/>
                </a:solidFill>
              </a:endParaRPr>
            </a:p>
          </p:txBody>
        </p:sp>
        <p:sp>
          <p:nvSpPr>
            <p:cNvPr id="1018" name="Google Shape;1018;p41"/>
            <p:cNvSpPr/>
            <p:nvPr/>
          </p:nvSpPr>
          <p:spPr>
            <a:xfrm rot="8997242">
              <a:off x="6076780" y="1169260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41"/>
            <p:cNvSpPr/>
            <p:nvPr/>
          </p:nvSpPr>
          <p:spPr>
            <a:xfrm rot="-1802758">
              <a:off x="2837191" y="1119057"/>
              <a:ext cx="311567" cy="268811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41"/>
          <p:cNvSpPr txBox="1">
            <a:spLocks noGrp="1"/>
          </p:cNvSpPr>
          <p:nvPr>
            <p:ph type="title"/>
          </p:nvPr>
        </p:nvSpPr>
        <p:spPr>
          <a:xfrm>
            <a:off x="1885225" y="260728"/>
            <a:ext cx="5534400" cy="5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3. </a:t>
            </a:r>
            <a:r>
              <a:rPr lang="en-US" sz="2800" dirty="0" err="1"/>
              <a:t>Nội</a:t>
            </a:r>
            <a:r>
              <a:rPr lang="en-US" sz="2800" dirty="0"/>
              <a:t> dung </a:t>
            </a:r>
            <a:r>
              <a:rPr lang="en-US" sz="2800" dirty="0" err="1"/>
              <a:t>nghiên</a:t>
            </a:r>
            <a:r>
              <a:rPr lang="en-US" sz="2800" dirty="0"/>
              <a:t> </a:t>
            </a:r>
            <a:r>
              <a:rPr lang="en-US" sz="2800" dirty="0" err="1"/>
              <a:t>cứu</a:t>
            </a:r>
            <a:endParaRPr sz="2800" dirty="0"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47A7C219-56CA-29BE-8D56-438EDD07C70E}"/>
              </a:ext>
            </a:extLst>
          </p:cNvPr>
          <p:cNvSpPr/>
          <p:nvPr/>
        </p:nvSpPr>
        <p:spPr>
          <a:xfrm>
            <a:off x="1424879" y="2026493"/>
            <a:ext cx="2074592" cy="1948447"/>
          </a:xfrm>
          <a:prstGeom prst="diamond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023;p41">
            <a:extLst>
              <a:ext uri="{FF2B5EF4-FFF2-40B4-BE49-F238E27FC236}">
                <a16:creationId xmlns:a16="http://schemas.microsoft.com/office/drawing/2014/main" id="{43D4D5EA-AD7F-3293-0D23-F05E166004AE}"/>
              </a:ext>
            </a:extLst>
          </p:cNvPr>
          <p:cNvSpPr txBox="1">
            <a:spLocks/>
          </p:cNvSpPr>
          <p:nvPr/>
        </p:nvSpPr>
        <p:spPr>
          <a:xfrm>
            <a:off x="1648266" y="2720647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endParaRPr lang="en-US" sz="2400" dirty="0"/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84981054-4AE2-0347-8EAD-10AA1C18E6B5}"/>
              </a:ext>
            </a:extLst>
          </p:cNvPr>
          <p:cNvSpPr/>
          <p:nvPr/>
        </p:nvSpPr>
        <p:spPr>
          <a:xfrm>
            <a:off x="3722858" y="2026028"/>
            <a:ext cx="2074592" cy="194844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023;p41">
            <a:extLst>
              <a:ext uri="{FF2B5EF4-FFF2-40B4-BE49-F238E27FC236}">
                <a16:creationId xmlns:a16="http://schemas.microsoft.com/office/drawing/2014/main" id="{B11E2A2A-FE79-16ED-6EB0-E06B9100CBBC}"/>
              </a:ext>
            </a:extLst>
          </p:cNvPr>
          <p:cNvSpPr txBox="1">
            <a:spLocks/>
          </p:cNvSpPr>
          <p:nvPr/>
        </p:nvSpPr>
        <p:spPr>
          <a:xfrm>
            <a:off x="3946245" y="2720182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endParaRPr lang="en-US" sz="2400" dirty="0"/>
          </a:p>
        </p:txBody>
      </p:sp>
      <p:sp>
        <p:nvSpPr>
          <p:cNvPr id="38" name="Diamond 37">
            <a:extLst>
              <a:ext uri="{FF2B5EF4-FFF2-40B4-BE49-F238E27FC236}">
                <a16:creationId xmlns:a16="http://schemas.microsoft.com/office/drawing/2014/main" id="{EDA8402F-F32F-9479-B2E2-A37B55DA880B}"/>
              </a:ext>
            </a:extLst>
          </p:cNvPr>
          <p:cNvSpPr/>
          <p:nvPr/>
        </p:nvSpPr>
        <p:spPr>
          <a:xfrm>
            <a:off x="6046253" y="2026028"/>
            <a:ext cx="2074592" cy="1948447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Google Shape;1023;p41">
            <a:extLst>
              <a:ext uri="{FF2B5EF4-FFF2-40B4-BE49-F238E27FC236}">
                <a16:creationId xmlns:a16="http://schemas.microsoft.com/office/drawing/2014/main" id="{5DFE591B-2389-1CEB-867C-6925D76B64C9}"/>
              </a:ext>
            </a:extLst>
          </p:cNvPr>
          <p:cNvSpPr txBox="1">
            <a:spLocks/>
          </p:cNvSpPr>
          <p:nvPr/>
        </p:nvSpPr>
        <p:spPr>
          <a:xfrm>
            <a:off x="6269640" y="2720182"/>
            <a:ext cx="1560307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r>
              <a:rPr lang="en-US" sz="2400" dirty="0"/>
              <a:t> CSDL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3" grpId="0"/>
      <p:bldP spid="2" grpId="0" animBg="1"/>
      <p:bldP spid="33" grpId="0"/>
      <p:bldP spid="36" grpId="0" animBg="1"/>
      <p:bldP spid="37" grpId="0"/>
      <p:bldP spid="38" grpId="0" animBg="1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152;p44"/>
          <p:cNvGrpSpPr/>
          <p:nvPr/>
        </p:nvGrpSpPr>
        <p:grpSpPr>
          <a:xfrm>
            <a:off x="1016838" y="2232519"/>
            <a:ext cx="1725300" cy="2370981"/>
            <a:chOff x="1345163" y="2232519"/>
            <a:chExt cx="1725300" cy="2370981"/>
          </a:xfrm>
        </p:grpSpPr>
        <p:grpSp>
          <p:nvGrpSpPr>
            <p:cNvPr id="1153" name="Google Shape;1153;p44"/>
            <p:cNvGrpSpPr/>
            <p:nvPr/>
          </p:nvGrpSpPr>
          <p:grpSpPr>
            <a:xfrm>
              <a:off x="1659785" y="2232519"/>
              <a:ext cx="1096070" cy="2367834"/>
              <a:chOff x="2564225" y="237975"/>
              <a:chExt cx="2412125" cy="5212050"/>
            </a:xfrm>
          </p:grpSpPr>
          <p:sp>
            <p:nvSpPr>
              <p:cNvPr id="1154" name="Google Shape;1154;p44"/>
              <p:cNvSpPr/>
              <p:nvPr/>
            </p:nvSpPr>
            <p:spPr>
              <a:xfrm>
                <a:off x="3676875" y="1893675"/>
                <a:ext cx="364300" cy="170275"/>
              </a:xfrm>
              <a:custGeom>
                <a:avLst/>
                <a:gdLst/>
                <a:ahLst/>
                <a:cxnLst/>
                <a:rect l="l" t="t" r="r" b="b"/>
                <a:pathLst>
                  <a:path w="14572" h="6811" extrusionOk="0">
                    <a:moveTo>
                      <a:pt x="1" y="1"/>
                    </a:moveTo>
                    <a:cubicBezTo>
                      <a:pt x="187" y="94"/>
                      <a:pt x="374" y="234"/>
                      <a:pt x="561" y="328"/>
                    </a:cubicBezTo>
                    <a:cubicBezTo>
                      <a:pt x="2289" y="1542"/>
                      <a:pt x="4204" y="2569"/>
                      <a:pt x="6259" y="3270"/>
                    </a:cubicBezTo>
                    <a:cubicBezTo>
                      <a:pt x="7426" y="3597"/>
                      <a:pt x="8734" y="3784"/>
                      <a:pt x="9714" y="4578"/>
                    </a:cubicBezTo>
                    <a:cubicBezTo>
                      <a:pt x="10041" y="4905"/>
                      <a:pt x="10462" y="5185"/>
                      <a:pt x="10882" y="5465"/>
                    </a:cubicBezTo>
                    <a:cubicBezTo>
                      <a:pt x="10966" y="5507"/>
                      <a:pt x="11921" y="5852"/>
                      <a:pt x="12076" y="5852"/>
                    </a:cubicBezTo>
                    <a:cubicBezTo>
                      <a:pt x="12093" y="5852"/>
                      <a:pt x="12101" y="5848"/>
                      <a:pt x="12096" y="5839"/>
                    </a:cubicBezTo>
                    <a:lnTo>
                      <a:pt x="12096" y="5839"/>
                    </a:lnTo>
                    <a:cubicBezTo>
                      <a:pt x="12283" y="6212"/>
                      <a:pt x="12657" y="6492"/>
                      <a:pt x="13124" y="6586"/>
                    </a:cubicBezTo>
                    <a:cubicBezTo>
                      <a:pt x="13147" y="6609"/>
                      <a:pt x="13170" y="6621"/>
                      <a:pt x="13194" y="6621"/>
                    </a:cubicBezTo>
                    <a:cubicBezTo>
                      <a:pt x="13217" y="6621"/>
                      <a:pt x="13240" y="6609"/>
                      <a:pt x="13264" y="6586"/>
                    </a:cubicBezTo>
                    <a:cubicBezTo>
                      <a:pt x="13310" y="6586"/>
                      <a:pt x="13357" y="6539"/>
                      <a:pt x="13357" y="6492"/>
                    </a:cubicBezTo>
                    <a:cubicBezTo>
                      <a:pt x="13453" y="6685"/>
                      <a:pt x="13725" y="6811"/>
                      <a:pt x="13932" y="6811"/>
                    </a:cubicBezTo>
                    <a:cubicBezTo>
                      <a:pt x="14026" y="6811"/>
                      <a:pt x="14107" y="6785"/>
                      <a:pt x="14151" y="6726"/>
                    </a:cubicBezTo>
                    <a:cubicBezTo>
                      <a:pt x="14338" y="6586"/>
                      <a:pt x="13918" y="5885"/>
                      <a:pt x="13918" y="5885"/>
                    </a:cubicBezTo>
                    <a:cubicBezTo>
                      <a:pt x="13918" y="5885"/>
                      <a:pt x="14198" y="5885"/>
                      <a:pt x="14291" y="5792"/>
                    </a:cubicBezTo>
                    <a:cubicBezTo>
                      <a:pt x="14385" y="5605"/>
                      <a:pt x="14478" y="5418"/>
                      <a:pt x="14478" y="5185"/>
                    </a:cubicBezTo>
                    <a:cubicBezTo>
                      <a:pt x="14571" y="3317"/>
                      <a:pt x="13871" y="1449"/>
                      <a:pt x="12516" y="94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3997950" y="1988250"/>
                <a:ext cx="23375" cy="47725"/>
              </a:xfrm>
              <a:custGeom>
                <a:avLst/>
                <a:gdLst/>
                <a:ahLst/>
                <a:cxnLst/>
                <a:rect l="l" t="t" r="r" b="b"/>
                <a:pathLst>
                  <a:path w="935" h="1909" extrusionOk="0">
                    <a:moveTo>
                      <a:pt x="47" y="1"/>
                    </a:moveTo>
                    <a:cubicBezTo>
                      <a:pt x="47" y="1"/>
                      <a:pt x="0" y="1"/>
                      <a:pt x="0" y="47"/>
                    </a:cubicBezTo>
                    <a:cubicBezTo>
                      <a:pt x="0" y="94"/>
                      <a:pt x="0" y="141"/>
                      <a:pt x="0" y="187"/>
                    </a:cubicBezTo>
                    <a:cubicBezTo>
                      <a:pt x="0" y="234"/>
                      <a:pt x="47" y="281"/>
                      <a:pt x="47" y="328"/>
                    </a:cubicBezTo>
                    <a:lnTo>
                      <a:pt x="140" y="514"/>
                    </a:lnTo>
                    <a:cubicBezTo>
                      <a:pt x="187" y="654"/>
                      <a:pt x="281" y="841"/>
                      <a:pt x="327" y="981"/>
                    </a:cubicBezTo>
                    <a:lnTo>
                      <a:pt x="514" y="1402"/>
                    </a:lnTo>
                    <a:cubicBezTo>
                      <a:pt x="608" y="1589"/>
                      <a:pt x="654" y="1729"/>
                      <a:pt x="748" y="1869"/>
                    </a:cubicBezTo>
                    <a:cubicBezTo>
                      <a:pt x="762" y="1898"/>
                      <a:pt x="786" y="1909"/>
                      <a:pt x="811" y="1909"/>
                    </a:cubicBezTo>
                    <a:cubicBezTo>
                      <a:pt x="868" y="1909"/>
                      <a:pt x="934" y="1854"/>
                      <a:pt x="934" y="1822"/>
                    </a:cubicBezTo>
                    <a:cubicBezTo>
                      <a:pt x="888" y="1635"/>
                      <a:pt x="841" y="1448"/>
                      <a:pt x="794" y="1308"/>
                    </a:cubicBezTo>
                    <a:cubicBezTo>
                      <a:pt x="748" y="1168"/>
                      <a:pt x="654" y="981"/>
                      <a:pt x="608" y="841"/>
                    </a:cubicBezTo>
                    <a:cubicBezTo>
                      <a:pt x="514" y="701"/>
                      <a:pt x="421" y="561"/>
                      <a:pt x="374" y="374"/>
                    </a:cubicBezTo>
                    <a:cubicBezTo>
                      <a:pt x="281" y="234"/>
                      <a:pt x="281" y="281"/>
                      <a:pt x="234" y="187"/>
                    </a:cubicBezTo>
                    <a:cubicBezTo>
                      <a:pt x="187" y="94"/>
                      <a:pt x="140" y="47"/>
                      <a:pt x="47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3948425" y="1988450"/>
                <a:ext cx="55025" cy="61550"/>
              </a:xfrm>
              <a:custGeom>
                <a:avLst/>
                <a:gdLst/>
                <a:ahLst/>
                <a:cxnLst/>
                <a:rect l="l" t="t" r="r" b="b"/>
                <a:pathLst>
                  <a:path w="2201" h="2462" extrusionOk="0">
                    <a:moveTo>
                      <a:pt x="103" y="1"/>
                    </a:moveTo>
                    <a:cubicBezTo>
                      <a:pt x="51" y="1"/>
                      <a:pt x="1" y="67"/>
                      <a:pt x="67" y="133"/>
                    </a:cubicBezTo>
                    <a:lnTo>
                      <a:pt x="67" y="86"/>
                    </a:lnTo>
                    <a:cubicBezTo>
                      <a:pt x="394" y="460"/>
                      <a:pt x="767" y="833"/>
                      <a:pt x="1141" y="1207"/>
                    </a:cubicBezTo>
                    <a:cubicBezTo>
                      <a:pt x="1281" y="1394"/>
                      <a:pt x="1468" y="1581"/>
                      <a:pt x="1608" y="1767"/>
                    </a:cubicBezTo>
                    <a:cubicBezTo>
                      <a:pt x="1701" y="1861"/>
                      <a:pt x="1748" y="2001"/>
                      <a:pt x="1841" y="2094"/>
                    </a:cubicBezTo>
                    <a:cubicBezTo>
                      <a:pt x="1888" y="2188"/>
                      <a:pt x="1981" y="2281"/>
                      <a:pt x="2028" y="2421"/>
                    </a:cubicBezTo>
                    <a:cubicBezTo>
                      <a:pt x="2043" y="2450"/>
                      <a:pt x="2066" y="2461"/>
                      <a:pt x="2090" y="2461"/>
                    </a:cubicBezTo>
                    <a:cubicBezTo>
                      <a:pt x="2144" y="2461"/>
                      <a:pt x="2200" y="2407"/>
                      <a:pt x="2168" y="2374"/>
                    </a:cubicBezTo>
                    <a:cubicBezTo>
                      <a:pt x="2168" y="2234"/>
                      <a:pt x="2121" y="2094"/>
                      <a:pt x="2075" y="2001"/>
                    </a:cubicBezTo>
                    <a:cubicBezTo>
                      <a:pt x="1981" y="1861"/>
                      <a:pt x="1935" y="1767"/>
                      <a:pt x="1841" y="1674"/>
                    </a:cubicBezTo>
                    <a:cubicBezTo>
                      <a:pt x="1701" y="1487"/>
                      <a:pt x="1514" y="1300"/>
                      <a:pt x="1328" y="1114"/>
                    </a:cubicBezTo>
                    <a:cubicBezTo>
                      <a:pt x="954" y="740"/>
                      <a:pt x="534" y="413"/>
                      <a:pt x="160" y="39"/>
                    </a:cubicBezTo>
                    <a:cubicBezTo>
                      <a:pt x="146" y="12"/>
                      <a:pt x="125" y="1"/>
                      <a:pt x="103" y="1"/>
                    </a:cubicBezTo>
                    <a:close/>
                  </a:path>
                </a:pathLst>
              </a:custGeom>
              <a:solidFill>
                <a:srgbClr val="F49C8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3293925" y="1939225"/>
                <a:ext cx="34327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31" h="140432" fill="none" extrusionOk="0">
                    <a:moveTo>
                      <a:pt x="13731" y="140432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3293925" y="1939225"/>
                <a:ext cx="1682425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297" h="140432" fill="none" extrusionOk="0">
                    <a:moveTo>
                      <a:pt x="67297" y="140432"/>
                    </a:moveTo>
                    <a:lnTo>
                      <a:pt x="53567" y="0"/>
                    </a:ln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4288650" y="1939225"/>
                <a:ext cx="34445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13778" h="140432" fill="none" extrusionOk="0">
                    <a:moveTo>
                      <a:pt x="1" y="140432"/>
                    </a:moveTo>
                    <a:lnTo>
                      <a:pt x="13778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2949500" y="1939225"/>
                <a:ext cx="1683600" cy="3510800"/>
              </a:xfrm>
              <a:custGeom>
                <a:avLst/>
                <a:gdLst/>
                <a:ahLst/>
                <a:cxnLst/>
                <a:rect l="l" t="t" r="r" b="b"/>
                <a:pathLst>
                  <a:path w="67344" h="140432" fill="none" extrusionOk="0">
                    <a:moveTo>
                      <a:pt x="1" y="140432"/>
                    </a:moveTo>
                    <a:lnTo>
                      <a:pt x="13778" y="0"/>
                    </a:lnTo>
                    <a:lnTo>
                      <a:pt x="67344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2998550" y="4952625"/>
                <a:ext cx="19229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6917" h="1" fill="none" extrusionOk="0">
                    <a:moveTo>
                      <a:pt x="76917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3040575" y="4522975"/>
                <a:ext cx="18365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3462" h="1" fill="none" extrusionOk="0">
                    <a:moveTo>
                      <a:pt x="73461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3083775" y="4081650"/>
                <a:ext cx="17595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70380" h="1" fill="none" extrusionOk="0">
                    <a:moveTo>
                      <a:pt x="70379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3125800" y="3660175"/>
                <a:ext cx="16742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6971" h="1" fill="none" extrusionOk="0">
                    <a:moveTo>
                      <a:pt x="66970" y="0"/>
                    </a:moveTo>
                    <a:lnTo>
                      <a:pt x="1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3166675" y="3220000"/>
                <a:ext cx="15913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654" h="1" fill="none" extrusionOk="0">
                    <a:moveTo>
                      <a:pt x="63654" y="1"/>
                    </a:moveTo>
                    <a:lnTo>
                      <a:pt x="0" y="1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3209875" y="2784525"/>
                <a:ext cx="15061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0245" h="1" fill="none" extrusionOk="0">
                    <a:moveTo>
                      <a:pt x="6024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3251900" y="2372375"/>
                <a:ext cx="14139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56556" h="1" fill="none" extrusionOk="0">
                    <a:moveTo>
                      <a:pt x="56555" y="0"/>
                    </a:moveTo>
                    <a:lnTo>
                      <a:pt x="0" y="0"/>
                    </a:lnTo>
                  </a:path>
                </a:pathLst>
              </a:custGeom>
              <a:noFill/>
              <a:ln w="15175" cap="flat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3602150" y="1788600"/>
                <a:ext cx="412175" cy="142475"/>
              </a:xfrm>
              <a:custGeom>
                <a:avLst/>
                <a:gdLst/>
                <a:ahLst/>
                <a:cxnLst/>
                <a:rect l="l" t="t" r="r" b="b"/>
                <a:pathLst>
                  <a:path w="16487" h="5699" extrusionOk="0">
                    <a:moveTo>
                      <a:pt x="4718" y="1"/>
                    </a:moveTo>
                    <a:lnTo>
                      <a:pt x="1" y="5698"/>
                    </a:lnTo>
                    <a:cubicBezTo>
                      <a:pt x="5465" y="5698"/>
                      <a:pt x="10975" y="5698"/>
                      <a:pt x="16486" y="5652"/>
                    </a:cubicBezTo>
                    <a:cubicBezTo>
                      <a:pt x="16113" y="4904"/>
                      <a:pt x="15599" y="4204"/>
                      <a:pt x="15038" y="3550"/>
                    </a:cubicBezTo>
                    <a:cubicBezTo>
                      <a:pt x="14431" y="2943"/>
                      <a:pt x="13731" y="2429"/>
                      <a:pt x="12984" y="2056"/>
                    </a:cubicBezTo>
                    <a:cubicBezTo>
                      <a:pt x="10415" y="701"/>
                      <a:pt x="7566" y="1"/>
                      <a:pt x="4718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2752200" y="984175"/>
                <a:ext cx="1099825" cy="1084675"/>
              </a:xfrm>
              <a:custGeom>
                <a:avLst/>
                <a:gdLst/>
                <a:ahLst/>
                <a:cxnLst/>
                <a:rect l="l" t="t" r="r" b="b"/>
                <a:pathLst>
                  <a:path w="43993" h="43387" extrusionOk="0">
                    <a:moveTo>
                      <a:pt x="14805" y="0"/>
                    </a:moveTo>
                    <a:lnTo>
                      <a:pt x="0" y="5371"/>
                    </a:lnTo>
                    <a:cubicBezTo>
                      <a:pt x="981" y="17093"/>
                      <a:pt x="10788" y="28768"/>
                      <a:pt x="13871" y="31757"/>
                    </a:cubicBezTo>
                    <a:cubicBezTo>
                      <a:pt x="16953" y="34746"/>
                      <a:pt x="38482" y="43386"/>
                      <a:pt x="38482" y="43386"/>
                    </a:cubicBezTo>
                    <a:lnTo>
                      <a:pt x="43993" y="31757"/>
                    </a:lnTo>
                    <a:cubicBezTo>
                      <a:pt x="43993" y="31757"/>
                      <a:pt x="26060" y="22837"/>
                      <a:pt x="24191" y="21203"/>
                    </a:cubicBezTo>
                    <a:cubicBezTo>
                      <a:pt x="22323" y="19568"/>
                      <a:pt x="14805" y="0"/>
                      <a:pt x="148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2744025" y="4143525"/>
                <a:ext cx="673675" cy="735575"/>
              </a:xfrm>
              <a:custGeom>
                <a:avLst/>
                <a:gdLst/>
                <a:ahLst/>
                <a:cxnLst/>
                <a:rect l="l" t="t" r="r" b="b"/>
                <a:pathLst>
                  <a:path w="26947" h="29423" extrusionOk="0">
                    <a:moveTo>
                      <a:pt x="16813" y="1"/>
                    </a:moveTo>
                    <a:lnTo>
                      <a:pt x="794" y="1682"/>
                    </a:lnTo>
                    <a:lnTo>
                      <a:pt x="0" y="22744"/>
                    </a:lnTo>
                    <a:lnTo>
                      <a:pt x="654" y="29423"/>
                    </a:lnTo>
                    <a:lnTo>
                      <a:pt x="25779" y="29423"/>
                    </a:lnTo>
                    <a:cubicBezTo>
                      <a:pt x="26433" y="29423"/>
                      <a:pt x="26947" y="28909"/>
                      <a:pt x="26947" y="28255"/>
                    </a:cubicBezTo>
                    <a:cubicBezTo>
                      <a:pt x="26947" y="27788"/>
                      <a:pt x="26667" y="27321"/>
                      <a:pt x="26246" y="27181"/>
                    </a:cubicBezTo>
                    <a:lnTo>
                      <a:pt x="15038" y="21951"/>
                    </a:lnTo>
                    <a:lnTo>
                      <a:pt x="16813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2725350" y="4692275"/>
                <a:ext cx="72972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9" h="10042" extrusionOk="0">
                    <a:moveTo>
                      <a:pt x="15738" y="1"/>
                    </a:moveTo>
                    <a:cubicBezTo>
                      <a:pt x="13178" y="1018"/>
                      <a:pt x="10334" y="1328"/>
                      <a:pt x="7816" y="1328"/>
                    </a:cubicBezTo>
                    <a:cubicBezTo>
                      <a:pt x="3857" y="1328"/>
                      <a:pt x="701" y="561"/>
                      <a:pt x="701" y="561"/>
                    </a:cubicBezTo>
                    <a:lnTo>
                      <a:pt x="0" y="9481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9188" y="10041"/>
                      <a:pt x="28861" y="7193"/>
                      <a:pt x="28815" y="7146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3140975" y="4705125"/>
                <a:ext cx="42050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2803" fill="none" extrusionOk="0">
                    <a:moveTo>
                      <a:pt x="1682" y="0"/>
                    </a:moveTo>
                    <a:cubicBezTo>
                      <a:pt x="981" y="888"/>
                      <a:pt x="421" y="1822"/>
                      <a:pt x="1" y="280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3185350" y="4728475"/>
                <a:ext cx="35050" cy="59575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3" fill="none" extrusionOk="0">
                    <a:moveTo>
                      <a:pt x="1401" y="0"/>
                    </a:moveTo>
                    <a:cubicBezTo>
                      <a:pt x="841" y="701"/>
                      <a:pt x="374" y="1541"/>
                      <a:pt x="0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3219200" y="4744825"/>
                <a:ext cx="32725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309" h="2196" fill="none" extrusionOk="0">
                    <a:moveTo>
                      <a:pt x="1308" y="0"/>
                    </a:moveTo>
                    <a:cubicBezTo>
                      <a:pt x="795" y="701"/>
                      <a:pt x="374" y="1401"/>
                      <a:pt x="1" y="2195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2728850" y="4894250"/>
                <a:ext cx="7203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5" h="1" fill="none" extrusionOk="0">
                    <a:moveTo>
                      <a:pt x="0" y="1"/>
                    </a:moveTo>
                    <a:lnTo>
                      <a:pt x="28815" y="1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2735850" y="4788025"/>
                <a:ext cx="182150" cy="106250"/>
              </a:xfrm>
              <a:custGeom>
                <a:avLst/>
                <a:gdLst/>
                <a:ahLst/>
                <a:cxnLst/>
                <a:rect l="l" t="t" r="r" b="b"/>
                <a:pathLst>
                  <a:path w="7286" h="4250" fill="none" extrusionOk="0">
                    <a:moveTo>
                      <a:pt x="0" y="0"/>
                    </a:moveTo>
                    <a:cubicBezTo>
                      <a:pt x="0" y="0"/>
                      <a:pt x="6725" y="47"/>
                      <a:pt x="7286" y="425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3296250" y="4795025"/>
                <a:ext cx="58425" cy="99250"/>
              </a:xfrm>
              <a:custGeom>
                <a:avLst/>
                <a:gdLst/>
                <a:ahLst/>
                <a:cxnLst/>
                <a:rect l="l" t="t" r="r" b="b"/>
                <a:pathLst>
                  <a:path w="2337" h="3970" fill="none" extrusionOk="0">
                    <a:moveTo>
                      <a:pt x="2336" y="0"/>
                    </a:moveTo>
                    <a:cubicBezTo>
                      <a:pt x="2336" y="0"/>
                      <a:pt x="375" y="2709"/>
                      <a:pt x="1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2564225" y="2069975"/>
                <a:ext cx="742575" cy="2548775"/>
              </a:xfrm>
              <a:custGeom>
                <a:avLst/>
                <a:gdLst/>
                <a:ahLst/>
                <a:cxnLst/>
                <a:rect l="l" t="t" r="r" b="b"/>
                <a:pathLst>
                  <a:path w="29703" h="101951" extrusionOk="0">
                    <a:moveTo>
                      <a:pt x="27647" y="1"/>
                    </a:moveTo>
                    <a:lnTo>
                      <a:pt x="2429" y="5325"/>
                    </a:lnTo>
                    <a:cubicBezTo>
                      <a:pt x="2429" y="5325"/>
                      <a:pt x="0" y="16066"/>
                      <a:pt x="5184" y="29096"/>
                    </a:cubicBezTo>
                    <a:cubicBezTo>
                      <a:pt x="6865" y="38763"/>
                      <a:pt x="7753" y="48524"/>
                      <a:pt x="7940" y="58284"/>
                    </a:cubicBezTo>
                    <a:cubicBezTo>
                      <a:pt x="8126" y="74163"/>
                      <a:pt x="6025" y="94385"/>
                      <a:pt x="6025" y="101950"/>
                    </a:cubicBezTo>
                    <a:lnTo>
                      <a:pt x="26713" y="101950"/>
                    </a:lnTo>
                    <a:cubicBezTo>
                      <a:pt x="26713" y="101950"/>
                      <a:pt x="29235" y="80421"/>
                      <a:pt x="29469" y="58751"/>
                    </a:cubicBezTo>
                    <a:cubicBezTo>
                      <a:pt x="29702" y="34467"/>
                      <a:pt x="27647" y="7053"/>
                      <a:pt x="276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3155000" y="2068825"/>
                <a:ext cx="75900" cy="2549925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101997" fill="none" extrusionOk="0">
                    <a:moveTo>
                      <a:pt x="0" y="101996"/>
                    </a:moveTo>
                    <a:cubicBezTo>
                      <a:pt x="0" y="101996"/>
                      <a:pt x="2522" y="80093"/>
                      <a:pt x="2802" y="58144"/>
                    </a:cubicBezTo>
                    <a:cubicBezTo>
                      <a:pt x="3036" y="33999"/>
                      <a:pt x="981" y="7052"/>
                      <a:pt x="981" y="0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3618500" y="3715050"/>
                <a:ext cx="673700" cy="734400"/>
              </a:xfrm>
              <a:custGeom>
                <a:avLst/>
                <a:gdLst/>
                <a:ahLst/>
                <a:cxnLst/>
                <a:rect l="l" t="t" r="r" b="b"/>
                <a:pathLst>
                  <a:path w="26948" h="29376" extrusionOk="0">
                    <a:moveTo>
                      <a:pt x="16813" y="0"/>
                    </a:moveTo>
                    <a:lnTo>
                      <a:pt x="748" y="1635"/>
                    </a:lnTo>
                    <a:lnTo>
                      <a:pt x="1" y="22744"/>
                    </a:lnTo>
                    <a:lnTo>
                      <a:pt x="654" y="29376"/>
                    </a:lnTo>
                    <a:lnTo>
                      <a:pt x="25780" y="29376"/>
                    </a:lnTo>
                    <a:cubicBezTo>
                      <a:pt x="26433" y="29376"/>
                      <a:pt x="26947" y="28862"/>
                      <a:pt x="26947" y="28208"/>
                    </a:cubicBezTo>
                    <a:cubicBezTo>
                      <a:pt x="26947" y="27741"/>
                      <a:pt x="26667" y="27321"/>
                      <a:pt x="26247" y="27134"/>
                    </a:cubicBezTo>
                    <a:lnTo>
                      <a:pt x="15038" y="21903"/>
                    </a:lnTo>
                    <a:lnTo>
                      <a:pt x="16813" y="0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3599825" y="4262625"/>
                <a:ext cx="729575" cy="251050"/>
              </a:xfrm>
              <a:custGeom>
                <a:avLst/>
                <a:gdLst/>
                <a:ahLst/>
                <a:cxnLst/>
                <a:rect l="l" t="t" r="r" b="b"/>
                <a:pathLst>
                  <a:path w="29183" h="10042" extrusionOk="0">
                    <a:moveTo>
                      <a:pt x="15739" y="0"/>
                    </a:moveTo>
                    <a:cubicBezTo>
                      <a:pt x="13185" y="1033"/>
                      <a:pt x="10351" y="1349"/>
                      <a:pt x="7838" y="1349"/>
                    </a:cubicBezTo>
                    <a:cubicBezTo>
                      <a:pt x="3869" y="1349"/>
                      <a:pt x="701" y="561"/>
                      <a:pt x="701" y="561"/>
                    </a:cubicBezTo>
                    <a:lnTo>
                      <a:pt x="0" y="9527"/>
                    </a:lnTo>
                    <a:cubicBezTo>
                      <a:pt x="0" y="9808"/>
                      <a:pt x="234" y="10041"/>
                      <a:pt x="514" y="10041"/>
                    </a:cubicBezTo>
                    <a:lnTo>
                      <a:pt x="28628" y="10041"/>
                    </a:lnTo>
                    <a:cubicBezTo>
                      <a:pt x="28633" y="10042"/>
                      <a:pt x="28637" y="10042"/>
                      <a:pt x="28642" y="10042"/>
                    </a:cubicBezTo>
                    <a:cubicBezTo>
                      <a:pt x="29182" y="10042"/>
                      <a:pt x="28815" y="7239"/>
                      <a:pt x="28815" y="7192"/>
                    </a:cubicBezTo>
                    <a:cubicBezTo>
                      <a:pt x="28581" y="6352"/>
                      <a:pt x="28068" y="5418"/>
                      <a:pt x="27601" y="5184"/>
                    </a:cubicBezTo>
                    <a:lnTo>
                      <a:pt x="1573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4015450" y="4276625"/>
                <a:ext cx="4207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2803" fill="none" extrusionOk="0">
                    <a:moveTo>
                      <a:pt x="1682" y="1"/>
                    </a:moveTo>
                    <a:cubicBezTo>
                      <a:pt x="982" y="841"/>
                      <a:pt x="421" y="1775"/>
                      <a:pt x="1" y="2803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4059825" y="4298825"/>
                <a:ext cx="35050" cy="595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2382" fill="none" extrusionOk="0">
                    <a:moveTo>
                      <a:pt x="1402" y="0"/>
                    </a:moveTo>
                    <a:cubicBezTo>
                      <a:pt x="841" y="747"/>
                      <a:pt x="374" y="1541"/>
                      <a:pt x="1" y="2382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4093675" y="4315150"/>
                <a:ext cx="47900" cy="54900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2196" fill="none" extrusionOk="0">
                    <a:moveTo>
                      <a:pt x="1309" y="1"/>
                    </a:moveTo>
                    <a:cubicBezTo>
                      <a:pt x="842" y="655"/>
                      <a:pt x="1916" y="281"/>
                      <a:pt x="1" y="2196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3603325" y="4465775"/>
                <a:ext cx="7204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8816" h="1" fill="none" extrusionOk="0">
                    <a:moveTo>
                      <a:pt x="0" y="0"/>
                    </a:moveTo>
                    <a:lnTo>
                      <a:pt x="28815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3610325" y="4358350"/>
                <a:ext cx="181000" cy="107450"/>
              </a:xfrm>
              <a:custGeom>
                <a:avLst/>
                <a:gdLst/>
                <a:ahLst/>
                <a:cxnLst/>
                <a:rect l="l" t="t" r="r" b="b"/>
                <a:pathLst>
                  <a:path w="7240" h="4298" fill="none" extrusionOk="0">
                    <a:moveTo>
                      <a:pt x="1" y="1"/>
                    </a:moveTo>
                    <a:cubicBezTo>
                      <a:pt x="1" y="1"/>
                      <a:pt x="6679" y="94"/>
                      <a:pt x="7239" y="4297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4170750" y="4366525"/>
                <a:ext cx="58400" cy="99275"/>
              </a:xfrm>
              <a:custGeom>
                <a:avLst/>
                <a:gdLst/>
                <a:ahLst/>
                <a:cxnLst/>
                <a:rect l="l" t="t" r="r" b="b"/>
                <a:pathLst>
                  <a:path w="2336" h="3971" fill="none" extrusionOk="0">
                    <a:moveTo>
                      <a:pt x="2335" y="1"/>
                    </a:moveTo>
                    <a:cubicBezTo>
                      <a:pt x="2335" y="1"/>
                      <a:pt x="374" y="2709"/>
                      <a:pt x="0" y="3970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2796550" y="2126025"/>
                <a:ext cx="1385900" cy="2074750"/>
              </a:xfrm>
              <a:custGeom>
                <a:avLst/>
                <a:gdLst/>
                <a:ahLst/>
                <a:cxnLst/>
                <a:rect l="l" t="t" r="r" b="b"/>
                <a:pathLst>
                  <a:path w="55436" h="82990" extrusionOk="0">
                    <a:moveTo>
                      <a:pt x="1402" y="0"/>
                    </a:moveTo>
                    <a:cubicBezTo>
                      <a:pt x="1402" y="1"/>
                      <a:pt x="1" y="8454"/>
                      <a:pt x="3083" y="15412"/>
                    </a:cubicBezTo>
                    <a:cubicBezTo>
                      <a:pt x="5091" y="19989"/>
                      <a:pt x="9014" y="23398"/>
                      <a:pt x="13778" y="24752"/>
                    </a:cubicBezTo>
                    <a:cubicBezTo>
                      <a:pt x="13778" y="24752"/>
                      <a:pt x="30824" y="39463"/>
                      <a:pt x="32318" y="43807"/>
                    </a:cubicBezTo>
                    <a:cubicBezTo>
                      <a:pt x="33532" y="47449"/>
                      <a:pt x="31151" y="82989"/>
                      <a:pt x="31151" y="82989"/>
                    </a:cubicBezTo>
                    <a:lnTo>
                      <a:pt x="50905" y="82989"/>
                    </a:lnTo>
                    <a:cubicBezTo>
                      <a:pt x="50905" y="82989"/>
                      <a:pt x="55435" y="43947"/>
                      <a:pt x="52306" y="35400"/>
                    </a:cubicBezTo>
                    <a:cubicBezTo>
                      <a:pt x="47823" y="23164"/>
                      <a:pt x="27975" y="4297"/>
                      <a:pt x="27975" y="4297"/>
                    </a:cubicBez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3379150" y="2233450"/>
                <a:ext cx="680700" cy="1967325"/>
              </a:xfrm>
              <a:custGeom>
                <a:avLst/>
                <a:gdLst/>
                <a:ahLst/>
                <a:cxnLst/>
                <a:rect l="l" t="t" r="r" b="b"/>
                <a:pathLst>
                  <a:path w="27228" h="78693" fill="none" extrusionOk="0">
                    <a:moveTo>
                      <a:pt x="1" y="0"/>
                    </a:moveTo>
                    <a:cubicBezTo>
                      <a:pt x="1" y="0"/>
                      <a:pt x="20643" y="21763"/>
                      <a:pt x="24379" y="31103"/>
                    </a:cubicBezTo>
                    <a:cubicBezTo>
                      <a:pt x="27228" y="38202"/>
                      <a:pt x="22931" y="78692"/>
                      <a:pt x="22931" y="78692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2872450" y="2511300"/>
                <a:ext cx="418000" cy="368975"/>
              </a:xfrm>
              <a:custGeom>
                <a:avLst/>
                <a:gdLst/>
                <a:ahLst/>
                <a:cxnLst/>
                <a:rect l="l" t="t" r="r" b="b"/>
                <a:pathLst>
                  <a:path w="16720" h="14759" fill="none" extrusionOk="0">
                    <a:moveTo>
                      <a:pt x="16719" y="14759"/>
                    </a:moveTo>
                    <a:cubicBezTo>
                      <a:pt x="15178" y="13311"/>
                      <a:pt x="12470" y="10882"/>
                      <a:pt x="11629" y="10182"/>
                    </a:cubicBezTo>
                    <a:cubicBezTo>
                      <a:pt x="11115" y="9715"/>
                      <a:pt x="10508" y="9341"/>
                      <a:pt x="9854" y="9108"/>
                    </a:cubicBezTo>
                    <a:cubicBezTo>
                      <a:pt x="5465" y="7567"/>
                      <a:pt x="1915" y="4251"/>
                      <a:pt x="0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3010225" y="2402725"/>
                <a:ext cx="210175" cy="4700"/>
              </a:xfrm>
              <a:custGeom>
                <a:avLst/>
                <a:gdLst/>
                <a:ahLst/>
                <a:cxnLst/>
                <a:rect l="l" t="t" r="r" b="b"/>
                <a:pathLst>
                  <a:path w="8407" h="188" fill="none" extrusionOk="0">
                    <a:moveTo>
                      <a:pt x="0" y="1"/>
                    </a:moveTo>
                    <a:cubicBezTo>
                      <a:pt x="0" y="1"/>
                      <a:pt x="5931" y="188"/>
                      <a:pt x="8406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2610925" y="2402725"/>
                <a:ext cx="11910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4764" h="1" fill="none" extrusionOk="0">
                    <a:moveTo>
                      <a:pt x="0" y="1"/>
                    </a:moveTo>
                    <a:lnTo>
                      <a:pt x="4764" y="1"/>
                    </a:lnTo>
                  </a:path>
                </a:pathLst>
              </a:custGeom>
              <a:noFill/>
              <a:ln w="10500" cap="flat" cmpd="sng">
                <a:solidFill>
                  <a:schemeClr val="accent5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4383225" y="926825"/>
                <a:ext cx="440200" cy="358600"/>
              </a:xfrm>
              <a:custGeom>
                <a:avLst/>
                <a:gdLst/>
                <a:ahLst/>
                <a:cxnLst/>
                <a:rect l="l" t="t" r="r" b="b"/>
                <a:pathLst>
                  <a:path w="17608" h="14344" extrusionOk="0">
                    <a:moveTo>
                      <a:pt x="11626" y="0"/>
                    </a:moveTo>
                    <a:cubicBezTo>
                      <a:pt x="10411" y="0"/>
                      <a:pt x="1969" y="3664"/>
                      <a:pt x="1" y="4583"/>
                    </a:cubicBezTo>
                    <a:lnTo>
                      <a:pt x="3830" y="14343"/>
                    </a:lnTo>
                    <a:cubicBezTo>
                      <a:pt x="3830" y="14343"/>
                      <a:pt x="13638" y="10887"/>
                      <a:pt x="13451" y="9393"/>
                    </a:cubicBezTo>
                    <a:cubicBezTo>
                      <a:pt x="13383" y="8855"/>
                      <a:pt x="13058" y="8715"/>
                      <a:pt x="12738" y="8715"/>
                    </a:cubicBezTo>
                    <a:cubicBezTo>
                      <a:pt x="12391" y="8715"/>
                      <a:pt x="12050" y="8879"/>
                      <a:pt x="12050" y="8879"/>
                    </a:cubicBezTo>
                    <a:cubicBezTo>
                      <a:pt x="12050" y="8879"/>
                      <a:pt x="13591" y="8085"/>
                      <a:pt x="13217" y="7198"/>
                    </a:cubicBezTo>
                    <a:cubicBezTo>
                      <a:pt x="13066" y="6787"/>
                      <a:pt x="12764" y="6676"/>
                      <a:pt x="12483" y="6676"/>
                    </a:cubicBezTo>
                    <a:cubicBezTo>
                      <a:pt x="12159" y="6676"/>
                      <a:pt x="11863" y="6824"/>
                      <a:pt x="11863" y="6824"/>
                    </a:cubicBezTo>
                    <a:cubicBezTo>
                      <a:pt x="11863" y="6824"/>
                      <a:pt x="13684" y="5844"/>
                      <a:pt x="12797" y="4816"/>
                    </a:cubicBezTo>
                    <a:cubicBezTo>
                      <a:pt x="12570" y="4532"/>
                      <a:pt x="12243" y="4448"/>
                      <a:pt x="11934" y="4448"/>
                    </a:cubicBezTo>
                    <a:cubicBezTo>
                      <a:pt x="11482" y="4448"/>
                      <a:pt x="11069" y="4629"/>
                      <a:pt x="11069" y="4629"/>
                    </a:cubicBezTo>
                    <a:cubicBezTo>
                      <a:pt x="11069" y="4629"/>
                      <a:pt x="17607" y="1500"/>
                      <a:pt x="17047" y="566"/>
                    </a:cubicBezTo>
                    <a:cubicBezTo>
                      <a:pt x="16970" y="446"/>
                      <a:pt x="16801" y="395"/>
                      <a:pt x="16573" y="395"/>
                    </a:cubicBezTo>
                    <a:cubicBezTo>
                      <a:pt x="15825" y="395"/>
                      <a:pt x="14438" y="942"/>
                      <a:pt x="13544" y="1407"/>
                    </a:cubicBezTo>
                    <a:cubicBezTo>
                      <a:pt x="12190" y="2014"/>
                      <a:pt x="10789" y="2434"/>
                      <a:pt x="9341" y="2715"/>
                    </a:cubicBezTo>
                    <a:cubicBezTo>
                      <a:pt x="9014" y="2621"/>
                      <a:pt x="12003" y="613"/>
                      <a:pt x="11769" y="53"/>
                    </a:cubicBezTo>
                    <a:cubicBezTo>
                      <a:pt x="11758" y="17"/>
                      <a:pt x="11708" y="0"/>
                      <a:pt x="11626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2589900" y="775175"/>
                <a:ext cx="997100" cy="1501475"/>
              </a:xfrm>
              <a:custGeom>
                <a:avLst/>
                <a:gdLst/>
                <a:ahLst/>
                <a:cxnLst/>
                <a:rect l="l" t="t" r="r" b="b"/>
                <a:pathLst>
                  <a:path w="39884" h="60059" extrusionOk="0">
                    <a:moveTo>
                      <a:pt x="14758" y="1"/>
                    </a:moveTo>
                    <a:cubicBezTo>
                      <a:pt x="14758" y="1"/>
                      <a:pt x="6352" y="1168"/>
                      <a:pt x="2336" y="27088"/>
                    </a:cubicBezTo>
                    <a:cubicBezTo>
                      <a:pt x="608" y="37969"/>
                      <a:pt x="1" y="49037"/>
                      <a:pt x="421" y="60059"/>
                    </a:cubicBezTo>
                    <a:lnTo>
                      <a:pt x="38716" y="60059"/>
                    </a:lnTo>
                    <a:cubicBezTo>
                      <a:pt x="38716" y="60059"/>
                      <a:pt x="39884" y="20503"/>
                      <a:pt x="37969" y="13124"/>
                    </a:cubicBezTo>
                    <a:lnTo>
                      <a:pt x="23818" y="1028"/>
                    </a:lnTo>
                    <a:cubicBezTo>
                      <a:pt x="22704" y="1795"/>
                      <a:pt x="21381" y="2197"/>
                      <a:pt x="20044" y="2197"/>
                    </a:cubicBezTo>
                    <a:cubicBezTo>
                      <a:pt x="19589" y="2197"/>
                      <a:pt x="19132" y="2151"/>
                      <a:pt x="18681" y="2056"/>
                    </a:cubicBezTo>
                    <a:cubicBezTo>
                      <a:pt x="15552" y="1542"/>
                      <a:pt x="14758" y="1"/>
                      <a:pt x="1475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3185350" y="800875"/>
                <a:ext cx="1385875" cy="789275"/>
              </a:xfrm>
              <a:custGeom>
                <a:avLst/>
                <a:gdLst/>
                <a:ahLst/>
                <a:cxnLst/>
                <a:rect l="l" t="t" r="r" b="b"/>
                <a:pathLst>
                  <a:path w="55435" h="31571" extrusionOk="0">
                    <a:moveTo>
                      <a:pt x="0" y="0"/>
                    </a:moveTo>
                    <a:lnTo>
                      <a:pt x="3036" y="19054"/>
                    </a:lnTo>
                    <a:cubicBezTo>
                      <a:pt x="3036" y="19054"/>
                      <a:pt x="14338" y="31570"/>
                      <a:pt x="24939" y="31570"/>
                    </a:cubicBezTo>
                    <a:cubicBezTo>
                      <a:pt x="35493" y="31570"/>
                      <a:pt x="55435" y="20315"/>
                      <a:pt x="55435" y="20315"/>
                    </a:cubicBezTo>
                    <a:lnTo>
                      <a:pt x="50671" y="7286"/>
                    </a:lnTo>
                    <a:lnTo>
                      <a:pt x="27554" y="15552"/>
                    </a:lnTo>
                    <a:cubicBezTo>
                      <a:pt x="27554" y="15552"/>
                      <a:pt x="15365" y="4203"/>
                      <a:pt x="9761" y="2102"/>
                    </a:cubicBezTo>
                    <a:cubicBezTo>
                      <a:pt x="6632" y="841"/>
                      <a:pt x="3363" y="14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3302100" y="1318075"/>
                <a:ext cx="263875" cy="199675"/>
              </a:xfrm>
              <a:custGeom>
                <a:avLst/>
                <a:gdLst/>
                <a:ahLst/>
                <a:cxnLst/>
                <a:rect l="l" t="t" r="r" b="b"/>
                <a:pathLst>
                  <a:path w="10555" h="7987" fill="none" extrusionOk="0">
                    <a:moveTo>
                      <a:pt x="10555" y="7987"/>
                    </a:moveTo>
                    <a:cubicBezTo>
                      <a:pt x="10555" y="7987"/>
                      <a:pt x="3410" y="2570"/>
                      <a:pt x="1" y="1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4397250" y="1002850"/>
                <a:ext cx="108600" cy="342125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13685" fill="none" extrusionOk="0">
                    <a:moveTo>
                      <a:pt x="0" y="1"/>
                    </a:moveTo>
                    <a:lnTo>
                      <a:pt x="4343" y="13684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2598075" y="2197250"/>
                <a:ext cx="9620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38483" h="1" fill="none" extrusionOk="0">
                    <a:moveTo>
                      <a:pt x="1" y="0"/>
                    </a:moveTo>
                    <a:lnTo>
                      <a:pt x="38482" y="0"/>
                    </a:ln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3396675" y="1389300"/>
                <a:ext cx="9350" cy="887350"/>
              </a:xfrm>
              <a:custGeom>
                <a:avLst/>
                <a:gdLst/>
                <a:ahLst/>
                <a:cxnLst/>
                <a:rect l="l" t="t" r="r" b="b"/>
                <a:pathLst>
                  <a:path w="374" h="35494" fill="none" extrusionOk="0">
                    <a:moveTo>
                      <a:pt x="0" y="1"/>
                    </a:moveTo>
                    <a:cubicBezTo>
                      <a:pt x="374" y="11022"/>
                      <a:pt x="0" y="35494"/>
                      <a:pt x="0" y="35494"/>
                    </a:cubicBezTo>
                  </a:path>
                </a:pathLst>
              </a:custGeom>
              <a:noFill/>
              <a:ln w="10500" cap="flat" cmpd="sng">
                <a:solidFill>
                  <a:schemeClr val="accent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2940175" y="633900"/>
                <a:ext cx="280225" cy="212925"/>
              </a:xfrm>
              <a:custGeom>
                <a:avLst/>
                <a:gdLst/>
                <a:ahLst/>
                <a:cxnLst/>
                <a:rect l="l" t="t" r="r" b="b"/>
                <a:pathLst>
                  <a:path w="11209" h="8517" extrusionOk="0">
                    <a:moveTo>
                      <a:pt x="887" y="1"/>
                    </a:moveTo>
                    <a:lnTo>
                      <a:pt x="0" y="7006"/>
                    </a:lnTo>
                    <a:cubicBezTo>
                      <a:pt x="0" y="7006"/>
                      <a:pt x="2862" y="8517"/>
                      <a:pt x="6097" y="8517"/>
                    </a:cubicBezTo>
                    <a:cubicBezTo>
                      <a:pt x="7820" y="8517"/>
                      <a:pt x="9650" y="8088"/>
                      <a:pt x="11208" y="6773"/>
                    </a:cubicBezTo>
                    <a:lnTo>
                      <a:pt x="11208" y="2710"/>
                    </a:lnTo>
                    <a:lnTo>
                      <a:pt x="887" y="1"/>
                    </a:ln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2934325" y="359450"/>
                <a:ext cx="454200" cy="372700"/>
              </a:xfrm>
              <a:custGeom>
                <a:avLst/>
                <a:gdLst/>
                <a:ahLst/>
                <a:cxnLst/>
                <a:rect l="l" t="t" r="r" b="b"/>
                <a:pathLst>
                  <a:path w="18168" h="14908" extrusionOk="0">
                    <a:moveTo>
                      <a:pt x="10070" y="0"/>
                    </a:moveTo>
                    <a:cubicBezTo>
                      <a:pt x="8922" y="0"/>
                      <a:pt x="3259" y="263"/>
                      <a:pt x="748" y="5328"/>
                    </a:cubicBezTo>
                    <a:cubicBezTo>
                      <a:pt x="1" y="6776"/>
                      <a:pt x="4811" y="12567"/>
                      <a:pt x="6586" y="13641"/>
                    </a:cubicBezTo>
                    <a:cubicBezTo>
                      <a:pt x="7808" y="14414"/>
                      <a:pt x="9777" y="14908"/>
                      <a:pt x="11574" y="14908"/>
                    </a:cubicBezTo>
                    <a:cubicBezTo>
                      <a:pt x="13140" y="14908"/>
                      <a:pt x="14576" y="14533"/>
                      <a:pt x="15272" y="13641"/>
                    </a:cubicBezTo>
                    <a:cubicBezTo>
                      <a:pt x="18167" y="9951"/>
                      <a:pt x="10275" y="4"/>
                      <a:pt x="10275" y="4"/>
                    </a:cubicBezTo>
                    <a:cubicBezTo>
                      <a:pt x="10275" y="4"/>
                      <a:pt x="10203" y="0"/>
                      <a:pt x="1007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2716000" y="312450"/>
                <a:ext cx="527750" cy="613775"/>
              </a:xfrm>
              <a:custGeom>
                <a:avLst/>
                <a:gdLst/>
                <a:ahLst/>
                <a:cxnLst/>
                <a:rect l="l" t="t" r="r" b="b"/>
                <a:pathLst>
                  <a:path w="21110" h="24551" extrusionOk="0">
                    <a:moveTo>
                      <a:pt x="15209" y="1"/>
                    </a:moveTo>
                    <a:cubicBezTo>
                      <a:pt x="12572" y="1"/>
                      <a:pt x="9672" y="897"/>
                      <a:pt x="7192" y="3005"/>
                    </a:cubicBezTo>
                    <a:cubicBezTo>
                      <a:pt x="2195" y="7161"/>
                      <a:pt x="1" y="20938"/>
                      <a:pt x="1" y="20938"/>
                    </a:cubicBezTo>
                    <a:cubicBezTo>
                      <a:pt x="4514" y="24053"/>
                      <a:pt x="10779" y="24550"/>
                      <a:pt x="14321" y="24550"/>
                    </a:cubicBezTo>
                    <a:cubicBezTo>
                      <a:pt x="15984" y="24550"/>
                      <a:pt x="17046" y="24441"/>
                      <a:pt x="17046" y="24441"/>
                    </a:cubicBezTo>
                    <a:lnTo>
                      <a:pt x="17607" y="11364"/>
                    </a:lnTo>
                    <a:cubicBezTo>
                      <a:pt x="17934" y="8796"/>
                      <a:pt x="18074" y="6274"/>
                      <a:pt x="18027" y="3705"/>
                    </a:cubicBezTo>
                    <a:lnTo>
                      <a:pt x="17980" y="3705"/>
                    </a:lnTo>
                    <a:cubicBezTo>
                      <a:pt x="18728" y="3705"/>
                      <a:pt x="19428" y="3565"/>
                      <a:pt x="20082" y="3378"/>
                    </a:cubicBezTo>
                    <a:cubicBezTo>
                      <a:pt x="20689" y="3098"/>
                      <a:pt x="21109" y="1884"/>
                      <a:pt x="21109" y="1884"/>
                    </a:cubicBezTo>
                    <a:cubicBezTo>
                      <a:pt x="19663" y="701"/>
                      <a:pt x="17539" y="1"/>
                      <a:pt x="152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3114125" y="540625"/>
                <a:ext cx="93425" cy="100925"/>
              </a:xfrm>
              <a:custGeom>
                <a:avLst/>
                <a:gdLst/>
                <a:ahLst/>
                <a:cxnLst/>
                <a:rect l="l" t="t" r="r" b="b"/>
                <a:pathLst>
                  <a:path w="3737" h="4037" extrusionOk="0">
                    <a:moveTo>
                      <a:pt x="1414" y="1"/>
                    </a:moveTo>
                    <a:cubicBezTo>
                      <a:pt x="1065" y="1"/>
                      <a:pt x="788" y="219"/>
                      <a:pt x="608" y="556"/>
                    </a:cubicBezTo>
                    <a:cubicBezTo>
                      <a:pt x="1" y="1443"/>
                      <a:pt x="1168" y="3312"/>
                      <a:pt x="1682" y="3592"/>
                    </a:cubicBezTo>
                    <a:cubicBezTo>
                      <a:pt x="2162" y="3884"/>
                      <a:pt x="2604" y="4036"/>
                      <a:pt x="2955" y="4036"/>
                    </a:cubicBezTo>
                    <a:cubicBezTo>
                      <a:pt x="3390" y="4036"/>
                      <a:pt x="3685" y="3802"/>
                      <a:pt x="3737" y="3312"/>
                    </a:cubicBezTo>
                    <a:lnTo>
                      <a:pt x="2756" y="883"/>
                    </a:lnTo>
                    <a:cubicBezTo>
                      <a:pt x="2248" y="254"/>
                      <a:pt x="1789" y="1"/>
                      <a:pt x="1414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3185350" y="707475"/>
                <a:ext cx="38550" cy="233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935" fill="none" extrusionOk="0">
                    <a:moveTo>
                      <a:pt x="1542" y="934"/>
                    </a:moveTo>
                    <a:cubicBezTo>
                      <a:pt x="888" y="934"/>
                      <a:pt x="281" y="560"/>
                      <a:pt x="0" y="0"/>
                    </a:cubicBezTo>
                  </a:path>
                </a:pathLst>
              </a:custGeom>
              <a:noFill/>
              <a:ln w="7000" cap="flat" cmpd="sng">
                <a:solidFill>
                  <a:srgbClr val="E8887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3227550" y="483650"/>
                <a:ext cx="31375" cy="34700"/>
              </a:xfrm>
              <a:custGeom>
                <a:avLst/>
                <a:gdLst/>
                <a:ahLst/>
                <a:cxnLst/>
                <a:rect l="l" t="t" r="r" b="b"/>
                <a:pathLst>
                  <a:path w="1255" h="1388" extrusionOk="0">
                    <a:moveTo>
                      <a:pt x="394" y="0"/>
                    </a:moveTo>
                    <a:cubicBezTo>
                      <a:pt x="1" y="0"/>
                      <a:pt x="196" y="1308"/>
                      <a:pt x="834" y="1387"/>
                    </a:cubicBezTo>
                    <a:cubicBezTo>
                      <a:pt x="928" y="1387"/>
                      <a:pt x="1021" y="1341"/>
                      <a:pt x="1068" y="1247"/>
                    </a:cubicBezTo>
                    <a:cubicBezTo>
                      <a:pt x="1255" y="874"/>
                      <a:pt x="974" y="360"/>
                      <a:pt x="647" y="126"/>
                    </a:cubicBezTo>
                    <a:cubicBezTo>
                      <a:pt x="546" y="38"/>
                      <a:pt x="461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3204025" y="451775"/>
                <a:ext cx="37400" cy="29200"/>
              </a:xfrm>
              <a:custGeom>
                <a:avLst/>
                <a:gdLst/>
                <a:ahLst/>
                <a:cxnLst/>
                <a:rect l="l" t="t" r="r" b="b"/>
                <a:pathLst>
                  <a:path w="1496" h="1168" fill="none" extrusionOk="0">
                    <a:moveTo>
                      <a:pt x="1495" y="0"/>
                    </a:moveTo>
                    <a:cubicBezTo>
                      <a:pt x="795" y="94"/>
                      <a:pt x="187" y="514"/>
                      <a:pt x="1" y="1168"/>
                    </a:cubicBezTo>
                  </a:path>
                </a:pathLst>
              </a:custGeom>
              <a:noFill/>
              <a:ln w="7000" cap="rnd" cmpd="sng">
                <a:solidFill>
                  <a:schemeClr val="dk1"/>
                </a:solidFill>
                <a:prstDash val="solid"/>
                <a:miter lim="4670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3257725" y="600050"/>
                <a:ext cx="61900" cy="61575"/>
              </a:xfrm>
              <a:custGeom>
                <a:avLst/>
                <a:gdLst/>
                <a:ahLst/>
                <a:cxnLst/>
                <a:rect l="l" t="t" r="r" b="b"/>
                <a:pathLst>
                  <a:path w="2476" h="2463" extrusionOk="0">
                    <a:moveTo>
                      <a:pt x="1776" y="0"/>
                    </a:moveTo>
                    <a:lnTo>
                      <a:pt x="1" y="561"/>
                    </a:lnTo>
                    <a:cubicBezTo>
                      <a:pt x="1" y="561"/>
                      <a:pt x="648" y="2462"/>
                      <a:pt x="1453" y="2462"/>
                    </a:cubicBezTo>
                    <a:cubicBezTo>
                      <a:pt x="1513" y="2462"/>
                      <a:pt x="1574" y="2452"/>
                      <a:pt x="1635" y="2429"/>
                    </a:cubicBezTo>
                    <a:cubicBezTo>
                      <a:pt x="2476" y="2149"/>
                      <a:pt x="1776" y="1"/>
                      <a:pt x="177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2927325" y="237975"/>
                <a:ext cx="122625" cy="107850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314" extrusionOk="0">
                    <a:moveTo>
                      <a:pt x="2525" y="0"/>
                    </a:moveTo>
                    <a:cubicBezTo>
                      <a:pt x="2227" y="0"/>
                      <a:pt x="1927" y="49"/>
                      <a:pt x="1635" y="146"/>
                    </a:cubicBezTo>
                    <a:cubicBezTo>
                      <a:pt x="1355" y="193"/>
                      <a:pt x="1121" y="333"/>
                      <a:pt x="888" y="473"/>
                    </a:cubicBezTo>
                    <a:cubicBezTo>
                      <a:pt x="0" y="1127"/>
                      <a:pt x="0" y="2575"/>
                      <a:pt x="654" y="3509"/>
                    </a:cubicBezTo>
                    <a:cubicBezTo>
                      <a:pt x="888" y="3882"/>
                      <a:pt x="1261" y="4162"/>
                      <a:pt x="1728" y="4303"/>
                    </a:cubicBezTo>
                    <a:cubicBezTo>
                      <a:pt x="1832" y="4310"/>
                      <a:pt x="1935" y="4314"/>
                      <a:pt x="2039" y="4314"/>
                    </a:cubicBezTo>
                    <a:cubicBezTo>
                      <a:pt x="2587" y="4314"/>
                      <a:pt x="3125" y="4204"/>
                      <a:pt x="3596" y="3929"/>
                    </a:cubicBezTo>
                    <a:lnTo>
                      <a:pt x="3737" y="3649"/>
                    </a:lnTo>
                    <a:cubicBezTo>
                      <a:pt x="4437" y="3415"/>
                      <a:pt x="4904" y="2761"/>
                      <a:pt x="4904" y="2014"/>
                    </a:cubicBezTo>
                    <a:cubicBezTo>
                      <a:pt x="4811" y="1267"/>
                      <a:pt x="4390" y="613"/>
                      <a:pt x="3737" y="286"/>
                    </a:cubicBezTo>
                    <a:cubicBezTo>
                      <a:pt x="3355" y="96"/>
                      <a:pt x="2942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3263575" y="483300"/>
                <a:ext cx="57225" cy="70075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2803" extrusionOk="0">
                    <a:moveTo>
                      <a:pt x="0" y="0"/>
                    </a:moveTo>
                    <a:lnTo>
                      <a:pt x="1121" y="2802"/>
                    </a:lnTo>
                    <a:cubicBezTo>
                      <a:pt x="1121" y="2802"/>
                      <a:pt x="2289" y="2289"/>
                      <a:pt x="2289" y="1822"/>
                    </a:cubicBezTo>
                    <a:cubicBezTo>
                      <a:pt x="2289" y="981"/>
                      <a:pt x="234" y="94"/>
                      <a:pt x="0" y="0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3805300" y="1890175"/>
                <a:ext cx="196175" cy="101900"/>
              </a:xfrm>
              <a:custGeom>
                <a:avLst/>
                <a:gdLst/>
                <a:ahLst/>
                <a:cxnLst/>
                <a:rect l="l" t="t" r="r" b="b"/>
                <a:pathLst>
                  <a:path w="7847" h="4076" extrusionOk="0">
                    <a:moveTo>
                      <a:pt x="1" y="1"/>
                    </a:moveTo>
                    <a:cubicBezTo>
                      <a:pt x="795" y="1448"/>
                      <a:pt x="2476" y="2289"/>
                      <a:pt x="4110" y="2476"/>
                    </a:cubicBezTo>
                    <a:cubicBezTo>
                      <a:pt x="4531" y="2523"/>
                      <a:pt x="4904" y="2569"/>
                      <a:pt x="5278" y="2756"/>
                    </a:cubicBezTo>
                    <a:cubicBezTo>
                      <a:pt x="5465" y="2896"/>
                      <a:pt x="5652" y="3036"/>
                      <a:pt x="5838" y="3176"/>
                    </a:cubicBezTo>
                    <a:cubicBezTo>
                      <a:pt x="6259" y="3550"/>
                      <a:pt x="6726" y="3830"/>
                      <a:pt x="7286" y="4017"/>
                    </a:cubicBezTo>
                    <a:cubicBezTo>
                      <a:pt x="7358" y="4053"/>
                      <a:pt x="7459" y="4075"/>
                      <a:pt x="7555" y="4075"/>
                    </a:cubicBezTo>
                    <a:cubicBezTo>
                      <a:pt x="7706" y="4075"/>
                      <a:pt x="7846" y="4020"/>
                      <a:pt x="7846" y="3877"/>
                    </a:cubicBezTo>
                    <a:cubicBezTo>
                      <a:pt x="7846" y="3784"/>
                      <a:pt x="7800" y="3737"/>
                      <a:pt x="7800" y="3690"/>
                    </a:cubicBezTo>
                    <a:cubicBezTo>
                      <a:pt x="7286" y="2616"/>
                      <a:pt x="6866" y="1308"/>
                      <a:pt x="5652" y="1"/>
                    </a:cubicBezTo>
                    <a:close/>
                  </a:path>
                </a:pathLst>
              </a:custGeom>
              <a:solidFill>
                <a:srgbClr val="FFCBB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3804150" y="1890175"/>
                <a:ext cx="20082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8033" h="4193" extrusionOk="0">
                    <a:moveTo>
                      <a:pt x="5698" y="1"/>
                    </a:moveTo>
                    <a:lnTo>
                      <a:pt x="5698" y="1"/>
                    </a:lnTo>
                    <a:cubicBezTo>
                      <a:pt x="6398" y="888"/>
                      <a:pt x="7005" y="1869"/>
                      <a:pt x="7379" y="2943"/>
                    </a:cubicBezTo>
                    <a:cubicBezTo>
                      <a:pt x="7472" y="3223"/>
                      <a:pt x="7612" y="3457"/>
                      <a:pt x="7706" y="3737"/>
                    </a:cubicBezTo>
                    <a:cubicBezTo>
                      <a:pt x="7752" y="3784"/>
                      <a:pt x="7752" y="3830"/>
                      <a:pt x="7752" y="3877"/>
                    </a:cubicBezTo>
                    <a:cubicBezTo>
                      <a:pt x="7752" y="3877"/>
                      <a:pt x="7752" y="3924"/>
                      <a:pt x="7706" y="3924"/>
                    </a:cubicBezTo>
                    <a:cubicBezTo>
                      <a:pt x="7659" y="3947"/>
                      <a:pt x="7601" y="3959"/>
                      <a:pt x="7542" y="3959"/>
                    </a:cubicBezTo>
                    <a:cubicBezTo>
                      <a:pt x="7484" y="3959"/>
                      <a:pt x="7425" y="3947"/>
                      <a:pt x="7379" y="3924"/>
                    </a:cubicBezTo>
                    <a:cubicBezTo>
                      <a:pt x="6818" y="3737"/>
                      <a:pt x="6351" y="3410"/>
                      <a:pt x="5931" y="3036"/>
                    </a:cubicBezTo>
                    <a:cubicBezTo>
                      <a:pt x="5744" y="2850"/>
                      <a:pt x="5464" y="2663"/>
                      <a:pt x="5184" y="2523"/>
                    </a:cubicBezTo>
                    <a:cubicBezTo>
                      <a:pt x="4904" y="2429"/>
                      <a:pt x="4623" y="2383"/>
                      <a:pt x="4297" y="2383"/>
                    </a:cubicBezTo>
                    <a:cubicBezTo>
                      <a:pt x="3736" y="2289"/>
                      <a:pt x="3176" y="2196"/>
                      <a:pt x="2662" y="2009"/>
                    </a:cubicBezTo>
                    <a:cubicBezTo>
                      <a:pt x="1588" y="1635"/>
                      <a:pt x="607" y="935"/>
                      <a:pt x="0" y="1"/>
                    </a:cubicBezTo>
                    <a:lnTo>
                      <a:pt x="0" y="1"/>
                    </a:lnTo>
                    <a:cubicBezTo>
                      <a:pt x="560" y="1028"/>
                      <a:pt x="1494" y="1822"/>
                      <a:pt x="2569" y="2196"/>
                    </a:cubicBezTo>
                    <a:cubicBezTo>
                      <a:pt x="3129" y="2429"/>
                      <a:pt x="3689" y="2569"/>
                      <a:pt x="4297" y="2616"/>
                    </a:cubicBezTo>
                    <a:cubicBezTo>
                      <a:pt x="4577" y="2663"/>
                      <a:pt x="4810" y="2709"/>
                      <a:pt x="5090" y="2803"/>
                    </a:cubicBezTo>
                    <a:cubicBezTo>
                      <a:pt x="5324" y="2896"/>
                      <a:pt x="5557" y="3083"/>
                      <a:pt x="5744" y="3270"/>
                    </a:cubicBezTo>
                    <a:cubicBezTo>
                      <a:pt x="6211" y="3643"/>
                      <a:pt x="6725" y="3970"/>
                      <a:pt x="7285" y="4157"/>
                    </a:cubicBezTo>
                    <a:cubicBezTo>
                      <a:pt x="7355" y="4181"/>
                      <a:pt x="7437" y="4192"/>
                      <a:pt x="7525" y="4192"/>
                    </a:cubicBezTo>
                    <a:cubicBezTo>
                      <a:pt x="7612" y="4192"/>
                      <a:pt x="7706" y="4181"/>
                      <a:pt x="7799" y="4157"/>
                    </a:cubicBezTo>
                    <a:cubicBezTo>
                      <a:pt x="7892" y="4157"/>
                      <a:pt x="7986" y="4017"/>
                      <a:pt x="8033" y="3924"/>
                    </a:cubicBezTo>
                    <a:cubicBezTo>
                      <a:pt x="8033" y="3830"/>
                      <a:pt x="7939" y="3737"/>
                      <a:pt x="7939" y="3643"/>
                    </a:cubicBezTo>
                    <a:lnTo>
                      <a:pt x="7612" y="2850"/>
                    </a:lnTo>
                    <a:cubicBezTo>
                      <a:pt x="7379" y="2336"/>
                      <a:pt x="7099" y="1822"/>
                      <a:pt x="6772" y="1308"/>
                    </a:cubicBezTo>
                    <a:cubicBezTo>
                      <a:pt x="6491" y="841"/>
                      <a:pt x="6118" y="374"/>
                      <a:pt x="5698" y="1"/>
                    </a:cubicBezTo>
                    <a:close/>
                  </a:path>
                </a:pathLst>
              </a:custGeom>
              <a:solidFill>
                <a:srgbClr val="E8887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212" name="Google Shape;1212;p44"/>
            <p:cNvCxnSpPr/>
            <p:nvPr/>
          </p:nvCxnSpPr>
          <p:spPr>
            <a:xfrm>
              <a:off x="1345163" y="4603500"/>
              <a:ext cx="1725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13" name="Google Shape;1213;p44"/>
          <p:cNvSpPr txBox="1">
            <a:spLocks noGrp="1"/>
          </p:cNvSpPr>
          <p:nvPr>
            <p:ph type="subTitle" idx="2"/>
          </p:nvPr>
        </p:nvSpPr>
        <p:spPr>
          <a:xfrm>
            <a:off x="2303357" y="2149788"/>
            <a:ext cx="2207122" cy="7629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/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1214" name="Google Shape;1214;p44"/>
          <p:cNvSpPr txBox="1">
            <a:spLocks noGrp="1"/>
          </p:cNvSpPr>
          <p:nvPr>
            <p:ph type="subTitle" idx="4"/>
          </p:nvPr>
        </p:nvSpPr>
        <p:spPr>
          <a:xfrm>
            <a:off x="5086308" y="2106003"/>
            <a:ext cx="1911000" cy="9842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viết</a:t>
            </a:r>
            <a:endParaRPr dirty="0"/>
          </a:p>
        </p:txBody>
      </p:sp>
      <p:sp>
        <p:nvSpPr>
          <p:cNvPr id="1216" name="Google Shape;1216;p44"/>
          <p:cNvSpPr txBox="1">
            <a:spLocks noGrp="1"/>
          </p:cNvSpPr>
          <p:nvPr>
            <p:ph type="subTitle" idx="3"/>
          </p:nvPr>
        </p:nvSpPr>
        <p:spPr>
          <a:xfrm>
            <a:off x="4996762" y="1820079"/>
            <a:ext cx="2465281" cy="339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với người Editor</a:t>
            </a:r>
            <a:endParaRPr dirty="0"/>
          </a:p>
        </p:txBody>
      </p:sp>
      <p:sp>
        <p:nvSpPr>
          <p:cNvPr id="1217" name="Google Shape;1217;p44"/>
          <p:cNvSpPr txBox="1">
            <a:spLocks noGrp="1"/>
          </p:cNvSpPr>
          <p:nvPr>
            <p:ph type="subTitle" idx="1"/>
          </p:nvPr>
        </p:nvSpPr>
        <p:spPr>
          <a:xfrm>
            <a:off x="2158014" y="1820079"/>
            <a:ext cx="2331600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Đối với người dùng</a:t>
            </a:r>
            <a:endParaRPr dirty="0"/>
          </a:p>
        </p:txBody>
      </p:sp>
      <p:sp>
        <p:nvSpPr>
          <p:cNvPr id="1218" name="Google Shape;1218;p44"/>
          <p:cNvSpPr txBox="1">
            <a:spLocks noGrp="1"/>
          </p:cNvSpPr>
          <p:nvPr>
            <p:ph type="subTitle" idx="7"/>
          </p:nvPr>
        </p:nvSpPr>
        <p:spPr>
          <a:xfrm>
            <a:off x="2806756" y="2998239"/>
            <a:ext cx="2611799" cy="3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9" name="Google Shape;1219;p44"/>
          <p:cNvSpPr txBox="1">
            <a:spLocks noGrp="1"/>
          </p:cNvSpPr>
          <p:nvPr>
            <p:ph type="subTitle" idx="8"/>
          </p:nvPr>
        </p:nvSpPr>
        <p:spPr>
          <a:xfrm>
            <a:off x="2985401" y="3321136"/>
            <a:ext cx="2254508" cy="6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Quản lý các chức năng của website</a:t>
            </a:r>
            <a:endParaRPr dirty="0"/>
          </a:p>
        </p:txBody>
      </p:sp>
      <p:grpSp>
        <p:nvGrpSpPr>
          <p:cNvPr id="4" name="Google Shape;809;p39">
            <a:extLst>
              <a:ext uri="{FF2B5EF4-FFF2-40B4-BE49-F238E27FC236}">
                <a16:creationId xmlns:a16="http://schemas.microsoft.com/office/drawing/2014/main" id="{DA2F5668-3267-FFBD-BBFC-05AD248FF41E}"/>
              </a:ext>
            </a:extLst>
          </p:cNvPr>
          <p:cNvGrpSpPr/>
          <p:nvPr/>
        </p:nvGrpSpPr>
        <p:grpSpPr>
          <a:xfrm>
            <a:off x="2803772" y="493792"/>
            <a:ext cx="4089426" cy="470377"/>
            <a:chOff x="720001" y="540000"/>
            <a:chExt cx="3114931" cy="744900"/>
          </a:xfrm>
          <a:solidFill>
            <a:schemeClr val="bg2">
              <a:lumMod val="40000"/>
              <a:lumOff val="60000"/>
            </a:schemeClr>
          </a:solidFill>
        </p:grpSpPr>
        <p:sp>
          <p:nvSpPr>
            <p:cNvPr id="5" name="Google Shape;810;p39">
              <a:extLst>
                <a:ext uri="{FF2B5EF4-FFF2-40B4-BE49-F238E27FC236}">
                  <a16:creationId xmlns:a16="http://schemas.microsoft.com/office/drawing/2014/main" id="{1B2AD5F2-E118-2CD3-CFCB-78834BEE012D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6" name="Google Shape;811;p39">
              <a:extLst>
                <a:ext uri="{FF2B5EF4-FFF2-40B4-BE49-F238E27FC236}">
                  <a16:creationId xmlns:a16="http://schemas.microsoft.com/office/drawing/2014/main" id="{697E88C1-6345-C479-3CEC-A8BF1860A764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7" name="Google Shape;1023;p41">
            <a:extLst>
              <a:ext uri="{FF2B5EF4-FFF2-40B4-BE49-F238E27FC236}">
                <a16:creationId xmlns:a16="http://schemas.microsoft.com/office/drawing/2014/main" id="{4DB60E8D-3D3F-EDD9-0449-41B4EEC4CDC1}"/>
              </a:ext>
            </a:extLst>
          </p:cNvPr>
          <p:cNvSpPr txBox="1">
            <a:spLocks/>
          </p:cNvSpPr>
          <p:nvPr/>
        </p:nvSpPr>
        <p:spPr>
          <a:xfrm>
            <a:off x="3033565" y="453341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Khảo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nghiệp</a:t>
            </a:r>
            <a:r>
              <a:rPr lang="en-US" sz="2400" dirty="0"/>
              <a:t> </a:t>
            </a:r>
            <a:r>
              <a:rPr lang="en-US" sz="2400" dirty="0" err="1"/>
              <a:t>vụ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6078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3" grpId="0" build="p"/>
      <p:bldP spid="1214" grpId="0" build="p"/>
      <p:bldP spid="1216" grpId="0" build="p"/>
      <p:bldP spid="1217" grpId="0" build="p"/>
      <p:bldP spid="1218" grpId="0" build="p"/>
      <p:bldP spid="1219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809;p39">
            <a:extLst>
              <a:ext uri="{FF2B5EF4-FFF2-40B4-BE49-F238E27FC236}">
                <a16:creationId xmlns:a16="http://schemas.microsoft.com/office/drawing/2014/main" id="{6E173B8A-4EE2-8630-8C99-0FDB46E46197}"/>
              </a:ext>
            </a:extLst>
          </p:cNvPr>
          <p:cNvGrpSpPr/>
          <p:nvPr/>
        </p:nvGrpSpPr>
        <p:grpSpPr>
          <a:xfrm>
            <a:off x="211196" y="2207418"/>
            <a:ext cx="3174765" cy="470377"/>
            <a:chOff x="720001" y="540000"/>
            <a:chExt cx="3114931" cy="744900"/>
          </a:xfrm>
          <a:solidFill>
            <a:schemeClr val="accent4"/>
          </a:solidFill>
        </p:grpSpPr>
        <p:sp>
          <p:nvSpPr>
            <p:cNvPr id="10" name="Google Shape;810;p39">
              <a:extLst>
                <a:ext uri="{FF2B5EF4-FFF2-40B4-BE49-F238E27FC236}">
                  <a16:creationId xmlns:a16="http://schemas.microsoft.com/office/drawing/2014/main" id="{54489E0C-8CB7-FC2E-8434-751F57A4845B}"/>
                </a:ext>
              </a:extLst>
            </p:cNvPr>
            <p:cNvSpPr/>
            <p:nvPr/>
          </p:nvSpPr>
          <p:spPr>
            <a:xfrm>
              <a:off x="720001" y="540000"/>
              <a:ext cx="3043800" cy="7449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  <p:sp>
          <p:nvSpPr>
            <p:cNvPr id="11" name="Google Shape;811;p39">
              <a:extLst>
                <a:ext uri="{FF2B5EF4-FFF2-40B4-BE49-F238E27FC236}">
                  <a16:creationId xmlns:a16="http://schemas.microsoft.com/office/drawing/2014/main" id="{CF15198A-395F-6B73-F169-F8EB96E414DE}"/>
                </a:ext>
              </a:extLst>
            </p:cNvPr>
            <p:cNvSpPr/>
            <p:nvPr/>
          </p:nvSpPr>
          <p:spPr>
            <a:xfrm rot="1413214">
              <a:off x="3523375" y="965154"/>
              <a:ext cx="311557" cy="268698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tx1">
                    <a:lumMod val="20000"/>
                    <a:lumOff val="80000"/>
                  </a:schemeClr>
                </a:solidFill>
              </a:endParaRPr>
            </a:p>
          </p:txBody>
        </p:sp>
      </p:grpSp>
      <p:sp>
        <p:nvSpPr>
          <p:cNvPr id="16" name="Google Shape;1023;p41">
            <a:extLst>
              <a:ext uri="{FF2B5EF4-FFF2-40B4-BE49-F238E27FC236}">
                <a16:creationId xmlns:a16="http://schemas.microsoft.com/office/drawing/2014/main" id="{7E3D46A3-D6D6-9197-E3D2-A945B38D389D}"/>
              </a:ext>
            </a:extLst>
          </p:cNvPr>
          <p:cNvSpPr txBox="1">
            <a:spLocks/>
          </p:cNvSpPr>
          <p:nvPr/>
        </p:nvSpPr>
        <p:spPr>
          <a:xfrm>
            <a:off x="0" y="2177407"/>
            <a:ext cx="3536456" cy="5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artan"/>
              <a:buNone/>
              <a:defRPr sz="3000" b="1" i="0" u="none" strike="noStrike" cap="none">
                <a:solidFill>
                  <a:schemeClr val="dk1"/>
                </a:solidFill>
                <a:latin typeface="Spartan"/>
                <a:ea typeface="Spartan"/>
                <a:cs typeface="Spartan"/>
                <a:sym typeface="Spart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tích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đồ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660" y="436280"/>
            <a:ext cx="5144780" cy="34822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1486" y="436280"/>
            <a:ext cx="5237950" cy="3685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799" y="436280"/>
            <a:ext cx="5229324" cy="368562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1486" y="457086"/>
            <a:ext cx="5237950" cy="36856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6490" y="446683"/>
            <a:ext cx="5201120" cy="36856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4660" y="447539"/>
            <a:ext cx="5198667" cy="368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47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Employment Agency by Slidesgo">
  <a:themeElements>
    <a:clrScheme name="Simple Light">
      <a:dk1>
        <a:srgbClr val="2B3E55"/>
      </a:dk1>
      <a:lt1>
        <a:srgbClr val="8FE5E2"/>
      </a:lt1>
      <a:dk2>
        <a:srgbClr val="2B3E55"/>
      </a:dk2>
      <a:lt2>
        <a:srgbClr val="FFFFFF"/>
      </a:lt2>
      <a:accent1>
        <a:srgbClr val="FF8048"/>
      </a:accent1>
      <a:accent2>
        <a:srgbClr val="FFD47B"/>
      </a:accent2>
      <a:accent3>
        <a:srgbClr val="FFB548"/>
      </a:accent3>
      <a:accent4>
        <a:srgbClr val="BCF7F5"/>
      </a:accent4>
      <a:accent5>
        <a:srgbClr val="000000"/>
      </a:accent5>
      <a:accent6>
        <a:srgbClr val="D9D9D9"/>
      </a:accent6>
      <a:hlink>
        <a:srgbClr val="2B3E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7317</TotalTime>
  <Words>639</Words>
  <Application>Microsoft Office PowerPoint</Application>
  <PresentationFormat>On-screen Show (16:9)</PresentationFormat>
  <Paragraphs>82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Spartan</vt:lpstr>
      <vt:lpstr>Arial</vt:lpstr>
      <vt:lpstr>Barlow Semi Condensed</vt:lpstr>
      <vt:lpstr>Montserrat</vt:lpstr>
      <vt:lpstr>Tahoma</vt:lpstr>
      <vt:lpstr>Times New Roman</vt:lpstr>
      <vt:lpstr>Wingdings</vt:lpstr>
      <vt:lpstr>Employment Agency by Slidesgo</vt:lpstr>
      <vt:lpstr> ĐỒ ÁN TỐT NGHIỆP  </vt:lpstr>
      <vt:lpstr> Tên đề tài: Website đăng tin tức </vt:lpstr>
      <vt:lpstr>Nội dung thực hiện</vt:lpstr>
      <vt:lpstr>  1. Tổng quan bài toán </vt:lpstr>
      <vt:lpstr>Mô tả hoạt động của website</vt:lpstr>
      <vt:lpstr>2. Giới thiệu công nghệ</vt:lpstr>
      <vt:lpstr>3. Nội dung nghiên cứu</vt:lpstr>
      <vt:lpstr>PowerPoint Presentation</vt:lpstr>
      <vt:lpstr>PowerPoint Presentation</vt:lpstr>
      <vt:lpstr>PowerPoint Presentation</vt:lpstr>
      <vt:lpstr>4. Kết quả đạt được</vt:lpstr>
      <vt:lpstr>Kết luận</vt:lpstr>
      <vt:lpstr>Kết luận</vt:lpstr>
      <vt:lpstr>Kết luận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ĐỒ ÁN HỌC PHẦN  CÔNG NGHỆ PHẦN MỀM</dc:title>
  <dc:creator>Administrator</dc:creator>
  <cp:lastModifiedBy>Sơn Huy</cp:lastModifiedBy>
  <cp:revision>43</cp:revision>
  <dcterms:modified xsi:type="dcterms:W3CDTF">2023-05-01T16:36:42Z</dcterms:modified>
</cp:coreProperties>
</file>