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62" r:id="rId5"/>
    <p:sldId id="263" r:id="rId6"/>
    <p:sldId id="269"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414" userDrawn="1">
          <p15:clr>
            <a:srgbClr val="A4A3A4"/>
          </p15:clr>
        </p15:guide>
        <p15:guide id="4" pos="4951" userDrawn="1">
          <p15:clr>
            <a:srgbClr val="A4A3A4"/>
          </p15:clr>
        </p15:guide>
        <p15:guide id="5" pos="6425" userDrawn="1">
          <p15:clr>
            <a:srgbClr val="A4A3A4"/>
          </p15:clr>
        </p15:guide>
        <p15:guide id="6" pos="5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3132"/>
    <a:srgbClr val="4F98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88" d="100"/>
          <a:sy n="88" d="100"/>
        </p:scale>
        <p:origin x="494" y="53"/>
      </p:cViewPr>
      <p:guideLst>
        <p:guide orient="horz" pos="2160"/>
        <p:guide pos="3840"/>
        <p:guide orient="horz" pos="414"/>
        <p:guide pos="4951"/>
        <p:guide pos="6425"/>
        <p:guide pos="5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46E9-4CB0-43F6-A916-053CF7709B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6203BE-EC23-495C-8841-51FA4F72B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9573F7-F0DF-4642-85B3-DBA6BE1E26AA}"/>
              </a:ext>
            </a:extLst>
          </p:cNvPr>
          <p:cNvSpPr>
            <a:spLocks noGrp="1"/>
          </p:cNvSpPr>
          <p:nvPr>
            <p:ph type="dt" sz="half" idx="10"/>
          </p:nvPr>
        </p:nvSpPr>
        <p:spPr/>
        <p:txBody>
          <a:bodyPr/>
          <a:lstStyle/>
          <a:p>
            <a:fld id="{C91F301F-88A5-47EA-963F-1E2633EE7348}" type="datetimeFigureOut">
              <a:rPr lang="en-US" smtClean="0"/>
              <a:t>11/17/2020</a:t>
            </a:fld>
            <a:endParaRPr lang="en-US"/>
          </a:p>
        </p:txBody>
      </p:sp>
      <p:sp>
        <p:nvSpPr>
          <p:cNvPr id="5" name="Footer Placeholder 4">
            <a:extLst>
              <a:ext uri="{FF2B5EF4-FFF2-40B4-BE49-F238E27FC236}">
                <a16:creationId xmlns:a16="http://schemas.microsoft.com/office/drawing/2014/main" id="{7AE8EB54-3F94-4E10-BF6D-BDEFE0E16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70253-83EE-4735-92A1-F20990DCCE63}"/>
              </a:ext>
            </a:extLst>
          </p:cNvPr>
          <p:cNvSpPr>
            <a:spLocks noGrp="1"/>
          </p:cNvSpPr>
          <p:nvPr>
            <p:ph type="sldNum" sz="quarter" idx="12"/>
          </p:nvPr>
        </p:nvSpPr>
        <p:spPr/>
        <p:txBody>
          <a:bodyPr/>
          <a:lstStyle/>
          <a:p>
            <a:fld id="{A7F5B42D-3308-43F8-8137-EB686C0CF22E}" type="slidenum">
              <a:rPr lang="en-US" smtClean="0"/>
              <a:t>‹#›</a:t>
            </a:fld>
            <a:endParaRPr lang="en-US"/>
          </a:p>
        </p:txBody>
      </p:sp>
    </p:spTree>
    <p:extLst>
      <p:ext uri="{BB962C8B-B14F-4D97-AF65-F5344CB8AC3E}">
        <p14:creationId xmlns:p14="http://schemas.microsoft.com/office/powerpoint/2010/main" val="37758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0DA0-D371-49CF-A9C3-997E8C045A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75B156-CF40-4181-9468-5376C9664F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CA6F0-B323-4CCE-A22E-A36D22FFE64F}"/>
              </a:ext>
            </a:extLst>
          </p:cNvPr>
          <p:cNvSpPr>
            <a:spLocks noGrp="1"/>
          </p:cNvSpPr>
          <p:nvPr>
            <p:ph type="dt" sz="half" idx="10"/>
          </p:nvPr>
        </p:nvSpPr>
        <p:spPr/>
        <p:txBody>
          <a:bodyPr/>
          <a:lstStyle/>
          <a:p>
            <a:fld id="{C91F301F-88A5-47EA-963F-1E2633EE7348}" type="datetimeFigureOut">
              <a:rPr lang="en-US" smtClean="0"/>
              <a:t>11/17/2020</a:t>
            </a:fld>
            <a:endParaRPr lang="en-US"/>
          </a:p>
        </p:txBody>
      </p:sp>
      <p:sp>
        <p:nvSpPr>
          <p:cNvPr id="5" name="Footer Placeholder 4">
            <a:extLst>
              <a:ext uri="{FF2B5EF4-FFF2-40B4-BE49-F238E27FC236}">
                <a16:creationId xmlns:a16="http://schemas.microsoft.com/office/drawing/2014/main" id="{459D74D6-B97C-4E1D-AD01-E0C8FFF90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E23588-5838-4606-B80C-5CE6DEF88BAE}"/>
              </a:ext>
            </a:extLst>
          </p:cNvPr>
          <p:cNvSpPr>
            <a:spLocks noGrp="1"/>
          </p:cNvSpPr>
          <p:nvPr>
            <p:ph type="sldNum" sz="quarter" idx="12"/>
          </p:nvPr>
        </p:nvSpPr>
        <p:spPr/>
        <p:txBody>
          <a:bodyPr/>
          <a:lstStyle/>
          <a:p>
            <a:fld id="{A7F5B42D-3308-43F8-8137-EB686C0CF22E}" type="slidenum">
              <a:rPr lang="en-US" smtClean="0"/>
              <a:t>‹#›</a:t>
            </a:fld>
            <a:endParaRPr lang="en-US"/>
          </a:p>
        </p:txBody>
      </p:sp>
    </p:spTree>
    <p:extLst>
      <p:ext uri="{BB962C8B-B14F-4D97-AF65-F5344CB8AC3E}">
        <p14:creationId xmlns:p14="http://schemas.microsoft.com/office/powerpoint/2010/main" val="4111364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326916-25B6-4C97-907D-99A004E03E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23DF1C-9F78-46EC-88A1-35BD3596DE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B93A9-3164-4BF2-BEA2-2D0A9EF70975}"/>
              </a:ext>
            </a:extLst>
          </p:cNvPr>
          <p:cNvSpPr>
            <a:spLocks noGrp="1"/>
          </p:cNvSpPr>
          <p:nvPr>
            <p:ph type="dt" sz="half" idx="10"/>
          </p:nvPr>
        </p:nvSpPr>
        <p:spPr/>
        <p:txBody>
          <a:bodyPr/>
          <a:lstStyle/>
          <a:p>
            <a:fld id="{C91F301F-88A5-47EA-963F-1E2633EE7348}" type="datetimeFigureOut">
              <a:rPr lang="en-US" smtClean="0"/>
              <a:t>11/17/2020</a:t>
            </a:fld>
            <a:endParaRPr lang="en-US"/>
          </a:p>
        </p:txBody>
      </p:sp>
      <p:sp>
        <p:nvSpPr>
          <p:cNvPr id="5" name="Footer Placeholder 4">
            <a:extLst>
              <a:ext uri="{FF2B5EF4-FFF2-40B4-BE49-F238E27FC236}">
                <a16:creationId xmlns:a16="http://schemas.microsoft.com/office/drawing/2014/main" id="{E7B495DA-E9D2-49EF-9038-447E7ED87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58D91-7DDE-4B9D-9DF5-9980F41FB99F}"/>
              </a:ext>
            </a:extLst>
          </p:cNvPr>
          <p:cNvSpPr>
            <a:spLocks noGrp="1"/>
          </p:cNvSpPr>
          <p:nvPr>
            <p:ph type="sldNum" sz="quarter" idx="12"/>
          </p:nvPr>
        </p:nvSpPr>
        <p:spPr/>
        <p:txBody>
          <a:bodyPr/>
          <a:lstStyle/>
          <a:p>
            <a:fld id="{A7F5B42D-3308-43F8-8137-EB686C0CF22E}" type="slidenum">
              <a:rPr lang="en-US" smtClean="0"/>
              <a:t>‹#›</a:t>
            </a:fld>
            <a:endParaRPr lang="en-US"/>
          </a:p>
        </p:txBody>
      </p:sp>
    </p:spTree>
    <p:extLst>
      <p:ext uri="{BB962C8B-B14F-4D97-AF65-F5344CB8AC3E}">
        <p14:creationId xmlns:p14="http://schemas.microsoft.com/office/powerpoint/2010/main" val="1229264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A373-21EE-4E92-AA5A-7B37A0BC0B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7AC563-BF16-4EC2-AD81-E7BEA8DAC1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3253E-FB80-444D-AC35-DD2821623894}"/>
              </a:ext>
            </a:extLst>
          </p:cNvPr>
          <p:cNvSpPr>
            <a:spLocks noGrp="1"/>
          </p:cNvSpPr>
          <p:nvPr>
            <p:ph type="dt" sz="half" idx="10"/>
          </p:nvPr>
        </p:nvSpPr>
        <p:spPr/>
        <p:txBody>
          <a:bodyPr/>
          <a:lstStyle/>
          <a:p>
            <a:fld id="{C91F301F-88A5-47EA-963F-1E2633EE7348}" type="datetimeFigureOut">
              <a:rPr lang="en-US" smtClean="0"/>
              <a:t>11/17/2020</a:t>
            </a:fld>
            <a:endParaRPr lang="en-US"/>
          </a:p>
        </p:txBody>
      </p:sp>
      <p:sp>
        <p:nvSpPr>
          <p:cNvPr id="5" name="Footer Placeholder 4">
            <a:extLst>
              <a:ext uri="{FF2B5EF4-FFF2-40B4-BE49-F238E27FC236}">
                <a16:creationId xmlns:a16="http://schemas.microsoft.com/office/drawing/2014/main" id="{2009E8CC-A509-4B1F-9348-FFA79790C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440FB8-71AE-45BB-8DAE-B95B94C08F72}"/>
              </a:ext>
            </a:extLst>
          </p:cNvPr>
          <p:cNvSpPr>
            <a:spLocks noGrp="1"/>
          </p:cNvSpPr>
          <p:nvPr>
            <p:ph type="sldNum" sz="quarter" idx="12"/>
          </p:nvPr>
        </p:nvSpPr>
        <p:spPr/>
        <p:txBody>
          <a:bodyPr/>
          <a:lstStyle/>
          <a:p>
            <a:fld id="{A7F5B42D-3308-43F8-8137-EB686C0CF22E}" type="slidenum">
              <a:rPr lang="en-US" smtClean="0"/>
              <a:t>‹#›</a:t>
            </a:fld>
            <a:endParaRPr lang="en-US"/>
          </a:p>
        </p:txBody>
      </p:sp>
    </p:spTree>
    <p:extLst>
      <p:ext uri="{BB962C8B-B14F-4D97-AF65-F5344CB8AC3E}">
        <p14:creationId xmlns:p14="http://schemas.microsoft.com/office/powerpoint/2010/main" val="206400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B30C-FDF6-4EE8-9026-AE9727ED8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C1B4A8-7302-4A62-BF40-E4AFCE95DD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90B765-4706-4FB3-8CC6-B781C06EDD60}"/>
              </a:ext>
            </a:extLst>
          </p:cNvPr>
          <p:cNvSpPr>
            <a:spLocks noGrp="1"/>
          </p:cNvSpPr>
          <p:nvPr>
            <p:ph type="dt" sz="half" idx="10"/>
          </p:nvPr>
        </p:nvSpPr>
        <p:spPr/>
        <p:txBody>
          <a:bodyPr/>
          <a:lstStyle/>
          <a:p>
            <a:fld id="{C91F301F-88A5-47EA-963F-1E2633EE7348}" type="datetimeFigureOut">
              <a:rPr lang="en-US" smtClean="0"/>
              <a:t>11/17/2020</a:t>
            </a:fld>
            <a:endParaRPr lang="en-US"/>
          </a:p>
        </p:txBody>
      </p:sp>
      <p:sp>
        <p:nvSpPr>
          <p:cNvPr id="5" name="Footer Placeholder 4">
            <a:extLst>
              <a:ext uri="{FF2B5EF4-FFF2-40B4-BE49-F238E27FC236}">
                <a16:creationId xmlns:a16="http://schemas.microsoft.com/office/drawing/2014/main" id="{FFE4FE6D-CE87-4E11-B633-4D50010EC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00DE5-F68F-4468-94A7-006CBDFB375A}"/>
              </a:ext>
            </a:extLst>
          </p:cNvPr>
          <p:cNvSpPr>
            <a:spLocks noGrp="1"/>
          </p:cNvSpPr>
          <p:nvPr>
            <p:ph type="sldNum" sz="quarter" idx="12"/>
          </p:nvPr>
        </p:nvSpPr>
        <p:spPr/>
        <p:txBody>
          <a:bodyPr/>
          <a:lstStyle/>
          <a:p>
            <a:fld id="{A7F5B42D-3308-43F8-8137-EB686C0CF22E}" type="slidenum">
              <a:rPr lang="en-US" smtClean="0"/>
              <a:t>‹#›</a:t>
            </a:fld>
            <a:endParaRPr lang="en-US"/>
          </a:p>
        </p:txBody>
      </p:sp>
    </p:spTree>
    <p:extLst>
      <p:ext uri="{BB962C8B-B14F-4D97-AF65-F5344CB8AC3E}">
        <p14:creationId xmlns:p14="http://schemas.microsoft.com/office/powerpoint/2010/main" val="5463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AB404-3C84-48F7-AC32-AA24F3F4D1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DD8B6D-A163-4B91-B4CA-FC7698F00C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4D5B1D-BC8B-40C0-8785-84E7D49A29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2B14BB-0CAF-4806-BCCD-4A3CC128735E}"/>
              </a:ext>
            </a:extLst>
          </p:cNvPr>
          <p:cNvSpPr>
            <a:spLocks noGrp="1"/>
          </p:cNvSpPr>
          <p:nvPr>
            <p:ph type="dt" sz="half" idx="10"/>
          </p:nvPr>
        </p:nvSpPr>
        <p:spPr/>
        <p:txBody>
          <a:bodyPr/>
          <a:lstStyle/>
          <a:p>
            <a:fld id="{C91F301F-88A5-47EA-963F-1E2633EE7348}" type="datetimeFigureOut">
              <a:rPr lang="en-US" smtClean="0"/>
              <a:t>11/17/2020</a:t>
            </a:fld>
            <a:endParaRPr lang="en-US"/>
          </a:p>
        </p:txBody>
      </p:sp>
      <p:sp>
        <p:nvSpPr>
          <p:cNvPr id="6" name="Footer Placeholder 5">
            <a:extLst>
              <a:ext uri="{FF2B5EF4-FFF2-40B4-BE49-F238E27FC236}">
                <a16:creationId xmlns:a16="http://schemas.microsoft.com/office/drawing/2014/main" id="{A4460458-0C34-4404-975C-A7FCE58AD9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7B2937-805C-4C8E-A3FC-D07B9F825BCB}"/>
              </a:ext>
            </a:extLst>
          </p:cNvPr>
          <p:cNvSpPr>
            <a:spLocks noGrp="1"/>
          </p:cNvSpPr>
          <p:nvPr>
            <p:ph type="sldNum" sz="quarter" idx="12"/>
          </p:nvPr>
        </p:nvSpPr>
        <p:spPr/>
        <p:txBody>
          <a:bodyPr/>
          <a:lstStyle/>
          <a:p>
            <a:fld id="{A7F5B42D-3308-43F8-8137-EB686C0CF22E}" type="slidenum">
              <a:rPr lang="en-US" smtClean="0"/>
              <a:t>‹#›</a:t>
            </a:fld>
            <a:endParaRPr lang="en-US"/>
          </a:p>
        </p:txBody>
      </p:sp>
    </p:spTree>
    <p:extLst>
      <p:ext uri="{BB962C8B-B14F-4D97-AF65-F5344CB8AC3E}">
        <p14:creationId xmlns:p14="http://schemas.microsoft.com/office/powerpoint/2010/main" val="4096870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B3EA-1E9F-4C08-8A74-E67E631C2C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02765F-97DF-4401-B0B0-91E05A62A5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C9709A-1646-4484-B4F7-FD8147B28B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5DED97-C3BD-4758-B151-6DEFD1513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D92BAE-1B72-4AAB-857A-3D8BD9E424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CFACDB-1357-4E89-AC60-22CB4B0D3626}"/>
              </a:ext>
            </a:extLst>
          </p:cNvPr>
          <p:cNvSpPr>
            <a:spLocks noGrp="1"/>
          </p:cNvSpPr>
          <p:nvPr>
            <p:ph type="dt" sz="half" idx="10"/>
          </p:nvPr>
        </p:nvSpPr>
        <p:spPr/>
        <p:txBody>
          <a:bodyPr/>
          <a:lstStyle/>
          <a:p>
            <a:fld id="{C91F301F-88A5-47EA-963F-1E2633EE7348}" type="datetimeFigureOut">
              <a:rPr lang="en-US" smtClean="0"/>
              <a:t>11/17/2020</a:t>
            </a:fld>
            <a:endParaRPr lang="en-US"/>
          </a:p>
        </p:txBody>
      </p:sp>
      <p:sp>
        <p:nvSpPr>
          <p:cNvPr id="8" name="Footer Placeholder 7">
            <a:extLst>
              <a:ext uri="{FF2B5EF4-FFF2-40B4-BE49-F238E27FC236}">
                <a16:creationId xmlns:a16="http://schemas.microsoft.com/office/drawing/2014/main" id="{6E6BA16F-B402-48ED-B70F-51FAF233E5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24DA78-893C-4126-AEAE-FF6CFACC36E0}"/>
              </a:ext>
            </a:extLst>
          </p:cNvPr>
          <p:cNvSpPr>
            <a:spLocks noGrp="1"/>
          </p:cNvSpPr>
          <p:nvPr>
            <p:ph type="sldNum" sz="quarter" idx="12"/>
          </p:nvPr>
        </p:nvSpPr>
        <p:spPr/>
        <p:txBody>
          <a:bodyPr/>
          <a:lstStyle/>
          <a:p>
            <a:fld id="{A7F5B42D-3308-43F8-8137-EB686C0CF22E}" type="slidenum">
              <a:rPr lang="en-US" smtClean="0"/>
              <a:t>‹#›</a:t>
            </a:fld>
            <a:endParaRPr lang="en-US"/>
          </a:p>
        </p:txBody>
      </p:sp>
    </p:spTree>
    <p:extLst>
      <p:ext uri="{BB962C8B-B14F-4D97-AF65-F5344CB8AC3E}">
        <p14:creationId xmlns:p14="http://schemas.microsoft.com/office/powerpoint/2010/main" val="323258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6398-0B2C-4F5B-8D69-2317655AD8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C5E251-45B7-4A74-8CA5-BFC8A48EC7C5}"/>
              </a:ext>
            </a:extLst>
          </p:cNvPr>
          <p:cNvSpPr>
            <a:spLocks noGrp="1"/>
          </p:cNvSpPr>
          <p:nvPr>
            <p:ph type="dt" sz="half" idx="10"/>
          </p:nvPr>
        </p:nvSpPr>
        <p:spPr/>
        <p:txBody>
          <a:bodyPr/>
          <a:lstStyle/>
          <a:p>
            <a:fld id="{C91F301F-88A5-47EA-963F-1E2633EE7348}" type="datetimeFigureOut">
              <a:rPr lang="en-US" smtClean="0"/>
              <a:t>11/17/2020</a:t>
            </a:fld>
            <a:endParaRPr lang="en-US"/>
          </a:p>
        </p:txBody>
      </p:sp>
      <p:sp>
        <p:nvSpPr>
          <p:cNvPr id="4" name="Footer Placeholder 3">
            <a:extLst>
              <a:ext uri="{FF2B5EF4-FFF2-40B4-BE49-F238E27FC236}">
                <a16:creationId xmlns:a16="http://schemas.microsoft.com/office/drawing/2014/main" id="{E9D4447A-6BFD-4DDC-81E5-09F64B045F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080295-F912-4C44-8776-EE37ED596C73}"/>
              </a:ext>
            </a:extLst>
          </p:cNvPr>
          <p:cNvSpPr>
            <a:spLocks noGrp="1"/>
          </p:cNvSpPr>
          <p:nvPr>
            <p:ph type="sldNum" sz="quarter" idx="12"/>
          </p:nvPr>
        </p:nvSpPr>
        <p:spPr/>
        <p:txBody>
          <a:bodyPr/>
          <a:lstStyle/>
          <a:p>
            <a:fld id="{A7F5B42D-3308-43F8-8137-EB686C0CF22E}" type="slidenum">
              <a:rPr lang="en-US" smtClean="0"/>
              <a:t>‹#›</a:t>
            </a:fld>
            <a:endParaRPr lang="en-US"/>
          </a:p>
        </p:txBody>
      </p:sp>
    </p:spTree>
    <p:extLst>
      <p:ext uri="{BB962C8B-B14F-4D97-AF65-F5344CB8AC3E}">
        <p14:creationId xmlns:p14="http://schemas.microsoft.com/office/powerpoint/2010/main" val="1104226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84B65-34E5-4C77-936F-B06DB3B33434}"/>
              </a:ext>
            </a:extLst>
          </p:cNvPr>
          <p:cNvSpPr>
            <a:spLocks noGrp="1"/>
          </p:cNvSpPr>
          <p:nvPr>
            <p:ph type="dt" sz="half" idx="10"/>
          </p:nvPr>
        </p:nvSpPr>
        <p:spPr/>
        <p:txBody>
          <a:bodyPr/>
          <a:lstStyle/>
          <a:p>
            <a:fld id="{C91F301F-88A5-47EA-963F-1E2633EE7348}" type="datetimeFigureOut">
              <a:rPr lang="en-US" smtClean="0"/>
              <a:t>11/17/2020</a:t>
            </a:fld>
            <a:endParaRPr lang="en-US"/>
          </a:p>
        </p:txBody>
      </p:sp>
      <p:sp>
        <p:nvSpPr>
          <p:cNvPr id="3" name="Footer Placeholder 2">
            <a:extLst>
              <a:ext uri="{FF2B5EF4-FFF2-40B4-BE49-F238E27FC236}">
                <a16:creationId xmlns:a16="http://schemas.microsoft.com/office/drawing/2014/main" id="{6D4C97B0-D83D-4AD4-9352-2D918B3A79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52FACA-CA04-4BC7-AC81-BC31E5F9EC4C}"/>
              </a:ext>
            </a:extLst>
          </p:cNvPr>
          <p:cNvSpPr>
            <a:spLocks noGrp="1"/>
          </p:cNvSpPr>
          <p:nvPr>
            <p:ph type="sldNum" sz="quarter" idx="12"/>
          </p:nvPr>
        </p:nvSpPr>
        <p:spPr/>
        <p:txBody>
          <a:bodyPr/>
          <a:lstStyle/>
          <a:p>
            <a:fld id="{A7F5B42D-3308-43F8-8137-EB686C0CF22E}" type="slidenum">
              <a:rPr lang="en-US" smtClean="0"/>
              <a:t>‹#›</a:t>
            </a:fld>
            <a:endParaRPr lang="en-US"/>
          </a:p>
        </p:txBody>
      </p:sp>
    </p:spTree>
    <p:extLst>
      <p:ext uri="{BB962C8B-B14F-4D97-AF65-F5344CB8AC3E}">
        <p14:creationId xmlns:p14="http://schemas.microsoft.com/office/powerpoint/2010/main" val="3728285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72AC-3DCF-4C5F-AF44-0DE14C411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ABAD45-E1EB-4CBA-AC45-96FCA118ED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809279-3F33-4BBC-A252-90FDFD3B83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91B4F5-651E-4D85-A434-98C1EF77BBC5}"/>
              </a:ext>
            </a:extLst>
          </p:cNvPr>
          <p:cNvSpPr>
            <a:spLocks noGrp="1"/>
          </p:cNvSpPr>
          <p:nvPr>
            <p:ph type="dt" sz="half" idx="10"/>
          </p:nvPr>
        </p:nvSpPr>
        <p:spPr/>
        <p:txBody>
          <a:bodyPr/>
          <a:lstStyle/>
          <a:p>
            <a:fld id="{C91F301F-88A5-47EA-963F-1E2633EE7348}" type="datetimeFigureOut">
              <a:rPr lang="en-US" smtClean="0"/>
              <a:t>11/17/2020</a:t>
            </a:fld>
            <a:endParaRPr lang="en-US"/>
          </a:p>
        </p:txBody>
      </p:sp>
      <p:sp>
        <p:nvSpPr>
          <p:cNvPr id="6" name="Footer Placeholder 5">
            <a:extLst>
              <a:ext uri="{FF2B5EF4-FFF2-40B4-BE49-F238E27FC236}">
                <a16:creationId xmlns:a16="http://schemas.microsoft.com/office/drawing/2014/main" id="{43663350-1012-4939-99E1-D165D6CFDF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CFAF9-FB40-409F-B2F4-8D11BB270D71}"/>
              </a:ext>
            </a:extLst>
          </p:cNvPr>
          <p:cNvSpPr>
            <a:spLocks noGrp="1"/>
          </p:cNvSpPr>
          <p:nvPr>
            <p:ph type="sldNum" sz="quarter" idx="12"/>
          </p:nvPr>
        </p:nvSpPr>
        <p:spPr/>
        <p:txBody>
          <a:bodyPr/>
          <a:lstStyle/>
          <a:p>
            <a:fld id="{A7F5B42D-3308-43F8-8137-EB686C0CF22E}" type="slidenum">
              <a:rPr lang="en-US" smtClean="0"/>
              <a:t>‹#›</a:t>
            </a:fld>
            <a:endParaRPr lang="en-US"/>
          </a:p>
        </p:txBody>
      </p:sp>
    </p:spTree>
    <p:extLst>
      <p:ext uri="{BB962C8B-B14F-4D97-AF65-F5344CB8AC3E}">
        <p14:creationId xmlns:p14="http://schemas.microsoft.com/office/powerpoint/2010/main" val="336595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7FD8-3DC3-47B1-9DCE-38ADA286DE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6AC303-9A03-4B7B-A520-955239DA07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D4106C-3AA5-4264-A67C-F04D10794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270D21-7882-4CD0-933E-B57337A8F199}"/>
              </a:ext>
            </a:extLst>
          </p:cNvPr>
          <p:cNvSpPr>
            <a:spLocks noGrp="1"/>
          </p:cNvSpPr>
          <p:nvPr>
            <p:ph type="dt" sz="half" idx="10"/>
          </p:nvPr>
        </p:nvSpPr>
        <p:spPr/>
        <p:txBody>
          <a:bodyPr/>
          <a:lstStyle/>
          <a:p>
            <a:fld id="{C91F301F-88A5-47EA-963F-1E2633EE7348}" type="datetimeFigureOut">
              <a:rPr lang="en-US" smtClean="0"/>
              <a:t>11/17/2020</a:t>
            </a:fld>
            <a:endParaRPr lang="en-US"/>
          </a:p>
        </p:txBody>
      </p:sp>
      <p:sp>
        <p:nvSpPr>
          <p:cNvPr id="6" name="Footer Placeholder 5">
            <a:extLst>
              <a:ext uri="{FF2B5EF4-FFF2-40B4-BE49-F238E27FC236}">
                <a16:creationId xmlns:a16="http://schemas.microsoft.com/office/drawing/2014/main" id="{54D1E07A-6F9E-4326-8D3A-B7ABF5692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BBB25-9136-4208-BE5A-ACE6A4D5766E}"/>
              </a:ext>
            </a:extLst>
          </p:cNvPr>
          <p:cNvSpPr>
            <a:spLocks noGrp="1"/>
          </p:cNvSpPr>
          <p:nvPr>
            <p:ph type="sldNum" sz="quarter" idx="12"/>
          </p:nvPr>
        </p:nvSpPr>
        <p:spPr/>
        <p:txBody>
          <a:bodyPr/>
          <a:lstStyle/>
          <a:p>
            <a:fld id="{A7F5B42D-3308-43F8-8137-EB686C0CF22E}" type="slidenum">
              <a:rPr lang="en-US" smtClean="0"/>
              <a:t>‹#›</a:t>
            </a:fld>
            <a:endParaRPr lang="en-US"/>
          </a:p>
        </p:txBody>
      </p:sp>
    </p:spTree>
    <p:extLst>
      <p:ext uri="{BB962C8B-B14F-4D97-AF65-F5344CB8AC3E}">
        <p14:creationId xmlns:p14="http://schemas.microsoft.com/office/powerpoint/2010/main" val="113172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CD96C7-B517-4D0D-A96F-0D3F516E9E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93B5DE-07E8-4CF5-B208-07B677E5BC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A2443-DB00-445B-AF0F-97C85EA569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F301F-88A5-47EA-963F-1E2633EE7348}" type="datetimeFigureOut">
              <a:rPr lang="en-US" smtClean="0"/>
              <a:t>11/17/2020</a:t>
            </a:fld>
            <a:endParaRPr lang="en-US"/>
          </a:p>
        </p:txBody>
      </p:sp>
      <p:sp>
        <p:nvSpPr>
          <p:cNvPr id="5" name="Footer Placeholder 4">
            <a:extLst>
              <a:ext uri="{FF2B5EF4-FFF2-40B4-BE49-F238E27FC236}">
                <a16:creationId xmlns:a16="http://schemas.microsoft.com/office/drawing/2014/main" id="{C0158897-91F4-446B-9D9D-DDC1FE04F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328DE6-FBA2-4071-8B04-6CE6390E1C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5B42D-3308-43F8-8137-EB686C0CF22E}" type="slidenum">
              <a:rPr lang="en-US" smtClean="0"/>
              <a:t>‹#›</a:t>
            </a:fld>
            <a:endParaRPr lang="en-US"/>
          </a:p>
        </p:txBody>
      </p:sp>
    </p:spTree>
    <p:extLst>
      <p:ext uri="{BB962C8B-B14F-4D97-AF65-F5344CB8AC3E}">
        <p14:creationId xmlns:p14="http://schemas.microsoft.com/office/powerpoint/2010/main" val="2191703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BAE2C81-AB7C-41A4-9A15-1D129F6774D4}"/>
              </a:ext>
            </a:extLst>
          </p:cNvPr>
          <p:cNvPicPr>
            <a:picLocks noChangeAspect="1"/>
          </p:cNvPicPr>
          <p:nvPr/>
        </p:nvPicPr>
        <p:blipFill rotWithShape="1">
          <a:blip r:embed="rId2">
            <a:extLst>
              <a:ext uri="{28A0092B-C50C-407E-A947-70E740481C1C}">
                <a14:useLocalDpi xmlns:a14="http://schemas.microsoft.com/office/drawing/2010/main" val="0"/>
              </a:ext>
            </a:extLst>
          </a:blip>
          <a:srcRect t="7796" b="7796"/>
          <a:stretch/>
        </p:blipFill>
        <p:spPr>
          <a:xfrm>
            <a:off x="0" y="0"/>
            <a:ext cx="12191996" cy="6857998"/>
          </a:xfrm>
          <a:prstGeom prst="rect">
            <a:avLst/>
          </a:prstGeom>
        </p:spPr>
      </p:pic>
      <p:sp>
        <p:nvSpPr>
          <p:cNvPr id="10" name="Freeform: Shape 9">
            <a:extLst>
              <a:ext uri="{FF2B5EF4-FFF2-40B4-BE49-F238E27FC236}">
                <a16:creationId xmlns:a16="http://schemas.microsoft.com/office/drawing/2014/main" id="{01C598B3-DEA7-49E7-A48A-654B46EA65ED}"/>
              </a:ext>
            </a:extLst>
          </p:cNvPr>
          <p:cNvSpPr/>
          <p:nvPr/>
        </p:nvSpPr>
        <p:spPr>
          <a:xfrm flipV="1">
            <a:off x="0" y="1"/>
            <a:ext cx="7876202" cy="6857999"/>
          </a:xfrm>
          <a:custGeom>
            <a:avLst/>
            <a:gdLst>
              <a:gd name="connsiteX0" fmla="*/ 0 w 7876202"/>
              <a:gd name="connsiteY0" fmla="*/ 6857999 h 6857999"/>
              <a:gd name="connsiteX1" fmla="*/ 7857548 w 7876202"/>
              <a:gd name="connsiteY1" fmla="*/ 6857999 h 6857999"/>
              <a:gd name="connsiteX2" fmla="*/ 4508247 w 7876202"/>
              <a:gd name="connsiteY2" fmla="*/ 35207 h 6857999"/>
              <a:gd name="connsiteX3" fmla="*/ 4424117 w 7876202"/>
              <a:gd name="connsiteY3" fmla="*/ 0 h 6857999"/>
              <a:gd name="connsiteX4" fmla="*/ 0 w 7876202"/>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6202" h="6857999">
                <a:moveTo>
                  <a:pt x="0" y="6857999"/>
                </a:moveTo>
                <a:lnTo>
                  <a:pt x="7857548" y="6857999"/>
                </a:lnTo>
                <a:cubicBezTo>
                  <a:pt x="8062399" y="2838014"/>
                  <a:pt x="6556318" y="950834"/>
                  <a:pt x="4508247" y="35207"/>
                </a:cubicBezTo>
                <a:lnTo>
                  <a:pt x="4424117" y="0"/>
                </a:lnTo>
                <a:lnTo>
                  <a:pt x="0" y="0"/>
                </a:lnTo>
                <a:close/>
              </a:path>
            </a:pathLst>
          </a:custGeom>
          <a:solidFill>
            <a:srgbClr val="1531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ight Triangle 4">
            <a:extLst>
              <a:ext uri="{FF2B5EF4-FFF2-40B4-BE49-F238E27FC236}">
                <a16:creationId xmlns:a16="http://schemas.microsoft.com/office/drawing/2014/main" id="{C32C42A0-1CB4-4BC2-B512-97BA45A3EE16}"/>
              </a:ext>
            </a:extLst>
          </p:cNvPr>
          <p:cNvSpPr/>
          <p:nvPr/>
        </p:nvSpPr>
        <p:spPr>
          <a:xfrm flipV="1">
            <a:off x="0" y="0"/>
            <a:ext cx="7876202" cy="6858000"/>
          </a:xfrm>
          <a:custGeom>
            <a:avLst/>
            <a:gdLst>
              <a:gd name="connsiteX0" fmla="*/ 0 w 7859713"/>
              <a:gd name="connsiteY0" fmla="*/ 6858000 h 6858000"/>
              <a:gd name="connsiteX1" fmla="*/ 0 w 7859713"/>
              <a:gd name="connsiteY1" fmla="*/ 0 h 6858000"/>
              <a:gd name="connsiteX2" fmla="*/ 7859713 w 7859713"/>
              <a:gd name="connsiteY2" fmla="*/ 6858000 h 6858000"/>
              <a:gd name="connsiteX3" fmla="*/ 0 w 7859713"/>
              <a:gd name="connsiteY3" fmla="*/ 6858000 h 6858000"/>
              <a:gd name="connsiteX0" fmla="*/ 0 w 7873846"/>
              <a:gd name="connsiteY0" fmla="*/ 6858000 h 6858000"/>
              <a:gd name="connsiteX1" fmla="*/ 0 w 7873846"/>
              <a:gd name="connsiteY1" fmla="*/ 0 h 6858000"/>
              <a:gd name="connsiteX2" fmla="*/ 7859713 w 7873846"/>
              <a:gd name="connsiteY2" fmla="*/ 6858000 h 6858000"/>
              <a:gd name="connsiteX3" fmla="*/ 0 w 7873846"/>
              <a:gd name="connsiteY3" fmla="*/ 6858000 h 6858000"/>
              <a:gd name="connsiteX0" fmla="*/ 0 w 7877201"/>
              <a:gd name="connsiteY0" fmla="*/ 6858000 h 6858000"/>
              <a:gd name="connsiteX1" fmla="*/ 0 w 7877201"/>
              <a:gd name="connsiteY1" fmla="*/ 0 h 6858000"/>
              <a:gd name="connsiteX2" fmla="*/ 7859713 w 7877201"/>
              <a:gd name="connsiteY2" fmla="*/ 6858000 h 6858000"/>
              <a:gd name="connsiteX3" fmla="*/ 0 w 7877201"/>
              <a:gd name="connsiteY3" fmla="*/ 6858000 h 6858000"/>
              <a:gd name="connsiteX0" fmla="*/ 0 w 7877101"/>
              <a:gd name="connsiteY0" fmla="*/ 6858000 h 6858000"/>
              <a:gd name="connsiteX1" fmla="*/ 0 w 7877101"/>
              <a:gd name="connsiteY1" fmla="*/ 0 h 6858000"/>
              <a:gd name="connsiteX2" fmla="*/ 7859713 w 7877101"/>
              <a:gd name="connsiteY2" fmla="*/ 6858000 h 6858000"/>
              <a:gd name="connsiteX3" fmla="*/ 0 w 7877101"/>
              <a:gd name="connsiteY3" fmla="*/ 6858000 h 6858000"/>
              <a:gd name="connsiteX0" fmla="*/ 0 w 7876202"/>
              <a:gd name="connsiteY0" fmla="*/ 6858000 h 6858000"/>
              <a:gd name="connsiteX1" fmla="*/ 0 w 7876202"/>
              <a:gd name="connsiteY1" fmla="*/ 0 h 6858000"/>
              <a:gd name="connsiteX2" fmla="*/ 7859713 w 7876202"/>
              <a:gd name="connsiteY2" fmla="*/ 6858000 h 6858000"/>
              <a:gd name="connsiteX3" fmla="*/ 0 w 78762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6202" h="6858000">
                <a:moveTo>
                  <a:pt x="0" y="6858000"/>
                </a:moveTo>
                <a:lnTo>
                  <a:pt x="0" y="0"/>
                </a:lnTo>
                <a:cubicBezTo>
                  <a:pt x="3465032" y="166253"/>
                  <a:pt x="8190827" y="360218"/>
                  <a:pt x="7859713" y="6858000"/>
                </a:cubicBezTo>
                <a:lnTo>
                  <a:pt x="0" y="6858000"/>
                </a:lnTo>
                <a:close/>
              </a:path>
            </a:pathLst>
          </a:custGeom>
          <a:solidFill>
            <a:srgbClr val="4F9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1B2A4F0-234C-493C-A857-8ADADD858CB7}"/>
              </a:ext>
            </a:extLst>
          </p:cNvPr>
          <p:cNvSpPr/>
          <p:nvPr/>
        </p:nvSpPr>
        <p:spPr>
          <a:xfrm flipH="1" flipV="1">
            <a:off x="10199688" y="0"/>
            <a:ext cx="1992312" cy="6858000"/>
          </a:xfrm>
          <a:custGeom>
            <a:avLst/>
            <a:gdLst>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992312" h="6858000">
                <a:moveTo>
                  <a:pt x="0" y="6858000"/>
                </a:moveTo>
                <a:lnTo>
                  <a:pt x="0" y="0"/>
                </a:lnTo>
                <a:cubicBezTo>
                  <a:pt x="127075" y="1458685"/>
                  <a:pt x="79979" y="3875314"/>
                  <a:pt x="1992312" y="6858000"/>
                </a:cubicBezTo>
                <a:lnTo>
                  <a:pt x="0" y="6858000"/>
                </a:lnTo>
                <a:close/>
              </a:path>
            </a:pathLst>
          </a:custGeom>
          <a:solidFill>
            <a:srgbClr val="153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0">
            <a:extLst>
              <a:ext uri="{FF2B5EF4-FFF2-40B4-BE49-F238E27FC236}">
                <a16:creationId xmlns:a16="http://schemas.microsoft.com/office/drawing/2014/main" id="{F258FFA2-6843-41CC-8C08-F56738944E4B}"/>
              </a:ext>
            </a:extLst>
          </p:cNvPr>
          <p:cNvSpPr/>
          <p:nvPr/>
        </p:nvSpPr>
        <p:spPr>
          <a:xfrm flipH="1" flipV="1">
            <a:off x="10781738" y="-14515"/>
            <a:ext cx="1424777" cy="6930573"/>
          </a:xfrm>
          <a:custGeom>
            <a:avLst/>
            <a:gdLst>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50335 w 2042647"/>
              <a:gd name="connsiteY0" fmla="*/ 11866228 h 11866228"/>
              <a:gd name="connsiteX1" fmla="*/ 0 w 2042647"/>
              <a:gd name="connsiteY1" fmla="*/ 0 h 11866228"/>
              <a:gd name="connsiteX2" fmla="*/ 2042647 w 2042647"/>
              <a:gd name="connsiteY2" fmla="*/ 11866228 h 11866228"/>
              <a:gd name="connsiteX3" fmla="*/ 50335 w 2042647"/>
              <a:gd name="connsiteY3" fmla="*/ 11866228 h 11866228"/>
              <a:gd name="connsiteX0" fmla="*/ 25169 w 2017481"/>
              <a:gd name="connsiteY0" fmla="*/ 11992064 h 11992064"/>
              <a:gd name="connsiteX1" fmla="*/ 0 w 2017481"/>
              <a:gd name="connsiteY1" fmla="*/ 0 h 11992064"/>
              <a:gd name="connsiteX2" fmla="*/ 2017481 w 2017481"/>
              <a:gd name="connsiteY2" fmla="*/ 11992064 h 11992064"/>
              <a:gd name="connsiteX3" fmla="*/ 25169 w 2017481"/>
              <a:gd name="connsiteY3" fmla="*/ 11992064 h 11992064"/>
              <a:gd name="connsiteX0" fmla="*/ 25169 w 2470487"/>
              <a:gd name="connsiteY0" fmla="*/ 11992064 h 12017232"/>
              <a:gd name="connsiteX1" fmla="*/ 0 w 2470487"/>
              <a:gd name="connsiteY1" fmla="*/ 0 h 12017232"/>
              <a:gd name="connsiteX2" fmla="*/ 2470487 w 2470487"/>
              <a:gd name="connsiteY2" fmla="*/ 12017232 h 12017232"/>
              <a:gd name="connsiteX3" fmla="*/ 25169 w 2470487"/>
              <a:gd name="connsiteY3" fmla="*/ 11992064 h 12017232"/>
              <a:gd name="connsiteX0" fmla="*/ 25169 w 2470487"/>
              <a:gd name="connsiteY0" fmla="*/ 11992064 h 12017232"/>
              <a:gd name="connsiteX1" fmla="*/ 0 w 2470487"/>
              <a:gd name="connsiteY1" fmla="*/ 0 h 12017232"/>
              <a:gd name="connsiteX2" fmla="*/ 2470487 w 2470487"/>
              <a:gd name="connsiteY2" fmla="*/ 12017232 h 12017232"/>
              <a:gd name="connsiteX3" fmla="*/ 25169 w 2470487"/>
              <a:gd name="connsiteY3" fmla="*/ 11992064 h 12017232"/>
            </a:gdLst>
            <a:ahLst/>
            <a:cxnLst>
              <a:cxn ang="0">
                <a:pos x="connsiteX0" y="connsiteY0"/>
              </a:cxn>
              <a:cxn ang="0">
                <a:pos x="connsiteX1" y="connsiteY1"/>
              </a:cxn>
              <a:cxn ang="0">
                <a:pos x="connsiteX2" y="connsiteY2"/>
              </a:cxn>
              <a:cxn ang="0">
                <a:pos x="connsiteX3" y="connsiteY3"/>
              </a:cxn>
            </a:cxnLst>
            <a:rect l="l" t="t" r="r" b="b"/>
            <a:pathLst>
              <a:path w="2470487" h="12017232">
                <a:moveTo>
                  <a:pt x="25169" y="11992064"/>
                </a:moveTo>
                <a:cubicBezTo>
                  <a:pt x="25169" y="9706064"/>
                  <a:pt x="0" y="2286000"/>
                  <a:pt x="0" y="0"/>
                </a:cubicBezTo>
                <a:cubicBezTo>
                  <a:pt x="127075" y="1458685"/>
                  <a:pt x="-171688" y="7323193"/>
                  <a:pt x="2470487" y="12017232"/>
                </a:cubicBezTo>
                <a:lnTo>
                  <a:pt x="25169" y="11992064"/>
                </a:lnTo>
                <a:close/>
              </a:path>
            </a:pathLst>
          </a:custGeom>
          <a:solidFill>
            <a:srgbClr val="4F9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233024" y="166277"/>
            <a:ext cx="1170624" cy="1152128"/>
            <a:chOff x="323528" y="260648"/>
            <a:chExt cx="1224136" cy="1224136"/>
          </a:xfrm>
        </p:grpSpPr>
        <p:sp>
          <p:nvSpPr>
            <p:cNvPr id="14" name="Rectangle 13"/>
            <p:cNvSpPr/>
            <p:nvPr/>
          </p:nvSpPr>
          <p:spPr>
            <a:xfrm>
              <a:off x="323528" y="260648"/>
              <a:ext cx="1224136" cy="122413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815" y="336935"/>
              <a:ext cx="1071562" cy="1071562"/>
            </a:xfrm>
            <a:prstGeom prst="rect">
              <a:avLst/>
            </a:prstGeom>
          </p:spPr>
        </p:pic>
      </p:grpSp>
      <p:grpSp>
        <p:nvGrpSpPr>
          <p:cNvPr id="19" name="Group 18"/>
          <p:cNvGrpSpPr/>
          <p:nvPr/>
        </p:nvGrpSpPr>
        <p:grpSpPr>
          <a:xfrm>
            <a:off x="2186513" y="166277"/>
            <a:ext cx="3204356" cy="576064"/>
            <a:chOff x="1619672" y="166277"/>
            <a:chExt cx="3204356" cy="576064"/>
          </a:xfrm>
        </p:grpSpPr>
        <p:sp>
          <p:nvSpPr>
            <p:cNvPr id="20" name="Rectangle 19"/>
            <p:cNvSpPr/>
            <p:nvPr/>
          </p:nvSpPr>
          <p:spPr>
            <a:xfrm>
              <a:off x="1619672" y="166277"/>
              <a:ext cx="3204356" cy="576064"/>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781690" y="285286"/>
              <a:ext cx="2880320" cy="369332"/>
            </a:xfrm>
            <a:prstGeom prst="rect">
              <a:avLst/>
            </a:prstGeom>
            <a:noFill/>
          </p:spPr>
          <p:txBody>
            <a:bodyPr wrap="square" rtlCol="0">
              <a:spAutoFit/>
            </a:bodyPr>
            <a:lstStyle/>
            <a:p>
              <a:r>
                <a:rPr lang="vi-VN" dirty="0" smtClean="0">
                  <a:solidFill>
                    <a:schemeClr val="bg1"/>
                  </a:solidFill>
                </a:rPr>
                <a:t>TRƯỜNG ĐẠI HỌC VINH</a:t>
              </a:r>
              <a:endParaRPr lang="en-US" dirty="0">
                <a:solidFill>
                  <a:schemeClr val="bg1"/>
                </a:solidFill>
              </a:endParaRPr>
            </a:p>
          </p:txBody>
        </p:sp>
      </p:grpSp>
      <p:grpSp>
        <p:nvGrpSpPr>
          <p:cNvPr id="22" name="Group 21"/>
          <p:cNvGrpSpPr/>
          <p:nvPr/>
        </p:nvGrpSpPr>
        <p:grpSpPr>
          <a:xfrm>
            <a:off x="1619672" y="814349"/>
            <a:ext cx="4342674" cy="504056"/>
            <a:chOff x="1619672" y="814349"/>
            <a:chExt cx="4342674" cy="504056"/>
          </a:xfrm>
        </p:grpSpPr>
        <p:sp>
          <p:nvSpPr>
            <p:cNvPr id="23" name="Rectangle 22"/>
            <p:cNvSpPr/>
            <p:nvPr/>
          </p:nvSpPr>
          <p:spPr>
            <a:xfrm>
              <a:off x="1619672" y="814349"/>
              <a:ext cx="4320480" cy="50405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1785882" y="881711"/>
              <a:ext cx="4176464" cy="369332"/>
            </a:xfrm>
            <a:prstGeom prst="rect">
              <a:avLst/>
            </a:prstGeom>
            <a:noFill/>
          </p:spPr>
          <p:txBody>
            <a:bodyPr wrap="square" rtlCol="0">
              <a:spAutoFit/>
            </a:bodyPr>
            <a:lstStyle/>
            <a:p>
              <a:r>
                <a:rPr lang="vi-VN" dirty="0" smtClean="0">
                  <a:solidFill>
                    <a:schemeClr val="bg1"/>
                  </a:solidFill>
                </a:rPr>
                <a:t>VIỆN KỸ THUẬT VÀ CÔNG NGHỆ </a:t>
              </a:r>
              <a:endParaRPr lang="en-US" dirty="0">
                <a:solidFill>
                  <a:schemeClr val="bg1"/>
                </a:solidFill>
              </a:endParaRPr>
            </a:p>
          </p:txBody>
        </p:sp>
      </p:grpSp>
      <p:sp>
        <p:nvSpPr>
          <p:cNvPr id="25" name="Rectangle 24"/>
          <p:cNvSpPr/>
          <p:nvPr/>
        </p:nvSpPr>
        <p:spPr>
          <a:xfrm>
            <a:off x="40275" y="1759400"/>
            <a:ext cx="7589250" cy="864096"/>
          </a:xfrm>
          <a:prstGeom prst="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ln>
            <a:solidFill>
              <a:schemeClr val="bg1"/>
            </a:solid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r>
              <a:rPr lang="vi-VN" sz="2800" b="1" dirty="0" smtClean="0">
                <a:solidFill>
                  <a:schemeClr val="tx1"/>
                </a:solidFill>
              </a:rPr>
              <a:t>CẤU TRÚC DỮ LIỆU VÀ GIẢI THUẬT</a:t>
            </a:r>
            <a:endParaRPr lang="en-US" sz="2800" b="1" dirty="0">
              <a:solidFill>
                <a:schemeClr val="tx1"/>
              </a:solidFill>
            </a:endParaRPr>
          </a:p>
        </p:txBody>
      </p:sp>
      <p:sp>
        <p:nvSpPr>
          <p:cNvPr id="26" name="Rectangle 25"/>
          <p:cNvSpPr/>
          <p:nvPr/>
        </p:nvSpPr>
        <p:spPr>
          <a:xfrm>
            <a:off x="233024" y="2782402"/>
            <a:ext cx="3888432" cy="46188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GV phụ trách: Cô Nguyễn Thị Uyên</a:t>
            </a:r>
            <a:endParaRPr lang="en-US" dirty="0">
              <a:solidFill>
                <a:schemeClr val="tx1"/>
              </a:solidFill>
            </a:endParaRPr>
          </a:p>
        </p:txBody>
      </p:sp>
      <p:sp>
        <p:nvSpPr>
          <p:cNvPr id="27" name="Rectangle 26"/>
          <p:cNvSpPr/>
          <p:nvPr/>
        </p:nvSpPr>
        <p:spPr>
          <a:xfrm>
            <a:off x="233024" y="3392408"/>
            <a:ext cx="1386648" cy="6120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NHÓM 5</a:t>
            </a:r>
            <a:endParaRPr lang="en-US" sz="2000" dirty="0">
              <a:solidFill>
                <a:schemeClr val="tx1"/>
              </a:solidFill>
            </a:endParaRPr>
          </a:p>
        </p:txBody>
      </p:sp>
      <p:sp>
        <p:nvSpPr>
          <p:cNvPr id="28" name="Flowchart: Manual Input 27"/>
          <p:cNvSpPr/>
          <p:nvPr/>
        </p:nvSpPr>
        <p:spPr>
          <a:xfrm rot="5400000">
            <a:off x="2280368" y="2913670"/>
            <a:ext cx="596319" cy="1585292"/>
          </a:xfrm>
          <a:prstGeom prst="flowChartManualInput">
            <a:avLst/>
          </a:prstGeom>
          <a:ln>
            <a:solidFill>
              <a:schemeClr val="tx1"/>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968352" y="3467609"/>
            <a:ext cx="1220350" cy="461665"/>
          </a:xfrm>
          <a:prstGeom prst="rect">
            <a:avLst/>
          </a:prstGeom>
          <a:noFill/>
        </p:spPr>
        <p:txBody>
          <a:bodyPr wrap="square" rtlCol="0">
            <a:spAutoFit/>
          </a:bodyPr>
          <a:lstStyle/>
          <a:p>
            <a:r>
              <a:rPr lang="vi-VN" sz="2400" dirty="0" smtClean="0"/>
              <a:t>Đề tài</a:t>
            </a:r>
            <a:endParaRPr lang="en-US" sz="2400" dirty="0"/>
          </a:p>
        </p:txBody>
      </p:sp>
      <p:sp>
        <p:nvSpPr>
          <p:cNvPr id="2" name="Rectangle 1"/>
          <p:cNvSpPr/>
          <p:nvPr/>
        </p:nvSpPr>
        <p:spPr>
          <a:xfrm>
            <a:off x="233024" y="4275020"/>
            <a:ext cx="6003308" cy="111117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err="1"/>
              <a:t>Giải</a:t>
            </a:r>
            <a:r>
              <a:rPr lang="en-US" sz="2800" b="1" dirty="0"/>
              <a:t> </a:t>
            </a:r>
            <a:r>
              <a:rPr lang="en-US" sz="2800" b="1" dirty="0" err="1"/>
              <a:t>thuật</a:t>
            </a:r>
            <a:r>
              <a:rPr lang="en-US" sz="2800" b="1" dirty="0"/>
              <a:t> local search </a:t>
            </a:r>
            <a:r>
              <a:rPr lang="en-US" sz="2800" b="1" dirty="0" err="1"/>
              <a:t>cho</a:t>
            </a:r>
            <a:r>
              <a:rPr lang="en-US" sz="2800" b="1" dirty="0"/>
              <a:t> </a:t>
            </a:r>
            <a:r>
              <a:rPr lang="en-US" sz="2800" b="1" dirty="0" err="1"/>
              <a:t>bài</a:t>
            </a:r>
            <a:r>
              <a:rPr lang="en-US" sz="2800" b="1" dirty="0"/>
              <a:t> </a:t>
            </a:r>
            <a:r>
              <a:rPr lang="en-US" sz="2800" b="1" dirty="0" err="1"/>
              <a:t>toán</a:t>
            </a:r>
            <a:r>
              <a:rPr lang="en-US" sz="2800" b="1" dirty="0"/>
              <a:t> </a:t>
            </a:r>
            <a:r>
              <a:rPr lang="en-US" sz="2800" b="1" dirty="0" err="1"/>
              <a:t>ứng</a:t>
            </a:r>
            <a:r>
              <a:rPr lang="en-US" sz="2800" b="1" dirty="0"/>
              <a:t> </a:t>
            </a:r>
            <a:r>
              <a:rPr lang="vi-VN" sz="2800" b="1" dirty="0" smtClean="0"/>
              <a:t>dụng</a:t>
            </a:r>
            <a:endParaRPr lang="en-US" sz="2800" b="1" dirty="0"/>
          </a:p>
        </p:txBody>
      </p:sp>
    </p:spTree>
    <p:extLst>
      <p:ext uri="{BB962C8B-B14F-4D97-AF65-F5344CB8AC3E}">
        <p14:creationId xmlns:p14="http://schemas.microsoft.com/office/powerpoint/2010/main" val="20999445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up)">
                                      <p:cBhvr>
                                        <p:cTn id="14" dur="500"/>
                                        <p:tgtEl>
                                          <p:spTgt spid="11"/>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12"/>
                                        </p:tgtEl>
                                      </p:cBhvr>
                                    </p:animEffect>
                                    <p:set>
                                      <p:cBhvr>
                                        <p:cTn id="49" dur="1" fill="hold">
                                          <p:stCondLst>
                                            <p:cond delay="499"/>
                                          </p:stCondLst>
                                        </p:cTn>
                                        <p:tgtEl>
                                          <p:spTgt spid="12"/>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9"/>
                                        </p:tgtEl>
                                      </p:cBhvr>
                                    </p:animEffect>
                                    <p:set>
                                      <p:cBhvr>
                                        <p:cTn id="52" dur="1" fill="hold">
                                          <p:stCondLst>
                                            <p:cond delay="499"/>
                                          </p:stCondLst>
                                        </p:cTn>
                                        <p:tgtEl>
                                          <p:spTgt spid="19"/>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22"/>
                                        </p:tgtEl>
                                      </p:cBhvr>
                                    </p:animEffect>
                                    <p:set>
                                      <p:cBhvr>
                                        <p:cTn id="55" dur="1" fill="hold">
                                          <p:stCondLst>
                                            <p:cond delay="499"/>
                                          </p:stCondLst>
                                        </p:cTn>
                                        <p:tgtEl>
                                          <p:spTgt spid="22"/>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25"/>
                                        </p:tgtEl>
                                      </p:cBhvr>
                                    </p:animEffect>
                                    <p:set>
                                      <p:cBhvr>
                                        <p:cTn id="58" dur="1" fill="hold">
                                          <p:stCondLst>
                                            <p:cond delay="499"/>
                                          </p:stCondLst>
                                        </p:cTn>
                                        <p:tgtEl>
                                          <p:spTgt spid="25"/>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26"/>
                                        </p:tgtEl>
                                      </p:cBhvr>
                                    </p:animEffect>
                                    <p:set>
                                      <p:cBhvr>
                                        <p:cTn id="61" dur="1" fill="hold">
                                          <p:stCondLst>
                                            <p:cond delay="499"/>
                                          </p:stCondLst>
                                        </p:cTn>
                                        <p:tgtEl>
                                          <p:spTgt spid="26"/>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27"/>
                                        </p:tgtEl>
                                      </p:cBhvr>
                                    </p:animEffect>
                                    <p:set>
                                      <p:cBhvr>
                                        <p:cTn id="64" dur="1" fill="hold">
                                          <p:stCondLst>
                                            <p:cond delay="499"/>
                                          </p:stCondLst>
                                        </p:cTn>
                                        <p:tgtEl>
                                          <p:spTgt spid="27"/>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28"/>
                                        </p:tgtEl>
                                      </p:cBhvr>
                                    </p:animEffect>
                                    <p:set>
                                      <p:cBhvr>
                                        <p:cTn id="67" dur="1" fill="hold">
                                          <p:stCondLst>
                                            <p:cond delay="499"/>
                                          </p:stCondLst>
                                        </p:cTn>
                                        <p:tgtEl>
                                          <p:spTgt spid="28"/>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9"/>
                                        </p:tgtEl>
                                      </p:cBhvr>
                                    </p:animEffect>
                                    <p:set>
                                      <p:cBhvr>
                                        <p:cTn id="70" dur="1" fill="hold">
                                          <p:stCondLst>
                                            <p:cond delay="499"/>
                                          </p:stCondLst>
                                        </p:cTn>
                                        <p:tgtEl>
                                          <p:spTgt spid="29"/>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2"/>
                                        </p:tgtEl>
                                      </p:cBhvr>
                                    </p:animEffect>
                                    <p:set>
                                      <p:cBhvr>
                                        <p:cTn id="7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P spid="11" grpId="0" animBg="1"/>
      <p:bldP spid="13" grpId="0" animBg="1"/>
      <p:bldP spid="25" grpId="0" animBg="1"/>
      <p:bldP spid="25" grpId="1" animBg="1"/>
      <p:bldP spid="26" grpId="0" animBg="1"/>
      <p:bldP spid="26" grpId="1" animBg="1"/>
      <p:bldP spid="27" grpId="0" animBg="1"/>
      <p:bldP spid="27" grpId="1" animBg="1"/>
      <p:bldP spid="28" grpId="0" animBg="1"/>
      <p:bldP spid="28" grpId="1" animBg="1"/>
      <p:bldP spid="29" grpId="0"/>
      <p:bldP spid="29" grpId="1"/>
      <p:bldP spid="2" grpId="0" animBg="1"/>
      <p:bldP spid="2"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BAE2C81-AB7C-41A4-9A15-1D129F6774D4}"/>
              </a:ext>
            </a:extLst>
          </p:cNvPr>
          <p:cNvPicPr>
            <a:picLocks noChangeAspect="1"/>
          </p:cNvPicPr>
          <p:nvPr/>
        </p:nvPicPr>
        <p:blipFill rotWithShape="1">
          <a:blip r:embed="rId2">
            <a:extLst>
              <a:ext uri="{28A0092B-C50C-407E-A947-70E740481C1C}">
                <a14:useLocalDpi xmlns:a14="http://schemas.microsoft.com/office/drawing/2010/main" val="0"/>
              </a:ext>
            </a:extLst>
          </a:blip>
          <a:srcRect t="7796" b="7796"/>
          <a:stretch/>
        </p:blipFill>
        <p:spPr>
          <a:xfrm>
            <a:off x="0" y="0"/>
            <a:ext cx="12191996" cy="6857998"/>
          </a:xfrm>
          <a:prstGeom prst="rect">
            <a:avLst/>
          </a:prstGeom>
        </p:spPr>
      </p:pic>
      <p:sp>
        <p:nvSpPr>
          <p:cNvPr id="11" name="Right Triangle 10">
            <a:extLst>
              <a:ext uri="{FF2B5EF4-FFF2-40B4-BE49-F238E27FC236}">
                <a16:creationId xmlns:a16="http://schemas.microsoft.com/office/drawing/2014/main" id="{51B2A4F0-234C-493C-A857-8ADADD858CB7}"/>
              </a:ext>
            </a:extLst>
          </p:cNvPr>
          <p:cNvSpPr/>
          <p:nvPr/>
        </p:nvSpPr>
        <p:spPr>
          <a:xfrm flipH="1" flipV="1">
            <a:off x="10199688" y="0"/>
            <a:ext cx="1992312" cy="6858000"/>
          </a:xfrm>
          <a:custGeom>
            <a:avLst/>
            <a:gdLst>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992312" h="6858000">
                <a:moveTo>
                  <a:pt x="0" y="6858000"/>
                </a:moveTo>
                <a:lnTo>
                  <a:pt x="0" y="0"/>
                </a:lnTo>
                <a:cubicBezTo>
                  <a:pt x="127075" y="1458685"/>
                  <a:pt x="79979" y="3875314"/>
                  <a:pt x="1992312" y="6858000"/>
                </a:cubicBezTo>
                <a:lnTo>
                  <a:pt x="0" y="6858000"/>
                </a:lnTo>
                <a:close/>
              </a:path>
            </a:pathLst>
          </a:custGeom>
          <a:solidFill>
            <a:srgbClr val="153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0">
            <a:extLst>
              <a:ext uri="{FF2B5EF4-FFF2-40B4-BE49-F238E27FC236}">
                <a16:creationId xmlns:a16="http://schemas.microsoft.com/office/drawing/2014/main" id="{F258FFA2-6843-41CC-8C08-F56738944E4B}"/>
              </a:ext>
            </a:extLst>
          </p:cNvPr>
          <p:cNvSpPr/>
          <p:nvPr/>
        </p:nvSpPr>
        <p:spPr>
          <a:xfrm flipH="1" flipV="1">
            <a:off x="10781738" y="-14515"/>
            <a:ext cx="1424777" cy="6930573"/>
          </a:xfrm>
          <a:custGeom>
            <a:avLst/>
            <a:gdLst>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50335 w 2042647"/>
              <a:gd name="connsiteY0" fmla="*/ 11866228 h 11866228"/>
              <a:gd name="connsiteX1" fmla="*/ 0 w 2042647"/>
              <a:gd name="connsiteY1" fmla="*/ 0 h 11866228"/>
              <a:gd name="connsiteX2" fmla="*/ 2042647 w 2042647"/>
              <a:gd name="connsiteY2" fmla="*/ 11866228 h 11866228"/>
              <a:gd name="connsiteX3" fmla="*/ 50335 w 2042647"/>
              <a:gd name="connsiteY3" fmla="*/ 11866228 h 11866228"/>
              <a:gd name="connsiteX0" fmla="*/ 25169 w 2017481"/>
              <a:gd name="connsiteY0" fmla="*/ 11992064 h 11992064"/>
              <a:gd name="connsiteX1" fmla="*/ 0 w 2017481"/>
              <a:gd name="connsiteY1" fmla="*/ 0 h 11992064"/>
              <a:gd name="connsiteX2" fmla="*/ 2017481 w 2017481"/>
              <a:gd name="connsiteY2" fmla="*/ 11992064 h 11992064"/>
              <a:gd name="connsiteX3" fmla="*/ 25169 w 2017481"/>
              <a:gd name="connsiteY3" fmla="*/ 11992064 h 11992064"/>
              <a:gd name="connsiteX0" fmla="*/ 25169 w 2470487"/>
              <a:gd name="connsiteY0" fmla="*/ 11992064 h 12017232"/>
              <a:gd name="connsiteX1" fmla="*/ 0 w 2470487"/>
              <a:gd name="connsiteY1" fmla="*/ 0 h 12017232"/>
              <a:gd name="connsiteX2" fmla="*/ 2470487 w 2470487"/>
              <a:gd name="connsiteY2" fmla="*/ 12017232 h 12017232"/>
              <a:gd name="connsiteX3" fmla="*/ 25169 w 2470487"/>
              <a:gd name="connsiteY3" fmla="*/ 11992064 h 12017232"/>
              <a:gd name="connsiteX0" fmla="*/ 25169 w 2470487"/>
              <a:gd name="connsiteY0" fmla="*/ 11992064 h 12017232"/>
              <a:gd name="connsiteX1" fmla="*/ 0 w 2470487"/>
              <a:gd name="connsiteY1" fmla="*/ 0 h 12017232"/>
              <a:gd name="connsiteX2" fmla="*/ 2470487 w 2470487"/>
              <a:gd name="connsiteY2" fmla="*/ 12017232 h 12017232"/>
              <a:gd name="connsiteX3" fmla="*/ 25169 w 2470487"/>
              <a:gd name="connsiteY3" fmla="*/ 11992064 h 12017232"/>
            </a:gdLst>
            <a:ahLst/>
            <a:cxnLst>
              <a:cxn ang="0">
                <a:pos x="connsiteX0" y="connsiteY0"/>
              </a:cxn>
              <a:cxn ang="0">
                <a:pos x="connsiteX1" y="connsiteY1"/>
              </a:cxn>
              <a:cxn ang="0">
                <a:pos x="connsiteX2" y="connsiteY2"/>
              </a:cxn>
              <a:cxn ang="0">
                <a:pos x="connsiteX3" y="connsiteY3"/>
              </a:cxn>
            </a:cxnLst>
            <a:rect l="l" t="t" r="r" b="b"/>
            <a:pathLst>
              <a:path w="2470487" h="12017232">
                <a:moveTo>
                  <a:pt x="25169" y="11992064"/>
                </a:moveTo>
                <a:cubicBezTo>
                  <a:pt x="25169" y="9706064"/>
                  <a:pt x="0" y="2286000"/>
                  <a:pt x="0" y="0"/>
                </a:cubicBezTo>
                <a:cubicBezTo>
                  <a:pt x="127075" y="1458685"/>
                  <a:pt x="-171688" y="7323193"/>
                  <a:pt x="2470487" y="12017232"/>
                </a:cubicBezTo>
                <a:lnTo>
                  <a:pt x="25169" y="11992064"/>
                </a:lnTo>
                <a:close/>
              </a:path>
            </a:pathLst>
          </a:custGeom>
          <a:solidFill>
            <a:srgbClr val="4F9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ular Callout 2"/>
          <p:cNvSpPr/>
          <p:nvPr/>
        </p:nvSpPr>
        <p:spPr>
          <a:xfrm>
            <a:off x="1248228" y="1230085"/>
            <a:ext cx="6255658" cy="4441372"/>
          </a:xfrm>
          <a:prstGeom prst="wedgeRoundRectCallout">
            <a:avLst/>
          </a:prstGeom>
          <a:solidFill>
            <a:srgbClr val="00B0F0"/>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001165" y="2334121"/>
            <a:ext cx="5098126" cy="175432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vi-VN" sz="5400" b="1" cap="all" spc="0" dirty="0" smtClean="0">
                <a:ln w="0"/>
                <a:solidFill>
                  <a:srgbClr val="FFFF00"/>
                </a:solidFill>
                <a:effectLst>
                  <a:reflection blurRad="12700" stA="50000" endPos="50000" dist="5000" dir="5400000" sy="-100000" rotWithShape="0"/>
                </a:effectLst>
              </a:rPr>
              <a:t>THANKS </a:t>
            </a:r>
            <a:r>
              <a:rPr lang="vi-VN" sz="5400" b="1" cap="all" dirty="0" smtClean="0">
                <a:ln w="0"/>
                <a:solidFill>
                  <a:srgbClr val="FFFF00"/>
                </a:solidFill>
                <a:effectLst>
                  <a:reflection blurRad="12700" stA="50000" endPos="50000" dist="5000" dir="5400000" sy="-100000" rotWithShape="0"/>
                </a:effectLst>
              </a:rPr>
              <a:t>FOR</a:t>
            </a:r>
          </a:p>
          <a:p>
            <a:pPr algn="ctr"/>
            <a:r>
              <a:rPr lang="vi-VN" sz="5400" b="1" cap="all" dirty="0" smtClean="0">
                <a:ln w="0"/>
                <a:solidFill>
                  <a:srgbClr val="FFFF00"/>
                </a:solidFill>
                <a:effectLst>
                  <a:reflection blurRad="12700" stA="50000" endPos="50000" dist="5000" dir="5400000" sy="-100000" rotWithShape="0"/>
                </a:effectLst>
              </a:rPr>
              <a:t>WATCHING !</a:t>
            </a:r>
            <a:endParaRPr lang="en-US" sz="5400" b="1" cap="all" spc="0" dirty="0">
              <a:ln w="0"/>
              <a:solidFill>
                <a:srgbClr val="FFFF00"/>
              </a:solidFill>
              <a:effectLst>
                <a:reflection blurRad="12700" stA="50000" endPos="50000" dist="5000" dir="5400000" sy="-100000" rotWithShape="0"/>
              </a:effectLst>
            </a:endParaRPr>
          </a:p>
        </p:txBody>
      </p:sp>
    </p:spTree>
    <p:extLst>
      <p:ext uri="{BB962C8B-B14F-4D97-AF65-F5344CB8AC3E}">
        <p14:creationId xmlns:p14="http://schemas.microsoft.com/office/powerpoint/2010/main" val="2717830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500"/>
                                        <p:tgtEl>
                                          <p:spTgt spid="13"/>
                                        </p:tgtEl>
                                      </p:cBhvr>
                                    </p:animEffect>
                                  </p:childTnLst>
                                </p:cTn>
                              </p:par>
                              <p:par>
                                <p:cTn id="11" presetID="32" presetClass="emph" presetSubtype="0" repeatCount="indefinite" fill="hold" nodeType="withEffect">
                                  <p:stCondLst>
                                    <p:cond delay="0"/>
                                  </p:stCondLst>
                                  <p:childTnLst>
                                    <p:animRot by="120000">
                                      <p:cBhvr>
                                        <p:cTn id="12" dur="100" fill="hold">
                                          <p:stCondLst>
                                            <p:cond delay="0"/>
                                          </p:stCondLst>
                                        </p:cTn>
                                        <p:tgtEl>
                                          <p:spTgt spid="12">
                                            <p:txEl>
                                              <p:pRg st="0" end="0"/>
                                            </p:txEl>
                                          </p:spTgt>
                                        </p:tgtEl>
                                        <p:attrNameLst>
                                          <p:attrName>r</p:attrName>
                                        </p:attrNameLst>
                                      </p:cBhvr>
                                    </p:animRot>
                                    <p:animRot by="-240000">
                                      <p:cBhvr>
                                        <p:cTn id="13" dur="200" fill="hold">
                                          <p:stCondLst>
                                            <p:cond delay="200"/>
                                          </p:stCondLst>
                                        </p:cTn>
                                        <p:tgtEl>
                                          <p:spTgt spid="12">
                                            <p:txEl>
                                              <p:pRg st="0" end="0"/>
                                            </p:txEl>
                                          </p:spTgt>
                                        </p:tgtEl>
                                        <p:attrNameLst>
                                          <p:attrName>r</p:attrName>
                                        </p:attrNameLst>
                                      </p:cBhvr>
                                    </p:animRot>
                                    <p:animRot by="240000">
                                      <p:cBhvr>
                                        <p:cTn id="14" dur="200" fill="hold">
                                          <p:stCondLst>
                                            <p:cond delay="400"/>
                                          </p:stCondLst>
                                        </p:cTn>
                                        <p:tgtEl>
                                          <p:spTgt spid="12">
                                            <p:txEl>
                                              <p:pRg st="0" end="0"/>
                                            </p:txEl>
                                          </p:spTgt>
                                        </p:tgtEl>
                                        <p:attrNameLst>
                                          <p:attrName>r</p:attrName>
                                        </p:attrNameLst>
                                      </p:cBhvr>
                                    </p:animRot>
                                    <p:animRot by="-240000">
                                      <p:cBhvr>
                                        <p:cTn id="15" dur="200" fill="hold">
                                          <p:stCondLst>
                                            <p:cond delay="600"/>
                                          </p:stCondLst>
                                        </p:cTn>
                                        <p:tgtEl>
                                          <p:spTgt spid="12">
                                            <p:txEl>
                                              <p:pRg st="0" end="0"/>
                                            </p:txEl>
                                          </p:spTgt>
                                        </p:tgtEl>
                                        <p:attrNameLst>
                                          <p:attrName>r</p:attrName>
                                        </p:attrNameLst>
                                      </p:cBhvr>
                                    </p:animRot>
                                    <p:animRot by="120000">
                                      <p:cBhvr>
                                        <p:cTn id="16" dur="200" fill="hold">
                                          <p:stCondLst>
                                            <p:cond delay="800"/>
                                          </p:stCondLst>
                                        </p:cTn>
                                        <p:tgtEl>
                                          <p:spTgt spid="12">
                                            <p:txEl>
                                              <p:pRg st="0" end="0"/>
                                            </p:txEl>
                                          </p:spTgt>
                                        </p:tgtEl>
                                        <p:attrNameLst>
                                          <p:attrName>r</p:attrName>
                                        </p:attrNameLst>
                                      </p:cBhvr>
                                    </p:animRot>
                                  </p:childTnLst>
                                </p:cTn>
                              </p:par>
                              <p:par>
                                <p:cTn id="17" presetID="32" presetClass="emph" presetSubtype="0" repeatCount="indefinite" fill="hold" nodeType="withEffect">
                                  <p:stCondLst>
                                    <p:cond delay="0"/>
                                  </p:stCondLst>
                                  <p:childTnLst>
                                    <p:animRot by="120000">
                                      <p:cBhvr>
                                        <p:cTn id="18" dur="100" fill="hold">
                                          <p:stCondLst>
                                            <p:cond delay="0"/>
                                          </p:stCondLst>
                                        </p:cTn>
                                        <p:tgtEl>
                                          <p:spTgt spid="12">
                                            <p:txEl>
                                              <p:pRg st="1" end="1"/>
                                            </p:txEl>
                                          </p:spTgt>
                                        </p:tgtEl>
                                        <p:attrNameLst>
                                          <p:attrName>r</p:attrName>
                                        </p:attrNameLst>
                                      </p:cBhvr>
                                    </p:animRot>
                                    <p:animRot by="-240000">
                                      <p:cBhvr>
                                        <p:cTn id="19" dur="200" fill="hold">
                                          <p:stCondLst>
                                            <p:cond delay="200"/>
                                          </p:stCondLst>
                                        </p:cTn>
                                        <p:tgtEl>
                                          <p:spTgt spid="12">
                                            <p:txEl>
                                              <p:pRg st="1" end="1"/>
                                            </p:txEl>
                                          </p:spTgt>
                                        </p:tgtEl>
                                        <p:attrNameLst>
                                          <p:attrName>r</p:attrName>
                                        </p:attrNameLst>
                                      </p:cBhvr>
                                    </p:animRot>
                                    <p:animRot by="240000">
                                      <p:cBhvr>
                                        <p:cTn id="20" dur="200" fill="hold">
                                          <p:stCondLst>
                                            <p:cond delay="400"/>
                                          </p:stCondLst>
                                        </p:cTn>
                                        <p:tgtEl>
                                          <p:spTgt spid="12">
                                            <p:txEl>
                                              <p:pRg st="1" end="1"/>
                                            </p:txEl>
                                          </p:spTgt>
                                        </p:tgtEl>
                                        <p:attrNameLst>
                                          <p:attrName>r</p:attrName>
                                        </p:attrNameLst>
                                      </p:cBhvr>
                                    </p:animRot>
                                    <p:animRot by="-240000">
                                      <p:cBhvr>
                                        <p:cTn id="21" dur="200" fill="hold">
                                          <p:stCondLst>
                                            <p:cond delay="600"/>
                                          </p:stCondLst>
                                        </p:cTn>
                                        <p:tgtEl>
                                          <p:spTgt spid="12">
                                            <p:txEl>
                                              <p:pRg st="1" end="1"/>
                                            </p:txEl>
                                          </p:spTgt>
                                        </p:tgtEl>
                                        <p:attrNameLst>
                                          <p:attrName>r</p:attrName>
                                        </p:attrNameLst>
                                      </p:cBhvr>
                                    </p:animRot>
                                    <p:animRot by="120000">
                                      <p:cBhvr>
                                        <p:cTn id="22" dur="200" fill="hold">
                                          <p:stCondLst>
                                            <p:cond delay="800"/>
                                          </p:stCondLst>
                                        </p:cTn>
                                        <p:tgtEl>
                                          <p:spTgt spid="12">
                                            <p:txEl>
                                              <p:pRg st="1" end="1"/>
                                            </p:txEl>
                                          </p:spTgt>
                                        </p:tgtEl>
                                        <p:attrNameLst>
                                          <p:attrName>r</p:attrName>
                                        </p:attrNameLst>
                                      </p:cBhvr>
                                    </p:animRot>
                                  </p:childTnLst>
                                </p:cTn>
                              </p:par>
                              <p:par>
                                <p:cTn id="23" presetID="27" presetClass="emph" presetSubtype="0" repeatCount="indefinite" fill="remove" nodeType="withEffect">
                                  <p:stCondLst>
                                    <p:cond delay="0"/>
                                  </p:stCondLst>
                                  <p:childTnLst>
                                    <p:animClr clrSpc="rgb" dir="cw">
                                      <p:cBhvr override="childStyle">
                                        <p:cTn id="24" dur="250" autoRev="1" fill="remove"/>
                                        <p:tgtEl>
                                          <p:spTgt spid="12">
                                            <p:txEl>
                                              <p:pRg st="0" end="0"/>
                                            </p:txEl>
                                          </p:spTgt>
                                        </p:tgtEl>
                                        <p:attrNameLst>
                                          <p:attrName>style.color</p:attrName>
                                        </p:attrNameLst>
                                      </p:cBhvr>
                                      <p:to>
                                        <a:srgbClr val="00B0F0"/>
                                      </p:to>
                                    </p:animClr>
                                    <p:animClr clrSpc="rgb" dir="cw">
                                      <p:cBhvr>
                                        <p:cTn id="25" dur="250" autoRev="1" fill="remove"/>
                                        <p:tgtEl>
                                          <p:spTgt spid="12">
                                            <p:txEl>
                                              <p:pRg st="0" end="0"/>
                                            </p:txEl>
                                          </p:spTgt>
                                        </p:tgtEl>
                                        <p:attrNameLst>
                                          <p:attrName>fillcolor</p:attrName>
                                        </p:attrNameLst>
                                      </p:cBhvr>
                                      <p:to>
                                        <a:srgbClr val="00B0F0"/>
                                      </p:to>
                                    </p:animClr>
                                    <p:set>
                                      <p:cBhvr>
                                        <p:cTn id="26" dur="250" autoRev="1" fill="remove"/>
                                        <p:tgtEl>
                                          <p:spTgt spid="12">
                                            <p:txEl>
                                              <p:pRg st="0" end="0"/>
                                            </p:txEl>
                                          </p:spTgt>
                                        </p:tgtEl>
                                        <p:attrNameLst>
                                          <p:attrName>fill.type</p:attrName>
                                        </p:attrNameLst>
                                      </p:cBhvr>
                                      <p:to>
                                        <p:strVal val="solid"/>
                                      </p:to>
                                    </p:set>
                                    <p:set>
                                      <p:cBhvr>
                                        <p:cTn id="27" dur="250" autoRev="1" fill="remove"/>
                                        <p:tgtEl>
                                          <p:spTgt spid="12">
                                            <p:txEl>
                                              <p:pRg st="0" end="0"/>
                                            </p:txEl>
                                          </p:spTgt>
                                        </p:tgtEl>
                                        <p:attrNameLst>
                                          <p:attrName>fill.on</p:attrName>
                                        </p:attrNameLst>
                                      </p:cBhvr>
                                      <p:to>
                                        <p:strVal val="true"/>
                                      </p:to>
                                    </p:set>
                                  </p:childTnLst>
                                </p:cTn>
                              </p:par>
                              <p:par>
                                <p:cTn id="28" presetID="27" presetClass="emph" presetSubtype="0" repeatCount="indefinite" fill="remove" nodeType="withEffect">
                                  <p:stCondLst>
                                    <p:cond delay="0"/>
                                  </p:stCondLst>
                                  <p:childTnLst>
                                    <p:animClr clrSpc="rgb" dir="cw">
                                      <p:cBhvr override="childStyle">
                                        <p:cTn id="29" dur="250" autoRev="1" fill="remove"/>
                                        <p:tgtEl>
                                          <p:spTgt spid="12">
                                            <p:txEl>
                                              <p:pRg st="1" end="1"/>
                                            </p:txEl>
                                          </p:spTgt>
                                        </p:tgtEl>
                                        <p:attrNameLst>
                                          <p:attrName>style.color</p:attrName>
                                        </p:attrNameLst>
                                      </p:cBhvr>
                                      <p:to>
                                        <a:srgbClr val="00B0F0"/>
                                      </p:to>
                                    </p:animClr>
                                    <p:animClr clrSpc="rgb" dir="cw">
                                      <p:cBhvr>
                                        <p:cTn id="30" dur="250" autoRev="1" fill="remove"/>
                                        <p:tgtEl>
                                          <p:spTgt spid="12">
                                            <p:txEl>
                                              <p:pRg st="1" end="1"/>
                                            </p:txEl>
                                          </p:spTgt>
                                        </p:tgtEl>
                                        <p:attrNameLst>
                                          <p:attrName>fillcolor</p:attrName>
                                        </p:attrNameLst>
                                      </p:cBhvr>
                                      <p:to>
                                        <a:srgbClr val="00B0F0"/>
                                      </p:to>
                                    </p:animClr>
                                    <p:set>
                                      <p:cBhvr>
                                        <p:cTn id="31" dur="250" autoRev="1" fill="remove"/>
                                        <p:tgtEl>
                                          <p:spTgt spid="12">
                                            <p:txEl>
                                              <p:pRg st="1" end="1"/>
                                            </p:txEl>
                                          </p:spTgt>
                                        </p:tgtEl>
                                        <p:attrNameLst>
                                          <p:attrName>fill.type</p:attrName>
                                        </p:attrNameLst>
                                      </p:cBhvr>
                                      <p:to>
                                        <p:strVal val="solid"/>
                                      </p:to>
                                    </p:set>
                                    <p:set>
                                      <p:cBhvr>
                                        <p:cTn id="32" dur="250" autoRev="1" fill="remove"/>
                                        <p:tgtEl>
                                          <p:spTgt spid="12">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BAE2C81-AB7C-41A4-9A15-1D129F6774D4}"/>
              </a:ext>
            </a:extLst>
          </p:cNvPr>
          <p:cNvPicPr>
            <a:picLocks noChangeAspect="1"/>
          </p:cNvPicPr>
          <p:nvPr/>
        </p:nvPicPr>
        <p:blipFill rotWithShape="1">
          <a:blip r:embed="rId2">
            <a:extLst>
              <a:ext uri="{28A0092B-C50C-407E-A947-70E740481C1C}">
                <a14:useLocalDpi xmlns:a14="http://schemas.microsoft.com/office/drawing/2010/main" val="0"/>
              </a:ext>
            </a:extLst>
          </a:blip>
          <a:srcRect t="7796" b="7796"/>
          <a:stretch/>
        </p:blipFill>
        <p:spPr>
          <a:xfrm>
            <a:off x="0" y="0"/>
            <a:ext cx="12191996" cy="6857998"/>
          </a:xfrm>
          <a:prstGeom prst="rect">
            <a:avLst/>
          </a:prstGeom>
        </p:spPr>
      </p:pic>
      <p:sp>
        <p:nvSpPr>
          <p:cNvPr id="5" name="Right Triangle 4">
            <a:extLst>
              <a:ext uri="{FF2B5EF4-FFF2-40B4-BE49-F238E27FC236}">
                <a16:creationId xmlns:a16="http://schemas.microsoft.com/office/drawing/2014/main" id="{C32C42A0-1CB4-4BC2-B512-97BA45A3EE16}"/>
              </a:ext>
            </a:extLst>
          </p:cNvPr>
          <p:cNvSpPr/>
          <p:nvPr/>
        </p:nvSpPr>
        <p:spPr>
          <a:xfrm rot="5400000" flipV="1">
            <a:off x="4366504" y="-916833"/>
            <a:ext cx="6964330" cy="8701451"/>
          </a:xfrm>
          <a:custGeom>
            <a:avLst/>
            <a:gdLst>
              <a:gd name="connsiteX0" fmla="*/ 0 w 7859713"/>
              <a:gd name="connsiteY0" fmla="*/ 6858000 h 6858000"/>
              <a:gd name="connsiteX1" fmla="*/ 0 w 7859713"/>
              <a:gd name="connsiteY1" fmla="*/ 0 h 6858000"/>
              <a:gd name="connsiteX2" fmla="*/ 7859713 w 7859713"/>
              <a:gd name="connsiteY2" fmla="*/ 6858000 h 6858000"/>
              <a:gd name="connsiteX3" fmla="*/ 0 w 7859713"/>
              <a:gd name="connsiteY3" fmla="*/ 6858000 h 6858000"/>
              <a:gd name="connsiteX0" fmla="*/ 0 w 7873846"/>
              <a:gd name="connsiteY0" fmla="*/ 6858000 h 6858000"/>
              <a:gd name="connsiteX1" fmla="*/ 0 w 7873846"/>
              <a:gd name="connsiteY1" fmla="*/ 0 h 6858000"/>
              <a:gd name="connsiteX2" fmla="*/ 7859713 w 7873846"/>
              <a:gd name="connsiteY2" fmla="*/ 6858000 h 6858000"/>
              <a:gd name="connsiteX3" fmla="*/ 0 w 7873846"/>
              <a:gd name="connsiteY3" fmla="*/ 6858000 h 6858000"/>
              <a:gd name="connsiteX0" fmla="*/ 0 w 7877201"/>
              <a:gd name="connsiteY0" fmla="*/ 6858000 h 6858000"/>
              <a:gd name="connsiteX1" fmla="*/ 0 w 7877201"/>
              <a:gd name="connsiteY1" fmla="*/ 0 h 6858000"/>
              <a:gd name="connsiteX2" fmla="*/ 7859713 w 7877201"/>
              <a:gd name="connsiteY2" fmla="*/ 6858000 h 6858000"/>
              <a:gd name="connsiteX3" fmla="*/ 0 w 7877201"/>
              <a:gd name="connsiteY3" fmla="*/ 6858000 h 6858000"/>
              <a:gd name="connsiteX0" fmla="*/ 0 w 7877101"/>
              <a:gd name="connsiteY0" fmla="*/ 6858000 h 6858000"/>
              <a:gd name="connsiteX1" fmla="*/ 0 w 7877101"/>
              <a:gd name="connsiteY1" fmla="*/ 0 h 6858000"/>
              <a:gd name="connsiteX2" fmla="*/ 7859713 w 7877101"/>
              <a:gd name="connsiteY2" fmla="*/ 6858000 h 6858000"/>
              <a:gd name="connsiteX3" fmla="*/ 0 w 7877101"/>
              <a:gd name="connsiteY3" fmla="*/ 6858000 h 6858000"/>
              <a:gd name="connsiteX0" fmla="*/ 0 w 7876202"/>
              <a:gd name="connsiteY0" fmla="*/ 6858000 h 6858000"/>
              <a:gd name="connsiteX1" fmla="*/ 0 w 7876202"/>
              <a:gd name="connsiteY1" fmla="*/ 0 h 6858000"/>
              <a:gd name="connsiteX2" fmla="*/ 7859713 w 7876202"/>
              <a:gd name="connsiteY2" fmla="*/ 6858000 h 6858000"/>
              <a:gd name="connsiteX3" fmla="*/ 0 w 78762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6202" h="6858000">
                <a:moveTo>
                  <a:pt x="0" y="6858000"/>
                </a:moveTo>
                <a:lnTo>
                  <a:pt x="0" y="0"/>
                </a:lnTo>
                <a:cubicBezTo>
                  <a:pt x="3465032" y="166253"/>
                  <a:pt x="8190827" y="360218"/>
                  <a:pt x="7859713" y="6858000"/>
                </a:cubicBezTo>
                <a:lnTo>
                  <a:pt x="0" y="6858000"/>
                </a:lnTo>
                <a:close/>
              </a:path>
            </a:pathLst>
          </a:custGeom>
          <a:solidFill>
            <a:srgbClr val="4F9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1B2A4F0-234C-493C-A857-8ADADD858CB7}"/>
              </a:ext>
            </a:extLst>
          </p:cNvPr>
          <p:cNvSpPr/>
          <p:nvPr/>
        </p:nvSpPr>
        <p:spPr>
          <a:xfrm flipH="1" flipV="1">
            <a:off x="10214203" y="-48273"/>
            <a:ext cx="1992312" cy="6858000"/>
          </a:xfrm>
          <a:custGeom>
            <a:avLst/>
            <a:gdLst>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992312" h="6858000">
                <a:moveTo>
                  <a:pt x="0" y="6858000"/>
                </a:moveTo>
                <a:lnTo>
                  <a:pt x="0" y="0"/>
                </a:lnTo>
                <a:cubicBezTo>
                  <a:pt x="127075" y="1458685"/>
                  <a:pt x="79979" y="3875314"/>
                  <a:pt x="1992312" y="6858000"/>
                </a:cubicBezTo>
                <a:lnTo>
                  <a:pt x="0" y="6858000"/>
                </a:lnTo>
                <a:close/>
              </a:path>
            </a:pathLst>
          </a:custGeom>
          <a:solidFill>
            <a:srgbClr val="153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0">
            <a:extLst>
              <a:ext uri="{FF2B5EF4-FFF2-40B4-BE49-F238E27FC236}">
                <a16:creationId xmlns:a16="http://schemas.microsoft.com/office/drawing/2014/main" id="{F258FFA2-6843-41CC-8C08-F56738944E4B}"/>
              </a:ext>
            </a:extLst>
          </p:cNvPr>
          <p:cNvSpPr/>
          <p:nvPr/>
        </p:nvSpPr>
        <p:spPr>
          <a:xfrm flipH="1" flipV="1">
            <a:off x="10781738" y="-84560"/>
            <a:ext cx="1424777" cy="6930573"/>
          </a:xfrm>
          <a:custGeom>
            <a:avLst/>
            <a:gdLst>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50335 w 2042647"/>
              <a:gd name="connsiteY0" fmla="*/ 11866228 h 11866228"/>
              <a:gd name="connsiteX1" fmla="*/ 0 w 2042647"/>
              <a:gd name="connsiteY1" fmla="*/ 0 h 11866228"/>
              <a:gd name="connsiteX2" fmla="*/ 2042647 w 2042647"/>
              <a:gd name="connsiteY2" fmla="*/ 11866228 h 11866228"/>
              <a:gd name="connsiteX3" fmla="*/ 50335 w 2042647"/>
              <a:gd name="connsiteY3" fmla="*/ 11866228 h 11866228"/>
              <a:gd name="connsiteX0" fmla="*/ 25169 w 2017481"/>
              <a:gd name="connsiteY0" fmla="*/ 11992064 h 11992064"/>
              <a:gd name="connsiteX1" fmla="*/ 0 w 2017481"/>
              <a:gd name="connsiteY1" fmla="*/ 0 h 11992064"/>
              <a:gd name="connsiteX2" fmla="*/ 2017481 w 2017481"/>
              <a:gd name="connsiteY2" fmla="*/ 11992064 h 11992064"/>
              <a:gd name="connsiteX3" fmla="*/ 25169 w 2017481"/>
              <a:gd name="connsiteY3" fmla="*/ 11992064 h 11992064"/>
              <a:gd name="connsiteX0" fmla="*/ 25169 w 2470487"/>
              <a:gd name="connsiteY0" fmla="*/ 11992064 h 12017232"/>
              <a:gd name="connsiteX1" fmla="*/ 0 w 2470487"/>
              <a:gd name="connsiteY1" fmla="*/ 0 h 12017232"/>
              <a:gd name="connsiteX2" fmla="*/ 2470487 w 2470487"/>
              <a:gd name="connsiteY2" fmla="*/ 12017232 h 12017232"/>
              <a:gd name="connsiteX3" fmla="*/ 25169 w 2470487"/>
              <a:gd name="connsiteY3" fmla="*/ 11992064 h 12017232"/>
              <a:gd name="connsiteX0" fmla="*/ 25169 w 2470487"/>
              <a:gd name="connsiteY0" fmla="*/ 11992064 h 12017232"/>
              <a:gd name="connsiteX1" fmla="*/ 0 w 2470487"/>
              <a:gd name="connsiteY1" fmla="*/ 0 h 12017232"/>
              <a:gd name="connsiteX2" fmla="*/ 2470487 w 2470487"/>
              <a:gd name="connsiteY2" fmla="*/ 12017232 h 12017232"/>
              <a:gd name="connsiteX3" fmla="*/ 25169 w 2470487"/>
              <a:gd name="connsiteY3" fmla="*/ 11992064 h 12017232"/>
            </a:gdLst>
            <a:ahLst/>
            <a:cxnLst>
              <a:cxn ang="0">
                <a:pos x="connsiteX0" y="connsiteY0"/>
              </a:cxn>
              <a:cxn ang="0">
                <a:pos x="connsiteX1" y="connsiteY1"/>
              </a:cxn>
              <a:cxn ang="0">
                <a:pos x="connsiteX2" y="connsiteY2"/>
              </a:cxn>
              <a:cxn ang="0">
                <a:pos x="connsiteX3" y="connsiteY3"/>
              </a:cxn>
            </a:cxnLst>
            <a:rect l="l" t="t" r="r" b="b"/>
            <a:pathLst>
              <a:path w="2470487" h="12017232">
                <a:moveTo>
                  <a:pt x="25169" y="11992064"/>
                </a:moveTo>
                <a:cubicBezTo>
                  <a:pt x="25169" y="9706064"/>
                  <a:pt x="0" y="2286000"/>
                  <a:pt x="0" y="0"/>
                </a:cubicBezTo>
                <a:cubicBezTo>
                  <a:pt x="127075" y="1458685"/>
                  <a:pt x="-171688" y="7323193"/>
                  <a:pt x="2470487" y="12017232"/>
                </a:cubicBezTo>
                <a:lnTo>
                  <a:pt x="25169" y="11992064"/>
                </a:lnTo>
                <a:close/>
              </a:path>
            </a:pathLst>
          </a:custGeom>
          <a:solidFill>
            <a:srgbClr val="4F9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246392" y="338818"/>
            <a:ext cx="1847850" cy="1400175"/>
          </a:xfrm>
          <a:prstGeom prst="ellipse">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NHÓM 5</a:t>
            </a:r>
            <a:endParaRPr lang="en-US" sz="2400" b="1" dirty="0"/>
          </a:p>
        </p:txBody>
      </p:sp>
      <p:sp>
        <p:nvSpPr>
          <p:cNvPr id="4" name="Rounded Rectangle 3"/>
          <p:cNvSpPr/>
          <p:nvPr/>
        </p:nvSpPr>
        <p:spPr>
          <a:xfrm>
            <a:off x="5709626" y="922569"/>
            <a:ext cx="4278086" cy="4469489"/>
          </a:xfrm>
          <a:prstGeom prst="roundRect">
            <a:avLst/>
          </a:prstGeom>
          <a:solidFill>
            <a:schemeClr val="accent1">
              <a:lumMod val="20000"/>
              <a:lumOff val="80000"/>
            </a:schemeClr>
          </a:solidFill>
          <a:ln w="38100"/>
        </p:spPr>
        <p:style>
          <a:lnRef idx="2">
            <a:schemeClr val="dk1"/>
          </a:lnRef>
          <a:fillRef idx="1">
            <a:schemeClr val="lt1"/>
          </a:fillRef>
          <a:effectRef idx="0">
            <a:schemeClr val="dk1"/>
          </a:effectRef>
          <a:fontRef idx="minor">
            <a:schemeClr val="dk1"/>
          </a:fontRef>
        </p:style>
        <p:txBody>
          <a:bodyPr rtlCol="0" anchor="ctr"/>
          <a:lstStyle/>
          <a:p>
            <a:r>
              <a:rPr lang="en-US" sz="2400" dirty="0" err="1" smtClean="0">
                <a:latin typeface="Arial (Body)"/>
                <a:cs typeface="Arial" panose="020B0604020202020204" pitchFamily="34" charset="0"/>
              </a:rPr>
              <a:t>Các</a:t>
            </a:r>
            <a:r>
              <a:rPr lang="en-US" sz="2400" dirty="0" smtClean="0">
                <a:latin typeface="Arial (Body)"/>
                <a:cs typeface="Arial" panose="020B0604020202020204" pitchFamily="34" charset="0"/>
              </a:rPr>
              <a:t> </a:t>
            </a:r>
            <a:r>
              <a:rPr lang="en-US" sz="2400" dirty="0" err="1" smtClean="0">
                <a:latin typeface="Arial (Body)"/>
                <a:cs typeface="Arial" panose="020B0604020202020204" pitchFamily="34" charset="0"/>
              </a:rPr>
              <a:t>thành</a:t>
            </a:r>
            <a:r>
              <a:rPr lang="en-US" sz="2400" dirty="0" smtClean="0">
                <a:latin typeface="Arial (Body)"/>
                <a:cs typeface="Arial" panose="020B0604020202020204" pitchFamily="34" charset="0"/>
              </a:rPr>
              <a:t> </a:t>
            </a:r>
            <a:r>
              <a:rPr lang="en-US" sz="2400" dirty="0" err="1" smtClean="0">
                <a:latin typeface="Arial (Body)"/>
                <a:cs typeface="Arial" panose="020B0604020202020204" pitchFamily="34" charset="0"/>
              </a:rPr>
              <a:t>viên</a:t>
            </a:r>
            <a:r>
              <a:rPr lang="en-US" sz="2400" dirty="0" smtClean="0">
                <a:latin typeface="Arial (Body)"/>
                <a:cs typeface="Arial" panose="020B0604020202020204" pitchFamily="34" charset="0"/>
              </a:rPr>
              <a:t> </a:t>
            </a:r>
            <a:r>
              <a:rPr lang="en-US" sz="2400" dirty="0" err="1" smtClean="0">
                <a:latin typeface="Arial (Body)"/>
                <a:cs typeface="Arial" panose="020B0604020202020204" pitchFamily="34" charset="0"/>
              </a:rPr>
              <a:t>tham</a:t>
            </a:r>
            <a:r>
              <a:rPr lang="en-US" sz="2400" dirty="0" smtClean="0">
                <a:latin typeface="Arial (Body)"/>
                <a:cs typeface="Arial" panose="020B0604020202020204" pitchFamily="34" charset="0"/>
              </a:rPr>
              <a:t> </a:t>
            </a:r>
            <a:r>
              <a:rPr lang="en-US" sz="2400" dirty="0" err="1" smtClean="0">
                <a:latin typeface="Arial (Body)"/>
                <a:cs typeface="Arial" panose="020B0604020202020204" pitchFamily="34" charset="0"/>
              </a:rPr>
              <a:t>gia</a:t>
            </a:r>
            <a:endParaRPr lang="en-US" sz="2400" dirty="0" smtClean="0">
              <a:latin typeface="Arial (Body)"/>
              <a:cs typeface="Arial" panose="020B0604020202020204" pitchFamily="34" charset="0"/>
            </a:endParaRPr>
          </a:p>
          <a:p>
            <a:endParaRPr lang="en-US" sz="2400" dirty="0" smtClean="0">
              <a:latin typeface="Arial (Body)"/>
              <a:cs typeface="Arial" panose="020B0604020202020204" pitchFamily="34" charset="0"/>
            </a:endParaRPr>
          </a:p>
          <a:p>
            <a:r>
              <a:rPr lang="en-US" sz="2400" dirty="0" smtClean="0"/>
              <a:t>1. </a:t>
            </a:r>
            <a:r>
              <a:rPr lang="vi-VN" sz="2400" dirty="0" smtClean="0"/>
              <a:t>HÀ </a:t>
            </a:r>
            <a:r>
              <a:rPr lang="vi-VN" sz="2400" dirty="0"/>
              <a:t>HUY SƠN  ( NT )</a:t>
            </a:r>
          </a:p>
          <a:p>
            <a:r>
              <a:rPr lang="en-US" sz="2400" dirty="0" smtClean="0"/>
              <a:t>2. </a:t>
            </a:r>
            <a:r>
              <a:rPr lang="vi-VN" sz="2400" dirty="0" smtClean="0"/>
              <a:t>TRẦN </a:t>
            </a:r>
            <a:r>
              <a:rPr lang="vi-VN" sz="2400" dirty="0"/>
              <a:t>TRUNG KIÊN</a:t>
            </a:r>
          </a:p>
          <a:p>
            <a:r>
              <a:rPr lang="en-US" sz="2400" dirty="0" smtClean="0"/>
              <a:t>3. </a:t>
            </a:r>
            <a:r>
              <a:rPr lang="vi-VN" sz="2400" dirty="0" smtClean="0"/>
              <a:t>SẦM </a:t>
            </a:r>
            <a:r>
              <a:rPr lang="vi-VN" sz="2400" dirty="0"/>
              <a:t>THỊ YẾN NHI</a:t>
            </a:r>
            <a:br>
              <a:rPr lang="vi-VN" sz="2400" dirty="0"/>
            </a:br>
            <a:r>
              <a:rPr lang="en-US" sz="2400" dirty="0" smtClean="0"/>
              <a:t>4. </a:t>
            </a:r>
            <a:r>
              <a:rPr lang="vi-VN" sz="2400" dirty="0" smtClean="0"/>
              <a:t>TRẦN TRUNGPHONG</a:t>
            </a:r>
            <a:endParaRPr lang="vi-VN" sz="2400" dirty="0"/>
          </a:p>
          <a:p>
            <a:r>
              <a:rPr lang="en-US" sz="2400" dirty="0" smtClean="0"/>
              <a:t>5. </a:t>
            </a:r>
            <a:r>
              <a:rPr lang="vi-VN" sz="2400" dirty="0" smtClean="0"/>
              <a:t>LÊ </a:t>
            </a:r>
            <a:r>
              <a:rPr lang="vi-VN" sz="2400" dirty="0"/>
              <a:t>THIÊN PHÚ</a:t>
            </a:r>
          </a:p>
          <a:p>
            <a:r>
              <a:rPr lang="en-US" sz="2400" dirty="0" smtClean="0"/>
              <a:t>6. </a:t>
            </a:r>
            <a:r>
              <a:rPr lang="vi-VN" sz="2400" dirty="0" smtClean="0"/>
              <a:t>NGUYỄN </a:t>
            </a:r>
            <a:r>
              <a:rPr lang="vi-VN" sz="2400" dirty="0"/>
              <a:t>VĂ</a:t>
            </a:r>
            <a:r>
              <a:rPr lang="en-US" sz="2400" dirty="0">
                <a:latin typeface="Arial" panose="020B0604020202020204" pitchFamily="34" charset="0"/>
                <a:cs typeface="Arial" panose="020B0604020202020204" pitchFamily="34" charset="0"/>
              </a:rPr>
              <a:t>N NGỌC</a:t>
            </a:r>
            <a:endParaRPr lang="vi-VN" sz="2400" dirty="0"/>
          </a:p>
          <a:p>
            <a:r>
              <a:rPr lang="en-US" sz="2400" dirty="0" smtClean="0"/>
              <a:t>7. </a:t>
            </a:r>
            <a:r>
              <a:rPr lang="vi-VN" sz="2400" dirty="0" smtClean="0"/>
              <a:t>NGUYỄN </a:t>
            </a:r>
            <a:r>
              <a:rPr lang="vi-VN" sz="2400" dirty="0"/>
              <a:t>VĂN THÁI</a:t>
            </a:r>
            <a:endParaRPr lang="en-US" sz="2400" dirty="0"/>
          </a:p>
          <a:p>
            <a:r>
              <a:rPr lang="en-US" sz="2400" dirty="0" smtClean="0">
                <a:latin typeface="Arial" panose="020B0604020202020204" pitchFamily="34" charset="0"/>
                <a:cs typeface="Arial" panose="020B0604020202020204" pitchFamily="34" charset="0"/>
              </a:rPr>
              <a:t>8. NGUYỄN </a:t>
            </a:r>
            <a:r>
              <a:rPr lang="en-US" sz="2400" dirty="0">
                <a:latin typeface="Arial" panose="020B0604020202020204" pitchFamily="34" charset="0"/>
                <a:cs typeface="Arial" panose="020B0604020202020204" pitchFamily="34" charset="0"/>
              </a:rPr>
              <a:t>THANH </a:t>
            </a:r>
            <a:r>
              <a:rPr lang="en-US" sz="2400" dirty="0" smtClean="0">
                <a:latin typeface="Arial" panose="020B0604020202020204" pitchFamily="34" charset="0"/>
                <a:cs typeface="Arial" panose="020B0604020202020204" pitchFamily="34" charset="0"/>
              </a:rPr>
              <a:t>TÂN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629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BAE2C81-AB7C-41A4-9A15-1D129F6774D4}"/>
              </a:ext>
            </a:extLst>
          </p:cNvPr>
          <p:cNvPicPr>
            <a:picLocks noChangeAspect="1"/>
          </p:cNvPicPr>
          <p:nvPr/>
        </p:nvPicPr>
        <p:blipFill rotWithShape="1">
          <a:blip r:embed="rId3">
            <a:extLst>
              <a:ext uri="{28A0092B-C50C-407E-A947-70E740481C1C}">
                <a14:useLocalDpi xmlns:a14="http://schemas.microsoft.com/office/drawing/2010/main" val="0"/>
              </a:ext>
            </a:extLst>
          </a:blip>
          <a:srcRect t="7796" b="7796"/>
          <a:stretch/>
        </p:blipFill>
        <p:spPr>
          <a:xfrm>
            <a:off x="0" y="0"/>
            <a:ext cx="12191996" cy="6857998"/>
          </a:xfrm>
          <a:prstGeom prst="rect">
            <a:avLst/>
          </a:prstGeom>
        </p:spPr>
      </p:pic>
      <p:sp>
        <p:nvSpPr>
          <p:cNvPr id="10" name="Freeform: Shape 9">
            <a:extLst>
              <a:ext uri="{FF2B5EF4-FFF2-40B4-BE49-F238E27FC236}">
                <a16:creationId xmlns:a16="http://schemas.microsoft.com/office/drawing/2014/main" id="{01C598B3-DEA7-49E7-A48A-654B46EA65ED}"/>
              </a:ext>
            </a:extLst>
          </p:cNvPr>
          <p:cNvSpPr/>
          <p:nvPr/>
        </p:nvSpPr>
        <p:spPr>
          <a:xfrm flipV="1">
            <a:off x="0" y="1"/>
            <a:ext cx="7876202" cy="6857999"/>
          </a:xfrm>
          <a:custGeom>
            <a:avLst/>
            <a:gdLst>
              <a:gd name="connsiteX0" fmla="*/ 0 w 7876202"/>
              <a:gd name="connsiteY0" fmla="*/ 6857999 h 6857999"/>
              <a:gd name="connsiteX1" fmla="*/ 7857548 w 7876202"/>
              <a:gd name="connsiteY1" fmla="*/ 6857999 h 6857999"/>
              <a:gd name="connsiteX2" fmla="*/ 4508247 w 7876202"/>
              <a:gd name="connsiteY2" fmla="*/ 35207 h 6857999"/>
              <a:gd name="connsiteX3" fmla="*/ 4424117 w 7876202"/>
              <a:gd name="connsiteY3" fmla="*/ 0 h 6857999"/>
              <a:gd name="connsiteX4" fmla="*/ 0 w 7876202"/>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6202" h="6857999">
                <a:moveTo>
                  <a:pt x="0" y="6857999"/>
                </a:moveTo>
                <a:lnTo>
                  <a:pt x="7857548" y="6857999"/>
                </a:lnTo>
                <a:cubicBezTo>
                  <a:pt x="8062399" y="2838014"/>
                  <a:pt x="6556318" y="950834"/>
                  <a:pt x="4508247" y="35207"/>
                </a:cubicBezTo>
                <a:lnTo>
                  <a:pt x="4424117" y="0"/>
                </a:lnTo>
                <a:lnTo>
                  <a:pt x="0" y="0"/>
                </a:lnTo>
                <a:close/>
              </a:path>
            </a:pathLst>
          </a:custGeom>
          <a:solidFill>
            <a:srgbClr val="1531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Right Triangle 4">
            <a:extLst>
              <a:ext uri="{FF2B5EF4-FFF2-40B4-BE49-F238E27FC236}">
                <a16:creationId xmlns:a16="http://schemas.microsoft.com/office/drawing/2014/main" id="{C32C42A0-1CB4-4BC2-B512-97BA45A3EE16}"/>
              </a:ext>
            </a:extLst>
          </p:cNvPr>
          <p:cNvSpPr/>
          <p:nvPr/>
        </p:nvSpPr>
        <p:spPr>
          <a:xfrm flipV="1">
            <a:off x="0" y="50689"/>
            <a:ext cx="7876202" cy="6858000"/>
          </a:xfrm>
          <a:custGeom>
            <a:avLst/>
            <a:gdLst>
              <a:gd name="connsiteX0" fmla="*/ 0 w 7859713"/>
              <a:gd name="connsiteY0" fmla="*/ 6858000 h 6858000"/>
              <a:gd name="connsiteX1" fmla="*/ 0 w 7859713"/>
              <a:gd name="connsiteY1" fmla="*/ 0 h 6858000"/>
              <a:gd name="connsiteX2" fmla="*/ 7859713 w 7859713"/>
              <a:gd name="connsiteY2" fmla="*/ 6858000 h 6858000"/>
              <a:gd name="connsiteX3" fmla="*/ 0 w 7859713"/>
              <a:gd name="connsiteY3" fmla="*/ 6858000 h 6858000"/>
              <a:gd name="connsiteX0" fmla="*/ 0 w 7873846"/>
              <a:gd name="connsiteY0" fmla="*/ 6858000 h 6858000"/>
              <a:gd name="connsiteX1" fmla="*/ 0 w 7873846"/>
              <a:gd name="connsiteY1" fmla="*/ 0 h 6858000"/>
              <a:gd name="connsiteX2" fmla="*/ 7859713 w 7873846"/>
              <a:gd name="connsiteY2" fmla="*/ 6858000 h 6858000"/>
              <a:gd name="connsiteX3" fmla="*/ 0 w 7873846"/>
              <a:gd name="connsiteY3" fmla="*/ 6858000 h 6858000"/>
              <a:gd name="connsiteX0" fmla="*/ 0 w 7877201"/>
              <a:gd name="connsiteY0" fmla="*/ 6858000 h 6858000"/>
              <a:gd name="connsiteX1" fmla="*/ 0 w 7877201"/>
              <a:gd name="connsiteY1" fmla="*/ 0 h 6858000"/>
              <a:gd name="connsiteX2" fmla="*/ 7859713 w 7877201"/>
              <a:gd name="connsiteY2" fmla="*/ 6858000 h 6858000"/>
              <a:gd name="connsiteX3" fmla="*/ 0 w 7877201"/>
              <a:gd name="connsiteY3" fmla="*/ 6858000 h 6858000"/>
              <a:gd name="connsiteX0" fmla="*/ 0 w 7877101"/>
              <a:gd name="connsiteY0" fmla="*/ 6858000 h 6858000"/>
              <a:gd name="connsiteX1" fmla="*/ 0 w 7877101"/>
              <a:gd name="connsiteY1" fmla="*/ 0 h 6858000"/>
              <a:gd name="connsiteX2" fmla="*/ 7859713 w 7877101"/>
              <a:gd name="connsiteY2" fmla="*/ 6858000 h 6858000"/>
              <a:gd name="connsiteX3" fmla="*/ 0 w 7877101"/>
              <a:gd name="connsiteY3" fmla="*/ 6858000 h 6858000"/>
              <a:gd name="connsiteX0" fmla="*/ 0 w 7876202"/>
              <a:gd name="connsiteY0" fmla="*/ 6858000 h 6858000"/>
              <a:gd name="connsiteX1" fmla="*/ 0 w 7876202"/>
              <a:gd name="connsiteY1" fmla="*/ 0 h 6858000"/>
              <a:gd name="connsiteX2" fmla="*/ 7859713 w 7876202"/>
              <a:gd name="connsiteY2" fmla="*/ 6858000 h 6858000"/>
              <a:gd name="connsiteX3" fmla="*/ 0 w 78762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6202" h="6858000">
                <a:moveTo>
                  <a:pt x="0" y="6858000"/>
                </a:moveTo>
                <a:lnTo>
                  <a:pt x="0" y="0"/>
                </a:lnTo>
                <a:cubicBezTo>
                  <a:pt x="3465032" y="166253"/>
                  <a:pt x="8190827" y="360218"/>
                  <a:pt x="7859713" y="6858000"/>
                </a:cubicBezTo>
                <a:lnTo>
                  <a:pt x="0" y="6858000"/>
                </a:lnTo>
                <a:close/>
              </a:path>
            </a:pathLst>
          </a:custGeom>
          <a:solidFill>
            <a:srgbClr val="4F9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Triangle 10">
            <a:extLst>
              <a:ext uri="{FF2B5EF4-FFF2-40B4-BE49-F238E27FC236}">
                <a16:creationId xmlns:a16="http://schemas.microsoft.com/office/drawing/2014/main" id="{51B2A4F0-234C-493C-A857-8ADADD858CB7}"/>
              </a:ext>
            </a:extLst>
          </p:cNvPr>
          <p:cNvSpPr/>
          <p:nvPr/>
        </p:nvSpPr>
        <p:spPr>
          <a:xfrm flipH="1" flipV="1">
            <a:off x="10199688" y="0"/>
            <a:ext cx="1992312" cy="6858000"/>
          </a:xfrm>
          <a:custGeom>
            <a:avLst/>
            <a:gdLst>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992312" h="6858000">
                <a:moveTo>
                  <a:pt x="0" y="6858000"/>
                </a:moveTo>
                <a:lnTo>
                  <a:pt x="0" y="0"/>
                </a:lnTo>
                <a:cubicBezTo>
                  <a:pt x="127075" y="1458685"/>
                  <a:pt x="79979" y="3875314"/>
                  <a:pt x="1992312" y="6858000"/>
                </a:cubicBezTo>
                <a:lnTo>
                  <a:pt x="0" y="6858000"/>
                </a:lnTo>
                <a:close/>
              </a:path>
            </a:pathLst>
          </a:custGeom>
          <a:solidFill>
            <a:srgbClr val="153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0">
            <a:extLst>
              <a:ext uri="{FF2B5EF4-FFF2-40B4-BE49-F238E27FC236}">
                <a16:creationId xmlns:a16="http://schemas.microsoft.com/office/drawing/2014/main" id="{F258FFA2-6843-41CC-8C08-F56738944E4B}"/>
              </a:ext>
            </a:extLst>
          </p:cNvPr>
          <p:cNvSpPr/>
          <p:nvPr/>
        </p:nvSpPr>
        <p:spPr>
          <a:xfrm flipH="1" flipV="1">
            <a:off x="10767219" y="0"/>
            <a:ext cx="1424777" cy="6930573"/>
          </a:xfrm>
          <a:custGeom>
            <a:avLst/>
            <a:gdLst>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50335 w 2042647"/>
              <a:gd name="connsiteY0" fmla="*/ 11866228 h 11866228"/>
              <a:gd name="connsiteX1" fmla="*/ 0 w 2042647"/>
              <a:gd name="connsiteY1" fmla="*/ 0 h 11866228"/>
              <a:gd name="connsiteX2" fmla="*/ 2042647 w 2042647"/>
              <a:gd name="connsiteY2" fmla="*/ 11866228 h 11866228"/>
              <a:gd name="connsiteX3" fmla="*/ 50335 w 2042647"/>
              <a:gd name="connsiteY3" fmla="*/ 11866228 h 11866228"/>
              <a:gd name="connsiteX0" fmla="*/ 25169 w 2017481"/>
              <a:gd name="connsiteY0" fmla="*/ 11992064 h 11992064"/>
              <a:gd name="connsiteX1" fmla="*/ 0 w 2017481"/>
              <a:gd name="connsiteY1" fmla="*/ 0 h 11992064"/>
              <a:gd name="connsiteX2" fmla="*/ 2017481 w 2017481"/>
              <a:gd name="connsiteY2" fmla="*/ 11992064 h 11992064"/>
              <a:gd name="connsiteX3" fmla="*/ 25169 w 2017481"/>
              <a:gd name="connsiteY3" fmla="*/ 11992064 h 11992064"/>
              <a:gd name="connsiteX0" fmla="*/ 25169 w 2470487"/>
              <a:gd name="connsiteY0" fmla="*/ 11992064 h 12017232"/>
              <a:gd name="connsiteX1" fmla="*/ 0 w 2470487"/>
              <a:gd name="connsiteY1" fmla="*/ 0 h 12017232"/>
              <a:gd name="connsiteX2" fmla="*/ 2470487 w 2470487"/>
              <a:gd name="connsiteY2" fmla="*/ 12017232 h 12017232"/>
              <a:gd name="connsiteX3" fmla="*/ 25169 w 2470487"/>
              <a:gd name="connsiteY3" fmla="*/ 11992064 h 12017232"/>
              <a:gd name="connsiteX0" fmla="*/ 25169 w 2470487"/>
              <a:gd name="connsiteY0" fmla="*/ 11992064 h 12017232"/>
              <a:gd name="connsiteX1" fmla="*/ 0 w 2470487"/>
              <a:gd name="connsiteY1" fmla="*/ 0 h 12017232"/>
              <a:gd name="connsiteX2" fmla="*/ 2470487 w 2470487"/>
              <a:gd name="connsiteY2" fmla="*/ 12017232 h 12017232"/>
              <a:gd name="connsiteX3" fmla="*/ 25169 w 2470487"/>
              <a:gd name="connsiteY3" fmla="*/ 11992064 h 12017232"/>
            </a:gdLst>
            <a:ahLst/>
            <a:cxnLst>
              <a:cxn ang="0">
                <a:pos x="connsiteX0" y="connsiteY0"/>
              </a:cxn>
              <a:cxn ang="0">
                <a:pos x="connsiteX1" y="connsiteY1"/>
              </a:cxn>
              <a:cxn ang="0">
                <a:pos x="connsiteX2" y="connsiteY2"/>
              </a:cxn>
              <a:cxn ang="0">
                <a:pos x="connsiteX3" y="connsiteY3"/>
              </a:cxn>
            </a:cxnLst>
            <a:rect l="l" t="t" r="r" b="b"/>
            <a:pathLst>
              <a:path w="2470487" h="12017232">
                <a:moveTo>
                  <a:pt x="25169" y="11992064"/>
                </a:moveTo>
                <a:cubicBezTo>
                  <a:pt x="25169" y="9706064"/>
                  <a:pt x="0" y="2286000"/>
                  <a:pt x="0" y="0"/>
                </a:cubicBezTo>
                <a:cubicBezTo>
                  <a:pt x="127075" y="1458685"/>
                  <a:pt x="-171688" y="7323193"/>
                  <a:pt x="2470487" y="12017232"/>
                </a:cubicBezTo>
                <a:lnTo>
                  <a:pt x="25169" y="11992064"/>
                </a:lnTo>
                <a:close/>
              </a:path>
            </a:pathLst>
          </a:custGeom>
          <a:solidFill>
            <a:srgbClr val="4F9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14296" y="145598"/>
            <a:ext cx="4920347" cy="485775"/>
          </a:xfrm>
          <a:prstGeom prst="rect">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err="1" smtClean="0">
                <a:latin typeface="Arial (Body)"/>
              </a:rPr>
              <a:t>Giải</a:t>
            </a:r>
            <a:r>
              <a:rPr lang="en-US" sz="2400" b="1" i="1" dirty="0" smtClean="0">
                <a:latin typeface="Arial (Body)"/>
              </a:rPr>
              <a:t> </a:t>
            </a:r>
            <a:r>
              <a:rPr lang="en-US" sz="2400" b="1" i="1" dirty="0" err="1" smtClean="0">
                <a:latin typeface="Arial (Body)"/>
              </a:rPr>
              <a:t>thuật</a:t>
            </a:r>
            <a:r>
              <a:rPr lang="en-US" sz="2400" b="1" i="1" dirty="0" smtClean="0">
                <a:latin typeface="Arial (Body)"/>
              </a:rPr>
              <a:t> Local search</a:t>
            </a:r>
            <a:endParaRPr lang="en-US" sz="2400" b="1" i="1" dirty="0">
              <a:latin typeface="Arial (Body)"/>
            </a:endParaRPr>
          </a:p>
        </p:txBody>
      </p:sp>
      <p:sp>
        <p:nvSpPr>
          <p:cNvPr id="4" name="Diamond 3"/>
          <p:cNvSpPr/>
          <p:nvPr/>
        </p:nvSpPr>
        <p:spPr>
          <a:xfrm>
            <a:off x="181428" y="993888"/>
            <a:ext cx="1313544" cy="1160461"/>
          </a:xfrm>
          <a:prstGeom prst="diamond">
            <a:avLst/>
          </a:prstGeom>
          <a:solidFill>
            <a:srgbClr val="FF0000"/>
          </a:solidFill>
          <a:ln w="38100">
            <a:solidFill>
              <a:schemeClr val="bg1"/>
            </a:solidFill>
          </a:ln>
          <a:scene3d>
            <a:camera prst="orthographicFront"/>
            <a:lightRig rig="threePt" dir="t"/>
          </a:scene3d>
          <a:sp3d>
            <a:bevelT w="152400" h="50800" prst="softRound"/>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t>1</a:t>
            </a:r>
            <a:endParaRPr lang="en-US" sz="4000" b="1" dirty="0"/>
          </a:p>
        </p:txBody>
      </p:sp>
      <p:sp>
        <p:nvSpPr>
          <p:cNvPr id="6" name="Diamond 5"/>
          <p:cNvSpPr/>
          <p:nvPr/>
        </p:nvSpPr>
        <p:spPr>
          <a:xfrm>
            <a:off x="181428" y="2255381"/>
            <a:ext cx="1313544" cy="1055461"/>
          </a:xfrm>
          <a:prstGeom prst="diamond">
            <a:avLst/>
          </a:prstGeom>
          <a:solidFill>
            <a:schemeClr val="accent2"/>
          </a:solidFill>
          <a:ln w="38100">
            <a:solidFill>
              <a:schemeClr val="bg1"/>
            </a:solidFill>
          </a:ln>
          <a:scene3d>
            <a:camera prst="orthographicFront"/>
            <a:lightRig rig="threePt" dir="t"/>
          </a:scene3d>
          <a:sp3d>
            <a:bevelT w="152400" h="50800" prst="softRound"/>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t>2</a:t>
            </a:r>
          </a:p>
        </p:txBody>
      </p:sp>
      <p:sp>
        <p:nvSpPr>
          <p:cNvPr id="14" name="Diamond 13"/>
          <p:cNvSpPr/>
          <p:nvPr/>
        </p:nvSpPr>
        <p:spPr>
          <a:xfrm>
            <a:off x="181428" y="3465286"/>
            <a:ext cx="1313544" cy="1062946"/>
          </a:xfrm>
          <a:prstGeom prst="diamond">
            <a:avLst/>
          </a:prstGeom>
          <a:solidFill>
            <a:schemeClr val="accent1">
              <a:lumMod val="60000"/>
              <a:lumOff val="40000"/>
            </a:schemeClr>
          </a:solidFill>
          <a:ln w="38100">
            <a:solidFill>
              <a:schemeClr val="bg1"/>
            </a:solidFill>
          </a:ln>
          <a:scene3d>
            <a:camera prst="orthographicFront"/>
            <a:lightRig rig="threePt" dir="t"/>
          </a:scene3d>
          <a:sp3d>
            <a:bevelT w="152400" h="50800" prst="softRound"/>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a:t>3</a:t>
            </a:r>
            <a:endParaRPr lang="en-US" sz="4000" b="1" dirty="0" smtClean="0"/>
          </a:p>
        </p:txBody>
      </p:sp>
      <p:sp>
        <p:nvSpPr>
          <p:cNvPr id="18" name="Diamond 17"/>
          <p:cNvSpPr/>
          <p:nvPr/>
        </p:nvSpPr>
        <p:spPr>
          <a:xfrm>
            <a:off x="181427" y="4774178"/>
            <a:ext cx="1350544" cy="1104673"/>
          </a:xfrm>
          <a:prstGeom prst="diamond">
            <a:avLst/>
          </a:prstGeom>
          <a:solidFill>
            <a:schemeClr val="tx1">
              <a:lumMod val="50000"/>
              <a:lumOff val="50000"/>
            </a:schemeClr>
          </a:solidFill>
          <a:ln w="38100">
            <a:solidFill>
              <a:schemeClr val="bg1"/>
            </a:solidFill>
          </a:ln>
          <a:scene3d>
            <a:camera prst="orthographicFront"/>
            <a:lightRig rig="threePt" dir="t"/>
          </a:scene3d>
          <a:sp3d>
            <a:bevelT w="152400" h="50800" prst="softRound"/>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a:t>4</a:t>
            </a:r>
            <a:endParaRPr lang="en-US" sz="4000" b="1" dirty="0" smtClean="0"/>
          </a:p>
        </p:txBody>
      </p:sp>
      <p:sp>
        <p:nvSpPr>
          <p:cNvPr id="9" name="Rectangle 8"/>
          <p:cNvSpPr/>
          <p:nvPr/>
        </p:nvSpPr>
        <p:spPr>
          <a:xfrm>
            <a:off x="1886857" y="1235979"/>
            <a:ext cx="5762173" cy="664028"/>
          </a:xfrm>
          <a:prstGeom prst="rect">
            <a:avLst/>
          </a:prstGeom>
          <a:solidFill>
            <a:srgbClr val="FF0000"/>
          </a:solidFill>
          <a:ln w="38100">
            <a:solidFill>
              <a:schemeClr val="bg1"/>
            </a:solidFill>
          </a:ln>
          <a:scene3d>
            <a:camera prst="orthographicFront"/>
            <a:lightRig rig="threePt" dir="t"/>
          </a:scene3d>
          <a:sp3d>
            <a:bevelT w="114300" prst="artDeco"/>
          </a:sp3d>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t>GIỚI THIỆU BÀI TOÁN</a:t>
            </a:r>
            <a:endParaRPr lang="en-US" sz="2800" b="1" dirty="0"/>
          </a:p>
        </p:txBody>
      </p:sp>
      <p:sp>
        <p:nvSpPr>
          <p:cNvPr id="20" name="Rectangle 19"/>
          <p:cNvSpPr/>
          <p:nvPr/>
        </p:nvSpPr>
        <p:spPr>
          <a:xfrm>
            <a:off x="1886857" y="2435336"/>
            <a:ext cx="5762173" cy="664028"/>
          </a:xfrm>
          <a:prstGeom prst="rect">
            <a:avLst/>
          </a:prstGeom>
          <a:solidFill>
            <a:schemeClr val="accent2"/>
          </a:solidFill>
          <a:ln w="38100">
            <a:solidFill>
              <a:schemeClr val="bg1"/>
            </a:solidFill>
          </a:ln>
          <a:scene3d>
            <a:camera prst="orthographicFront"/>
            <a:lightRig rig="threePt" dir="t"/>
          </a:scene3d>
          <a:sp3d>
            <a:bevelT w="114300" prst="artDeco"/>
          </a:sp3d>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t>MÔ TẢ THUẬT TOÁN</a:t>
            </a:r>
            <a:endParaRPr lang="en-US" sz="2800" b="1" dirty="0"/>
          </a:p>
        </p:txBody>
      </p:sp>
      <p:sp>
        <p:nvSpPr>
          <p:cNvPr id="22" name="Rectangle 21"/>
          <p:cNvSpPr/>
          <p:nvPr/>
        </p:nvSpPr>
        <p:spPr>
          <a:xfrm>
            <a:off x="1886857" y="3658620"/>
            <a:ext cx="5762173" cy="664028"/>
          </a:xfrm>
          <a:prstGeom prst="rect">
            <a:avLst/>
          </a:prstGeom>
          <a:solidFill>
            <a:schemeClr val="accent1">
              <a:lumMod val="60000"/>
              <a:lumOff val="40000"/>
            </a:schemeClr>
          </a:solidFill>
          <a:ln w="38100">
            <a:solidFill>
              <a:schemeClr val="bg1"/>
            </a:solidFill>
          </a:ln>
          <a:scene3d>
            <a:camera prst="orthographicFront"/>
            <a:lightRig rig="threePt" dir="t"/>
          </a:scene3d>
          <a:sp3d>
            <a:bevelT w="114300" prst="artDeco"/>
          </a:sp3d>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t>CÀI ĐẶT MINH HỌA</a:t>
            </a:r>
            <a:endParaRPr lang="en-US" sz="2800" b="1" dirty="0"/>
          </a:p>
        </p:txBody>
      </p:sp>
      <p:sp>
        <p:nvSpPr>
          <p:cNvPr id="23" name="Rectangle 22"/>
          <p:cNvSpPr/>
          <p:nvPr/>
        </p:nvSpPr>
        <p:spPr>
          <a:xfrm>
            <a:off x="1886856" y="4988375"/>
            <a:ext cx="5762173" cy="664028"/>
          </a:xfrm>
          <a:prstGeom prst="rect">
            <a:avLst/>
          </a:prstGeom>
          <a:ln w="38100">
            <a:solidFill>
              <a:schemeClr val="bg1"/>
            </a:solidFill>
          </a:ln>
          <a:scene3d>
            <a:camera prst="orthographicFront"/>
            <a:lightRig rig="threePt" dir="t"/>
          </a:scene3d>
          <a:sp3d>
            <a:bevelT w="114300" prst="artDeco"/>
          </a:sp3d>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t>ĐÁNH GIÁ GIẢI THUẬT</a:t>
            </a:r>
            <a:endParaRPr lang="en-US" sz="2800" b="1" dirty="0"/>
          </a:p>
        </p:txBody>
      </p:sp>
    </p:spTree>
    <p:extLst>
      <p:ext uri="{BB962C8B-B14F-4D97-AF65-F5344CB8AC3E}">
        <p14:creationId xmlns:p14="http://schemas.microsoft.com/office/powerpoint/2010/main" val="1457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500"/>
                                        <p:tgtEl>
                                          <p:spTgt spid="13"/>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200" fill="hold"/>
                                        <p:tgtEl>
                                          <p:spTgt spid="4"/>
                                        </p:tgtEl>
                                        <p:attrNameLst>
                                          <p:attrName>ppt_x</p:attrName>
                                        </p:attrNameLst>
                                      </p:cBhvr>
                                      <p:tavLst>
                                        <p:tav tm="0">
                                          <p:val>
                                            <p:strVal val="0-#ppt_w/2"/>
                                          </p:val>
                                        </p:tav>
                                        <p:tav tm="100000">
                                          <p:val>
                                            <p:strVal val="#ppt_x"/>
                                          </p:val>
                                        </p:tav>
                                      </p:tavLst>
                                    </p:anim>
                                    <p:anim calcmode="lin" valueType="num">
                                      <p:cBhvr additive="base">
                                        <p:cTn id="26" dur="200" fill="hold"/>
                                        <p:tgtEl>
                                          <p:spTgt spid="4"/>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200" fill="hold"/>
                                        <p:tgtEl>
                                          <p:spTgt spid="6"/>
                                        </p:tgtEl>
                                        <p:attrNameLst>
                                          <p:attrName>ppt_x</p:attrName>
                                        </p:attrNameLst>
                                      </p:cBhvr>
                                      <p:tavLst>
                                        <p:tav tm="0">
                                          <p:val>
                                            <p:strVal val="0-#ppt_w/2"/>
                                          </p:val>
                                        </p:tav>
                                        <p:tav tm="100000">
                                          <p:val>
                                            <p:strVal val="#ppt_x"/>
                                          </p:val>
                                        </p:tav>
                                      </p:tavLst>
                                    </p:anim>
                                    <p:anim calcmode="lin" valueType="num">
                                      <p:cBhvr additive="base">
                                        <p:cTn id="30" dur="200" fill="hold"/>
                                        <p:tgtEl>
                                          <p:spTgt spid="6"/>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200" fill="hold"/>
                                        <p:tgtEl>
                                          <p:spTgt spid="14"/>
                                        </p:tgtEl>
                                        <p:attrNameLst>
                                          <p:attrName>ppt_x</p:attrName>
                                        </p:attrNameLst>
                                      </p:cBhvr>
                                      <p:tavLst>
                                        <p:tav tm="0">
                                          <p:val>
                                            <p:strVal val="0-#ppt_w/2"/>
                                          </p:val>
                                        </p:tav>
                                        <p:tav tm="100000">
                                          <p:val>
                                            <p:strVal val="#ppt_x"/>
                                          </p:val>
                                        </p:tav>
                                      </p:tavLst>
                                    </p:anim>
                                    <p:anim calcmode="lin" valueType="num">
                                      <p:cBhvr additive="base">
                                        <p:cTn id="34" dur="200" fill="hold"/>
                                        <p:tgtEl>
                                          <p:spTgt spid="14"/>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200" fill="hold"/>
                                        <p:tgtEl>
                                          <p:spTgt spid="18"/>
                                        </p:tgtEl>
                                        <p:attrNameLst>
                                          <p:attrName>ppt_x</p:attrName>
                                        </p:attrNameLst>
                                      </p:cBhvr>
                                      <p:tavLst>
                                        <p:tav tm="0">
                                          <p:val>
                                            <p:strVal val="0-#ppt_w/2"/>
                                          </p:val>
                                        </p:tav>
                                        <p:tav tm="100000">
                                          <p:val>
                                            <p:strVal val="#ppt_x"/>
                                          </p:val>
                                        </p:tav>
                                      </p:tavLst>
                                    </p:anim>
                                    <p:anim calcmode="lin" valueType="num">
                                      <p:cBhvr additive="base">
                                        <p:cTn id="38" dur="200" fill="hold"/>
                                        <p:tgtEl>
                                          <p:spTgt spid="18"/>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1+#ppt_w/2"/>
                                          </p:val>
                                        </p:tav>
                                        <p:tav tm="100000">
                                          <p:val>
                                            <p:strVal val="#ppt_x"/>
                                          </p:val>
                                        </p:tav>
                                      </p:tavLst>
                                    </p:anim>
                                    <p:anim calcmode="lin" valueType="num">
                                      <p:cBhvr additive="base">
                                        <p:cTn id="42" dur="500" fill="hold"/>
                                        <p:tgtEl>
                                          <p:spTgt spid="9"/>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1+#ppt_w/2"/>
                                          </p:val>
                                        </p:tav>
                                        <p:tav tm="100000">
                                          <p:val>
                                            <p:strVal val="#ppt_x"/>
                                          </p:val>
                                        </p:tav>
                                      </p:tavLst>
                                    </p:anim>
                                    <p:anim calcmode="lin" valueType="num">
                                      <p:cBhvr additive="base">
                                        <p:cTn id="46" dur="500" fill="hold"/>
                                        <p:tgtEl>
                                          <p:spTgt spid="20"/>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1+#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1+#ppt_w/2"/>
                                          </p:val>
                                        </p:tav>
                                        <p:tav tm="100000">
                                          <p:val>
                                            <p:strVal val="#ppt_x"/>
                                          </p:val>
                                        </p:tav>
                                      </p:tavLst>
                                    </p:anim>
                                    <p:anim calcmode="lin" valueType="num">
                                      <p:cBhvr additive="base">
                                        <p:cTn id="5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P spid="11" grpId="0" animBg="1"/>
      <p:bldP spid="13" grpId="0" animBg="1"/>
      <p:bldP spid="3" grpId="0" animBg="1"/>
      <p:bldP spid="4" grpId="0" animBg="1"/>
      <p:bldP spid="6" grpId="0" animBg="1"/>
      <p:bldP spid="14" grpId="0" animBg="1"/>
      <p:bldP spid="18" grpId="0" animBg="1"/>
      <p:bldP spid="9" grpId="0" animBg="1"/>
      <p:bldP spid="20"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BAE2C81-AB7C-41A4-9A15-1D129F6774D4}"/>
              </a:ext>
            </a:extLst>
          </p:cNvPr>
          <p:cNvPicPr>
            <a:picLocks noChangeAspect="1"/>
          </p:cNvPicPr>
          <p:nvPr/>
        </p:nvPicPr>
        <p:blipFill rotWithShape="1">
          <a:blip r:embed="rId2">
            <a:extLst>
              <a:ext uri="{28A0092B-C50C-407E-A947-70E740481C1C}">
                <a14:useLocalDpi xmlns:a14="http://schemas.microsoft.com/office/drawing/2010/main" val="0"/>
              </a:ext>
            </a:extLst>
          </a:blip>
          <a:srcRect t="7796" b="7796"/>
          <a:stretch/>
        </p:blipFill>
        <p:spPr>
          <a:xfrm>
            <a:off x="14519" y="0"/>
            <a:ext cx="12191996" cy="6857998"/>
          </a:xfrm>
          <a:prstGeom prst="rect">
            <a:avLst/>
          </a:prstGeom>
        </p:spPr>
      </p:pic>
      <p:sp>
        <p:nvSpPr>
          <p:cNvPr id="5" name="Right Triangle 4">
            <a:extLst>
              <a:ext uri="{FF2B5EF4-FFF2-40B4-BE49-F238E27FC236}">
                <a16:creationId xmlns:a16="http://schemas.microsoft.com/office/drawing/2014/main" id="{C32C42A0-1CB4-4BC2-B512-97BA45A3EE16}"/>
              </a:ext>
            </a:extLst>
          </p:cNvPr>
          <p:cNvSpPr/>
          <p:nvPr/>
        </p:nvSpPr>
        <p:spPr>
          <a:xfrm>
            <a:off x="-14515" y="1748970"/>
            <a:ext cx="10301516" cy="5109028"/>
          </a:xfrm>
          <a:custGeom>
            <a:avLst/>
            <a:gdLst>
              <a:gd name="connsiteX0" fmla="*/ 0 w 7859713"/>
              <a:gd name="connsiteY0" fmla="*/ 6858000 h 6858000"/>
              <a:gd name="connsiteX1" fmla="*/ 0 w 7859713"/>
              <a:gd name="connsiteY1" fmla="*/ 0 h 6858000"/>
              <a:gd name="connsiteX2" fmla="*/ 7859713 w 7859713"/>
              <a:gd name="connsiteY2" fmla="*/ 6858000 h 6858000"/>
              <a:gd name="connsiteX3" fmla="*/ 0 w 7859713"/>
              <a:gd name="connsiteY3" fmla="*/ 6858000 h 6858000"/>
              <a:gd name="connsiteX0" fmla="*/ 0 w 7873846"/>
              <a:gd name="connsiteY0" fmla="*/ 6858000 h 6858000"/>
              <a:gd name="connsiteX1" fmla="*/ 0 w 7873846"/>
              <a:gd name="connsiteY1" fmla="*/ 0 h 6858000"/>
              <a:gd name="connsiteX2" fmla="*/ 7859713 w 7873846"/>
              <a:gd name="connsiteY2" fmla="*/ 6858000 h 6858000"/>
              <a:gd name="connsiteX3" fmla="*/ 0 w 7873846"/>
              <a:gd name="connsiteY3" fmla="*/ 6858000 h 6858000"/>
              <a:gd name="connsiteX0" fmla="*/ 0 w 7877201"/>
              <a:gd name="connsiteY0" fmla="*/ 6858000 h 6858000"/>
              <a:gd name="connsiteX1" fmla="*/ 0 w 7877201"/>
              <a:gd name="connsiteY1" fmla="*/ 0 h 6858000"/>
              <a:gd name="connsiteX2" fmla="*/ 7859713 w 7877201"/>
              <a:gd name="connsiteY2" fmla="*/ 6858000 h 6858000"/>
              <a:gd name="connsiteX3" fmla="*/ 0 w 7877201"/>
              <a:gd name="connsiteY3" fmla="*/ 6858000 h 6858000"/>
              <a:gd name="connsiteX0" fmla="*/ 0 w 7877101"/>
              <a:gd name="connsiteY0" fmla="*/ 6858000 h 6858000"/>
              <a:gd name="connsiteX1" fmla="*/ 0 w 7877101"/>
              <a:gd name="connsiteY1" fmla="*/ 0 h 6858000"/>
              <a:gd name="connsiteX2" fmla="*/ 7859713 w 7877101"/>
              <a:gd name="connsiteY2" fmla="*/ 6858000 h 6858000"/>
              <a:gd name="connsiteX3" fmla="*/ 0 w 7877101"/>
              <a:gd name="connsiteY3" fmla="*/ 6858000 h 6858000"/>
              <a:gd name="connsiteX0" fmla="*/ 0 w 7876202"/>
              <a:gd name="connsiteY0" fmla="*/ 6858000 h 6858000"/>
              <a:gd name="connsiteX1" fmla="*/ 0 w 7876202"/>
              <a:gd name="connsiteY1" fmla="*/ 0 h 6858000"/>
              <a:gd name="connsiteX2" fmla="*/ 7859713 w 7876202"/>
              <a:gd name="connsiteY2" fmla="*/ 6858000 h 6858000"/>
              <a:gd name="connsiteX3" fmla="*/ 0 w 78762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6202" h="6858000">
                <a:moveTo>
                  <a:pt x="0" y="6858000"/>
                </a:moveTo>
                <a:lnTo>
                  <a:pt x="0" y="0"/>
                </a:lnTo>
                <a:cubicBezTo>
                  <a:pt x="3465032" y="166253"/>
                  <a:pt x="8190827" y="360218"/>
                  <a:pt x="7859713" y="6858000"/>
                </a:cubicBezTo>
                <a:lnTo>
                  <a:pt x="0" y="68580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Arial (Body)"/>
              </a:rPr>
              <a:t>  </a:t>
            </a:r>
          </a:p>
          <a:p>
            <a:r>
              <a:rPr lang="en-US" sz="3200" dirty="0" smtClean="0">
                <a:solidFill>
                  <a:schemeClr val="tx1"/>
                </a:solidFill>
                <a:latin typeface="Arial (Body)"/>
              </a:rPr>
              <a:t>Local search: L</a:t>
            </a:r>
            <a:r>
              <a:rPr lang="vi-VN" sz="3200" dirty="0" smtClean="0">
                <a:solidFill>
                  <a:schemeClr val="tx1"/>
                </a:solidFill>
                <a:latin typeface="Arial (Body)"/>
              </a:rPr>
              <a:t>à </a:t>
            </a:r>
            <a:r>
              <a:rPr lang="vi-VN" sz="3200" dirty="0">
                <a:solidFill>
                  <a:schemeClr val="tx1"/>
                </a:solidFill>
                <a:latin typeface="Arial (Body)"/>
              </a:rPr>
              <a:t>một </a:t>
            </a:r>
            <a:r>
              <a:rPr lang="vi-VN" sz="3200" dirty="0" smtClean="0">
                <a:solidFill>
                  <a:schemeClr val="tx1"/>
                </a:solidFill>
                <a:latin typeface="Arial (Body)"/>
              </a:rPr>
              <a:t>phươn</a:t>
            </a:r>
            <a:r>
              <a:rPr lang="en-US" sz="3200" dirty="0" smtClean="0">
                <a:solidFill>
                  <a:schemeClr val="tx1"/>
                </a:solidFill>
                <a:latin typeface="Arial (Body)"/>
              </a:rPr>
              <a:t>g</a:t>
            </a:r>
            <a:r>
              <a:rPr lang="vi-VN" sz="3200" dirty="0">
                <a:solidFill>
                  <a:schemeClr val="tx1"/>
                </a:solidFill>
                <a:latin typeface="Arial (Body)"/>
              </a:rPr>
              <a:t> pháp heuristic </a:t>
            </a:r>
            <a:endParaRPr lang="en-US" sz="3200" dirty="0" smtClean="0">
              <a:solidFill>
                <a:schemeClr val="tx1"/>
              </a:solidFill>
              <a:latin typeface="Arial (Body)"/>
            </a:endParaRPr>
          </a:p>
          <a:p>
            <a:r>
              <a:rPr lang="vi-VN" sz="3200" dirty="0" smtClean="0">
                <a:solidFill>
                  <a:schemeClr val="tx1"/>
                </a:solidFill>
                <a:latin typeface="Arial (Body)"/>
              </a:rPr>
              <a:t>để </a:t>
            </a:r>
            <a:r>
              <a:rPr lang="vi-VN" sz="3200" dirty="0">
                <a:solidFill>
                  <a:schemeClr val="tx1"/>
                </a:solidFill>
                <a:latin typeface="Arial (Body)"/>
              </a:rPr>
              <a:t>giải các bài toán tối </a:t>
            </a:r>
            <a:r>
              <a:rPr lang="vi-VN" sz="3200" dirty="0" smtClean="0">
                <a:solidFill>
                  <a:schemeClr val="tx1"/>
                </a:solidFill>
                <a:latin typeface="Arial (Body)"/>
              </a:rPr>
              <a:t>ưu </a:t>
            </a:r>
            <a:r>
              <a:rPr lang="vi-VN" sz="3200" dirty="0">
                <a:solidFill>
                  <a:schemeClr val="tx1"/>
                </a:solidFill>
                <a:latin typeface="Arial (Body)"/>
              </a:rPr>
              <a:t>hóa khó tính </a:t>
            </a:r>
            <a:r>
              <a:rPr lang="vi-VN" sz="3200" dirty="0" smtClean="0">
                <a:solidFill>
                  <a:schemeClr val="tx1"/>
                </a:solidFill>
                <a:latin typeface="Arial (Body)"/>
              </a:rPr>
              <a:t>toá</a:t>
            </a:r>
            <a:r>
              <a:rPr lang="en-US" sz="3200" dirty="0" smtClean="0">
                <a:solidFill>
                  <a:schemeClr val="tx1"/>
                </a:solidFill>
                <a:latin typeface="Arial (Body)"/>
              </a:rPr>
              <a:t>n</a:t>
            </a:r>
            <a:r>
              <a:rPr lang="vi-VN" sz="3200" dirty="0" smtClean="0">
                <a:solidFill>
                  <a:schemeClr val="tx1"/>
                </a:solidFill>
                <a:latin typeface="Arial (Body)"/>
              </a:rPr>
              <a:t>.</a:t>
            </a:r>
            <a:r>
              <a:rPr lang="vi-VN" sz="2000" dirty="0">
                <a:solidFill>
                  <a:schemeClr val="tx1"/>
                </a:solidFill>
                <a:latin typeface="Arial (Body)"/>
              </a:rPr>
              <a:t> </a:t>
            </a:r>
            <a:endParaRPr lang="en-US" sz="2000" dirty="0" smtClean="0">
              <a:solidFill>
                <a:schemeClr val="tx1"/>
              </a:solidFill>
              <a:latin typeface="Arial (Body)"/>
            </a:endParaRPr>
          </a:p>
          <a:p>
            <a:r>
              <a:rPr lang="en-US" sz="2800" dirty="0" smtClean="0">
                <a:solidFill>
                  <a:schemeClr val="tx1"/>
                </a:solidFill>
                <a:latin typeface="Arial (Body)"/>
              </a:rPr>
              <a:t>  </a:t>
            </a:r>
          </a:p>
          <a:p>
            <a:r>
              <a:rPr lang="en-US" sz="3200" dirty="0" smtClean="0">
                <a:solidFill>
                  <a:schemeClr val="tx1"/>
                </a:solidFill>
                <a:latin typeface="Arial (Body)"/>
              </a:rPr>
              <a:t>Local search</a:t>
            </a:r>
            <a:r>
              <a:rPr lang="vi-VN" sz="3200" dirty="0" smtClean="0">
                <a:solidFill>
                  <a:schemeClr val="tx1"/>
                </a:solidFill>
                <a:latin typeface="Arial (Body)"/>
              </a:rPr>
              <a:t> </a:t>
            </a:r>
            <a:r>
              <a:rPr lang="vi-VN" sz="3200" dirty="0">
                <a:solidFill>
                  <a:schemeClr val="tx1"/>
                </a:solidFill>
                <a:latin typeface="Arial (Body)"/>
              </a:rPr>
              <a:t>có thể được sử dụng cho các vấn đề có </a:t>
            </a:r>
            <a:endParaRPr lang="en-US" sz="3200" dirty="0" smtClean="0">
              <a:solidFill>
                <a:schemeClr val="tx1"/>
              </a:solidFill>
              <a:latin typeface="Arial (Body)"/>
            </a:endParaRPr>
          </a:p>
          <a:p>
            <a:r>
              <a:rPr lang="vi-VN" sz="3200" dirty="0" smtClean="0">
                <a:solidFill>
                  <a:schemeClr val="tx1"/>
                </a:solidFill>
                <a:latin typeface="Arial (Body)"/>
              </a:rPr>
              <a:t>thể </a:t>
            </a:r>
            <a:r>
              <a:rPr lang="vi-VN" sz="3200" dirty="0">
                <a:solidFill>
                  <a:schemeClr val="tx1"/>
                </a:solidFill>
                <a:latin typeface="Arial (Body)"/>
              </a:rPr>
              <a:t>được xây dựng </a:t>
            </a:r>
            <a:r>
              <a:rPr lang="vi-VN" sz="3200" dirty="0" smtClean="0">
                <a:solidFill>
                  <a:schemeClr val="tx1"/>
                </a:solidFill>
                <a:latin typeface="Arial (Body)"/>
              </a:rPr>
              <a:t>như tìm </a:t>
            </a:r>
            <a:r>
              <a:rPr lang="vi-VN" sz="3200" dirty="0">
                <a:solidFill>
                  <a:schemeClr val="tx1"/>
                </a:solidFill>
                <a:latin typeface="Arial (Body)"/>
              </a:rPr>
              <a:t>một giải pháp tối đa hóa một </a:t>
            </a:r>
            <a:r>
              <a:rPr lang="vi-VN" sz="3200" dirty="0" smtClean="0">
                <a:solidFill>
                  <a:schemeClr val="tx1"/>
                </a:solidFill>
                <a:latin typeface="Arial (Body)"/>
              </a:rPr>
              <a:t>tiêu </a:t>
            </a:r>
            <a:r>
              <a:rPr lang="vi-VN" sz="3200" dirty="0">
                <a:solidFill>
                  <a:schemeClr val="tx1"/>
                </a:solidFill>
                <a:latin typeface="Arial (Body)"/>
              </a:rPr>
              <a:t>chí trong số một số giải pháp ứng </a:t>
            </a:r>
            <a:r>
              <a:rPr lang="vi-VN" sz="3200" dirty="0" smtClean="0">
                <a:solidFill>
                  <a:schemeClr val="tx1"/>
                </a:solidFill>
                <a:latin typeface="Arial (Body)"/>
              </a:rPr>
              <a:t>viên</a:t>
            </a:r>
            <a:r>
              <a:rPr lang="en-US" sz="3200" dirty="0" smtClean="0">
                <a:solidFill>
                  <a:schemeClr val="tx1"/>
                </a:solidFill>
                <a:latin typeface="Arial (Body)"/>
              </a:rPr>
              <a:t>.</a:t>
            </a:r>
          </a:p>
          <a:p>
            <a:r>
              <a:rPr lang="vi-VN" sz="2000" dirty="0" smtClean="0">
                <a:solidFill>
                  <a:schemeClr val="tx1"/>
                </a:solidFill>
                <a:latin typeface="Arial (Body)"/>
              </a:rPr>
              <a:t> </a:t>
            </a:r>
            <a:r>
              <a:rPr lang="en-US" sz="2000" dirty="0" smtClean="0">
                <a:solidFill>
                  <a:schemeClr val="tx1"/>
                </a:solidFill>
                <a:latin typeface="Arial (Body)"/>
              </a:rPr>
              <a:t> </a:t>
            </a:r>
          </a:p>
        </p:txBody>
      </p:sp>
      <p:sp>
        <p:nvSpPr>
          <p:cNvPr id="11" name="Right Triangle 10">
            <a:extLst>
              <a:ext uri="{FF2B5EF4-FFF2-40B4-BE49-F238E27FC236}">
                <a16:creationId xmlns:a16="http://schemas.microsoft.com/office/drawing/2014/main" id="{51B2A4F0-234C-493C-A857-8ADADD858CB7}"/>
              </a:ext>
            </a:extLst>
          </p:cNvPr>
          <p:cNvSpPr/>
          <p:nvPr/>
        </p:nvSpPr>
        <p:spPr>
          <a:xfrm flipH="1" flipV="1">
            <a:off x="10199688" y="0"/>
            <a:ext cx="1992312" cy="6858000"/>
          </a:xfrm>
          <a:custGeom>
            <a:avLst/>
            <a:gdLst>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992312" h="6858000">
                <a:moveTo>
                  <a:pt x="0" y="6858000"/>
                </a:moveTo>
                <a:lnTo>
                  <a:pt x="0" y="0"/>
                </a:lnTo>
                <a:cubicBezTo>
                  <a:pt x="127075" y="1458685"/>
                  <a:pt x="79979" y="3875314"/>
                  <a:pt x="1992312" y="6858000"/>
                </a:cubicBezTo>
                <a:lnTo>
                  <a:pt x="0" y="6858000"/>
                </a:lnTo>
                <a:close/>
              </a:path>
            </a:pathLst>
          </a:custGeom>
          <a:solidFill>
            <a:srgbClr val="153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0">
            <a:extLst>
              <a:ext uri="{FF2B5EF4-FFF2-40B4-BE49-F238E27FC236}">
                <a16:creationId xmlns:a16="http://schemas.microsoft.com/office/drawing/2014/main" id="{F258FFA2-6843-41CC-8C08-F56738944E4B}"/>
              </a:ext>
            </a:extLst>
          </p:cNvPr>
          <p:cNvSpPr/>
          <p:nvPr/>
        </p:nvSpPr>
        <p:spPr>
          <a:xfrm flipH="1" flipV="1">
            <a:off x="10781738" y="-14515"/>
            <a:ext cx="1424777" cy="6930573"/>
          </a:xfrm>
          <a:custGeom>
            <a:avLst/>
            <a:gdLst>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50335 w 2042647"/>
              <a:gd name="connsiteY0" fmla="*/ 11866228 h 11866228"/>
              <a:gd name="connsiteX1" fmla="*/ 0 w 2042647"/>
              <a:gd name="connsiteY1" fmla="*/ 0 h 11866228"/>
              <a:gd name="connsiteX2" fmla="*/ 2042647 w 2042647"/>
              <a:gd name="connsiteY2" fmla="*/ 11866228 h 11866228"/>
              <a:gd name="connsiteX3" fmla="*/ 50335 w 2042647"/>
              <a:gd name="connsiteY3" fmla="*/ 11866228 h 11866228"/>
              <a:gd name="connsiteX0" fmla="*/ 25169 w 2017481"/>
              <a:gd name="connsiteY0" fmla="*/ 11992064 h 11992064"/>
              <a:gd name="connsiteX1" fmla="*/ 0 w 2017481"/>
              <a:gd name="connsiteY1" fmla="*/ 0 h 11992064"/>
              <a:gd name="connsiteX2" fmla="*/ 2017481 w 2017481"/>
              <a:gd name="connsiteY2" fmla="*/ 11992064 h 11992064"/>
              <a:gd name="connsiteX3" fmla="*/ 25169 w 2017481"/>
              <a:gd name="connsiteY3" fmla="*/ 11992064 h 11992064"/>
              <a:gd name="connsiteX0" fmla="*/ 25169 w 2470487"/>
              <a:gd name="connsiteY0" fmla="*/ 11992064 h 12017232"/>
              <a:gd name="connsiteX1" fmla="*/ 0 w 2470487"/>
              <a:gd name="connsiteY1" fmla="*/ 0 h 12017232"/>
              <a:gd name="connsiteX2" fmla="*/ 2470487 w 2470487"/>
              <a:gd name="connsiteY2" fmla="*/ 12017232 h 12017232"/>
              <a:gd name="connsiteX3" fmla="*/ 25169 w 2470487"/>
              <a:gd name="connsiteY3" fmla="*/ 11992064 h 12017232"/>
              <a:gd name="connsiteX0" fmla="*/ 25169 w 2470487"/>
              <a:gd name="connsiteY0" fmla="*/ 11992064 h 12017232"/>
              <a:gd name="connsiteX1" fmla="*/ 0 w 2470487"/>
              <a:gd name="connsiteY1" fmla="*/ 0 h 12017232"/>
              <a:gd name="connsiteX2" fmla="*/ 2470487 w 2470487"/>
              <a:gd name="connsiteY2" fmla="*/ 12017232 h 12017232"/>
              <a:gd name="connsiteX3" fmla="*/ 25169 w 2470487"/>
              <a:gd name="connsiteY3" fmla="*/ 11992064 h 12017232"/>
            </a:gdLst>
            <a:ahLst/>
            <a:cxnLst>
              <a:cxn ang="0">
                <a:pos x="connsiteX0" y="connsiteY0"/>
              </a:cxn>
              <a:cxn ang="0">
                <a:pos x="connsiteX1" y="connsiteY1"/>
              </a:cxn>
              <a:cxn ang="0">
                <a:pos x="connsiteX2" y="connsiteY2"/>
              </a:cxn>
              <a:cxn ang="0">
                <a:pos x="connsiteX3" y="connsiteY3"/>
              </a:cxn>
            </a:cxnLst>
            <a:rect l="l" t="t" r="r" b="b"/>
            <a:pathLst>
              <a:path w="2470487" h="12017232">
                <a:moveTo>
                  <a:pt x="25169" y="11992064"/>
                </a:moveTo>
                <a:cubicBezTo>
                  <a:pt x="25169" y="9706064"/>
                  <a:pt x="0" y="2286000"/>
                  <a:pt x="0" y="0"/>
                </a:cubicBezTo>
                <a:cubicBezTo>
                  <a:pt x="127075" y="1458685"/>
                  <a:pt x="-171688" y="7323193"/>
                  <a:pt x="2470487" y="12017232"/>
                </a:cubicBezTo>
                <a:lnTo>
                  <a:pt x="25169" y="11992064"/>
                </a:lnTo>
                <a:close/>
              </a:path>
            </a:pathLst>
          </a:custGeom>
          <a:solidFill>
            <a:srgbClr val="4F9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p:cNvSpPr/>
          <p:nvPr/>
        </p:nvSpPr>
        <p:spPr>
          <a:xfrm>
            <a:off x="181428" y="329860"/>
            <a:ext cx="1313544" cy="1160461"/>
          </a:xfrm>
          <a:prstGeom prst="diamond">
            <a:avLst/>
          </a:prstGeom>
          <a:solidFill>
            <a:srgbClr val="FF0000"/>
          </a:solidFill>
          <a:ln w="38100">
            <a:solidFill>
              <a:schemeClr val="bg1"/>
            </a:solidFill>
          </a:ln>
          <a:scene3d>
            <a:camera prst="orthographicFront"/>
            <a:lightRig rig="threePt" dir="t"/>
          </a:scene3d>
          <a:sp3d>
            <a:bevelT w="152400" h="50800" prst="softRound"/>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t>1</a:t>
            </a:r>
            <a:endParaRPr lang="en-US" sz="4000" b="1" dirty="0"/>
          </a:p>
        </p:txBody>
      </p:sp>
      <p:sp>
        <p:nvSpPr>
          <p:cNvPr id="9" name="Rectangle 8"/>
          <p:cNvSpPr/>
          <p:nvPr/>
        </p:nvSpPr>
        <p:spPr>
          <a:xfrm>
            <a:off x="1886857" y="571951"/>
            <a:ext cx="5762173" cy="664028"/>
          </a:xfrm>
          <a:prstGeom prst="rect">
            <a:avLst/>
          </a:prstGeom>
          <a:solidFill>
            <a:srgbClr val="FF0000"/>
          </a:solidFill>
          <a:ln w="38100">
            <a:solidFill>
              <a:schemeClr val="bg1"/>
            </a:solidFill>
          </a:ln>
          <a:scene3d>
            <a:camera prst="orthographicFront"/>
            <a:lightRig rig="threePt" dir="t"/>
          </a:scene3d>
          <a:sp3d>
            <a:bevelT w="114300" prst="artDeco"/>
          </a:sp3d>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t>GIỚI THIỆU BÀI TOÁN</a:t>
            </a:r>
            <a:endParaRPr lang="en-US" sz="2800" b="1" dirty="0"/>
          </a:p>
        </p:txBody>
      </p:sp>
    </p:spTree>
    <p:extLst>
      <p:ext uri="{BB962C8B-B14F-4D97-AF65-F5344CB8AC3E}">
        <p14:creationId xmlns:p14="http://schemas.microsoft.com/office/powerpoint/2010/main" val="1528219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200" fill="hold"/>
                                        <p:tgtEl>
                                          <p:spTgt spid="8"/>
                                        </p:tgtEl>
                                        <p:attrNameLst>
                                          <p:attrName>ppt_x</p:attrName>
                                        </p:attrNameLst>
                                      </p:cBhvr>
                                      <p:tavLst>
                                        <p:tav tm="0">
                                          <p:val>
                                            <p:strVal val="0-#ppt_w/2"/>
                                          </p:val>
                                        </p:tav>
                                        <p:tav tm="100000">
                                          <p:val>
                                            <p:strVal val="#ppt_x"/>
                                          </p:val>
                                        </p:tav>
                                      </p:tavLst>
                                    </p:anim>
                                    <p:anim calcmode="lin" valueType="num">
                                      <p:cBhvr additive="base">
                                        <p:cTn id="16" dur="2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BAE2C81-AB7C-41A4-9A15-1D129F6774D4}"/>
              </a:ext>
            </a:extLst>
          </p:cNvPr>
          <p:cNvPicPr>
            <a:picLocks noChangeAspect="1"/>
          </p:cNvPicPr>
          <p:nvPr/>
        </p:nvPicPr>
        <p:blipFill rotWithShape="1">
          <a:blip r:embed="rId2">
            <a:extLst>
              <a:ext uri="{28A0092B-C50C-407E-A947-70E740481C1C}">
                <a14:useLocalDpi xmlns:a14="http://schemas.microsoft.com/office/drawing/2010/main" val="0"/>
              </a:ext>
            </a:extLst>
          </a:blip>
          <a:srcRect t="7796" b="7796"/>
          <a:stretch/>
        </p:blipFill>
        <p:spPr>
          <a:xfrm>
            <a:off x="0" y="0"/>
            <a:ext cx="12191996" cy="6857998"/>
          </a:xfrm>
          <a:prstGeom prst="rect">
            <a:avLst/>
          </a:prstGeom>
        </p:spPr>
      </p:pic>
      <p:sp>
        <p:nvSpPr>
          <p:cNvPr id="10" name="Freeform: Shape 9">
            <a:extLst>
              <a:ext uri="{FF2B5EF4-FFF2-40B4-BE49-F238E27FC236}">
                <a16:creationId xmlns:a16="http://schemas.microsoft.com/office/drawing/2014/main" id="{01C598B3-DEA7-49E7-A48A-654B46EA65ED}"/>
              </a:ext>
            </a:extLst>
          </p:cNvPr>
          <p:cNvSpPr/>
          <p:nvPr/>
        </p:nvSpPr>
        <p:spPr>
          <a:xfrm rot="10800000" flipV="1">
            <a:off x="4223656" y="1"/>
            <a:ext cx="7891913" cy="6857997"/>
          </a:xfrm>
          <a:custGeom>
            <a:avLst/>
            <a:gdLst>
              <a:gd name="connsiteX0" fmla="*/ 0 w 7876202"/>
              <a:gd name="connsiteY0" fmla="*/ 6857999 h 6857999"/>
              <a:gd name="connsiteX1" fmla="*/ 7857548 w 7876202"/>
              <a:gd name="connsiteY1" fmla="*/ 6857999 h 6857999"/>
              <a:gd name="connsiteX2" fmla="*/ 4508247 w 7876202"/>
              <a:gd name="connsiteY2" fmla="*/ 35207 h 6857999"/>
              <a:gd name="connsiteX3" fmla="*/ 4424117 w 7876202"/>
              <a:gd name="connsiteY3" fmla="*/ 0 h 6857999"/>
              <a:gd name="connsiteX4" fmla="*/ 0 w 7876202"/>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6202" h="6857999">
                <a:moveTo>
                  <a:pt x="0" y="6857999"/>
                </a:moveTo>
                <a:lnTo>
                  <a:pt x="7857548" y="6857999"/>
                </a:lnTo>
                <a:cubicBezTo>
                  <a:pt x="8062399" y="2838014"/>
                  <a:pt x="6556318" y="950834"/>
                  <a:pt x="4508247" y="35207"/>
                </a:cubicBezTo>
                <a:lnTo>
                  <a:pt x="4424117" y="0"/>
                </a:lnTo>
                <a:lnTo>
                  <a:pt x="0" y="0"/>
                </a:lnTo>
                <a:close/>
              </a:path>
            </a:pathLst>
          </a:custGeom>
          <a:solidFill>
            <a:srgbClr val="1531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ight Triangle 4">
            <a:extLst>
              <a:ext uri="{FF2B5EF4-FFF2-40B4-BE49-F238E27FC236}">
                <a16:creationId xmlns:a16="http://schemas.microsoft.com/office/drawing/2014/main" id="{C32C42A0-1CB4-4BC2-B512-97BA45A3EE16}"/>
              </a:ext>
            </a:extLst>
          </p:cNvPr>
          <p:cNvSpPr/>
          <p:nvPr/>
        </p:nvSpPr>
        <p:spPr>
          <a:xfrm rot="10800000" flipV="1">
            <a:off x="4502331" y="0"/>
            <a:ext cx="7727879" cy="6858000"/>
          </a:xfrm>
          <a:custGeom>
            <a:avLst/>
            <a:gdLst>
              <a:gd name="connsiteX0" fmla="*/ 0 w 7859713"/>
              <a:gd name="connsiteY0" fmla="*/ 6858000 h 6858000"/>
              <a:gd name="connsiteX1" fmla="*/ 0 w 7859713"/>
              <a:gd name="connsiteY1" fmla="*/ 0 h 6858000"/>
              <a:gd name="connsiteX2" fmla="*/ 7859713 w 7859713"/>
              <a:gd name="connsiteY2" fmla="*/ 6858000 h 6858000"/>
              <a:gd name="connsiteX3" fmla="*/ 0 w 7859713"/>
              <a:gd name="connsiteY3" fmla="*/ 6858000 h 6858000"/>
              <a:gd name="connsiteX0" fmla="*/ 0 w 7873846"/>
              <a:gd name="connsiteY0" fmla="*/ 6858000 h 6858000"/>
              <a:gd name="connsiteX1" fmla="*/ 0 w 7873846"/>
              <a:gd name="connsiteY1" fmla="*/ 0 h 6858000"/>
              <a:gd name="connsiteX2" fmla="*/ 7859713 w 7873846"/>
              <a:gd name="connsiteY2" fmla="*/ 6858000 h 6858000"/>
              <a:gd name="connsiteX3" fmla="*/ 0 w 7873846"/>
              <a:gd name="connsiteY3" fmla="*/ 6858000 h 6858000"/>
              <a:gd name="connsiteX0" fmla="*/ 0 w 7877201"/>
              <a:gd name="connsiteY0" fmla="*/ 6858000 h 6858000"/>
              <a:gd name="connsiteX1" fmla="*/ 0 w 7877201"/>
              <a:gd name="connsiteY1" fmla="*/ 0 h 6858000"/>
              <a:gd name="connsiteX2" fmla="*/ 7859713 w 7877201"/>
              <a:gd name="connsiteY2" fmla="*/ 6858000 h 6858000"/>
              <a:gd name="connsiteX3" fmla="*/ 0 w 7877201"/>
              <a:gd name="connsiteY3" fmla="*/ 6858000 h 6858000"/>
              <a:gd name="connsiteX0" fmla="*/ 0 w 7877101"/>
              <a:gd name="connsiteY0" fmla="*/ 6858000 h 6858000"/>
              <a:gd name="connsiteX1" fmla="*/ 0 w 7877101"/>
              <a:gd name="connsiteY1" fmla="*/ 0 h 6858000"/>
              <a:gd name="connsiteX2" fmla="*/ 7859713 w 7877101"/>
              <a:gd name="connsiteY2" fmla="*/ 6858000 h 6858000"/>
              <a:gd name="connsiteX3" fmla="*/ 0 w 7877101"/>
              <a:gd name="connsiteY3" fmla="*/ 6858000 h 6858000"/>
              <a:gd name="connsiteX0" fmla="*/ 0 w 7876202"/>
              <a:gd name="connsiteY0" fmla="*/ 6858000 h 6858000"/>
              <a:gd name="connsiteX1" fmla="*/ 0 w 7876202"/>
              <a:gd name="connsiteY1" fmla="*/ 0 h 6858000"/>
              <a:gd name="connsiteX2" fmla="*/ 7859713 w 7876202"/>
              <a:gd name="connsiteY2" fmla="*/ 6858000 h 6858000"/>
              <a:gd name="connsiteX3" fmla="*/ 0 w 78762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6202" h="6858000">
                <a:moveTo>
                  <a:pt x="0" y="6858000"/>
                </a:moveTo>
                <a:lnTo>
                  <a:pt x="0" y="0"/>
                </a:lnTo>
                <a:cubicBezTo>
                  <a:pt x="3465032" y="166253"/>
                  <a:pt x="8190827" y="360218"/>
                  <a:pt x="7859713" y="6858000"/>
                </a:cubicBezTo>
                <a:lnTo>
                  <a:pt x="0" y="685800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rPr>
              <a:t>                            </a:t>
            </a:r>
          </a:p>
          <a:p>
            <a:pPr algn="just"/>
            <a:r>
              <a:rPr lang="en-US" dirty="0" smtClean="0">
                <a:solidFill>
                  <a:schemeClr val="tx1"/>
                </a:solidFill>
              </a:rPr>
              <a:t>                   </a:t>
            </a:r>
          </a:p>
          <a:p>
            <a:pPr algn="just"/>
            <a:endParaRPr lang="vi-VN" sz="2400" dirty="0" smtClean="0">
              <a:solidFill>
                <a:schemeClr val="tx1"/>
              </a:solidFill>
            </a:endParaRPr>
          </a:p>
          <a:p>
            <a:pPr algn="just"/>
            <a:endParaRPr lang="vi-VN" sz="2400" dirty="0">
              <a:solidFill>
                <a:schemeClr val="tx1"/>
              </a:solidFill>
            </a:endParaRPr>
          </a:p>
          <a:p>
            <a:pPr algn="just"/>
            <a:r>
              <a:rPr lang="en-US" sz="2400" dirty="0" smtClean="0">
                <a:solidFill>
                  <a:schemeClr val="tx1"/>
                </a:solidFill>
              </a:rPr>
              <a:t>          </a:t>
            </a:r>
            <a:r>
              <a:rPr lang="vi-VN" sz="2400" dirty="0" smtClean="0">
                <a:solidFill>
                  <a:schemeClr val="tx1"/>
                </a:solidFill>
              </a:rPr>
              <a:t>                                  </a:t>
            </a:r>
            <a:r>
              <a:rPr lang="vi-VN" sz="2400" b="1" dirty="0" smtClean="0">
                <a:solidFill>
                  <a:schemeClr val="tx1"/>
                </a:solidFill>
              </a:rPr>
              <a:t>Giải </a:t>
            </a:r>
            <a:r>
              <a:rPr lang="vi-VN" sz="2400" b="1" dirty="0">
                <a:solidFill>
                  <a:schemeClr val="tx1"/>
                </a:solidFill>
              </a:rPr>
              <a:t>thuật: </a:t>
            </a:r>
            <a:r>
              <a:rPr lang="en-US" sz="2400" b="1" dirty="0" err="1" smtClean="0">
                <a:solidFill>
                  <a:schemeClr val="tx1"/>
                </a:solidFill>
              </a:rPr>
              <a:t>Tìm</a:t>
            </a:r>
            <a:r>
              <a:rPr lang="en-US" sz="2400" b="1" dirty="0" smtClean="0">
                <a:solidFill>
                  <a:schemeClr val="tx1"/>
                </a:solidFill>
              </a:rPr>
              <a:t> </a:t>
            </a:r>
            <a:r>
              <a:rPr lang="en-US" sz="2400" b="1" dirty="0" err="1" smtClean="0">
                <a:solidFill>
                  <a:schemeClr val="tx1"/>
                </a:solidFill>
              </a:rPr>
              <a:t>kiếm</a:t>
            </a:r>
            <a:r>
              <a:rPr lang="en-US" sz="2400" b="1" dirty="0" smtClean="0">
                <a:solidFill>
                  <a:schemeClr val="tx1"/>
                </a:solidFill>
              </a:rPr>
              <a:t> </a:t>
            </a:r>
            <a:r>
              <a:rPr lang="en-US" sz="2400" b="1" dirty="0" err="1" smtClean="0">
                <a:solidFill>
                  <a:schemeClr val="tx1"/>
                </a:solidFill>
              </a:rPr>
              <a:t>leo</a:t>
            </a:r>
            <a:r>
              <a:rPr lang="en-US" sz="2400" b="1" dirty="0" smtClean="0">
                <a:solidFill>
                  <a:schemeClr val="tx1"/>
                </a:solidFill>
              </a:rPr>
              <a:t> </a:t>
            </a:r>
            <a:r>
              <a:rPr lang="en-US" sz="2400" b="1" dirty="0" err="1" smtClean="0">
                <a:solidFill>
                  <a:schemeClr val="tx1"/>
                </a:solidFill>
              </a:rPr>
              <a:t>đồi</a:t>
            </a:r>
            <a:endParaRPr lang="vi-VN" sz="2400" b="1" dirty="0" smtClean="0">
              <a:solidFill>
                <a:schemeClr val="tx1"/>
              </a:solidFill>
            </a:endParaRPr>
          </a:p>
          <a:p>
            <a:pPr algn="just"/>
            <a:endParaRPr lang="en-US" sz="2400" dirty="0" smtClean="0">
              <a:solidFill>
                <a:schemeClr val="tx1"/>
              </a:solidFill>
            </a:endParaRPr>
          </a:p>
          <a:p>
            <a:pPr algn="ctr"/>
            <a:r>
              <a:rPr lang="en-US" dirty="0" smtClean="0">
                <a:solidFill>
                  <a:schemeClr val="tx1"/>
                </a:solidFill>
              </a:rPr>
              <a:t>                   </a:t>
            </a:r>
            <a:r>
              <a:rPr lang="vi-VN" dirty="0" smtClean="0">
                <a:solidFill>
                  <a:schemeClr val="tx1"/>
                </a:solidFill>
              </a:rPr>
              <a:t>      </a:t>
            </a:r>
            <a:r>
              <a:rPr lang="vi-VN" sz="2000" dirty="0" smtClean="0">
                <a:solidFill>
                  <a:schemeClr val="tx1"/>
                </a:solidFill>
              </a:rPr>
              <a:t>• </a:t>
            </a:r>
            <a:r>
              <a:rPr lang="vi-VN" sz="2000" dirty="0">
                <a:solidFill>
                  <a:schemeClr val="tx1"/>
                </a:solidFill>
              </a:rPr>
              <a:t>Mở rộng trạng thái hiện tại và đánh giá các trạng thái </a:t>
            </a:r>
            <a:r>
              <a:rPr lang="vi-VN" sz="2000" dirty="0" smtClean="0">
                <a:solidFill>
                  <a:schemeClr val="tx1"/>
                </a:solidFill>
              </a:rPr>
              <a:t>       con</a:t>
            </a:r>
            <a:r>
              <a:rPr lang="en-US" sz="2000" dirty="0" smtClean="0">
                <a:solidFill>
                  <a:schemeClr val="tx1"/>
                </a:solidFill>
              </a:rPr>
              <a:t>  </a:t>
            </a:r>
            <a:r>
              <a:rPr lang="vi-VN" sz="2000" dirty="0" smtClean="0">
                <a:solidFill>
                  <a:schemeClr val="tx1"/>
                </a:solidFill>
              </a:rPr>
              <a:t>của nó</a:t>
            </a:r>
            <a:r>
              <a:rPr lang="en-US" sz="2000" dirty="0" smtClean="0">
                <a:solidFill>
                  <a:schemeClr val="tx1"/>
                </a:solidFill>
              </a:rPr>
              <a:t>  </a:t>
            </a:r>
            <a:r>
              <a:rPr lang="vi-VN" sz="2000" dirty="0" smtClean="0">
                <a:solidFill>
                  <a:schemeClr val="tx1"/>
                </a:solidFill>
              </a:rPr>
              <a:t>bằng hàm đánh giá heuristic</a:t>
            </a:r>
            <a:endParaRPr lang="en-US" sz="2000" dirty="0" smtClean="0">
              <a:solidFill>
                <a:schemeClr val="tx1"/>
              </a:solidFill>
            </a:endParaRPr>
          </a:p>
          <a:p>
            <a:pPr algn="just"/>
            <a:r>
              <a:rPr lang="en-US" sz="2000" dirty="0" smtClean="0">
                <a:solidFill>
                  <a:schemeClr val="tx1"/>
                </a:solidFill>
              </a:rPr>
              <a:t>                         </a:t>
            </a:r>
            <a:endParaRPr lang="vi-VN" sz="2000" dirty="0" smtClean="0">
              <a:solidFill>
                <a:schemeClr val="tx1"/>
              </a:solidFill>
            </a:endParaRPr>
          </a:p>
          <a:p>
            <a:pPr algn="just"/>
            <a:r>
              <a:rPr lang="vi-VN" sz="2000" dirty="0">
                <a:solidFill>
                  <a:schemeClr val="tx1"/>
                </a:solidFill>
              </a:rPr>
              <a:t> </a:t>
            </a:r>
            <a:r>
              <a:rPr lang="vi-VN" sz="2000" dirty="0" smtClean="0">
                <a:solidFill>
                  <a:schemeClr val="tx1"/>
                </a:solidFill>
              </a:rPr>
              <a:t>                  • </a:t>
            </a:r>
            <a:r>
              <a:rPr lang="vi-VN" sz="2000" dirty="0">
                <a:solidFill>
                  <a:schemeClr val="tx1"/>
                </a:solidFill>
              </a:rPr>
              <a:t>Con “tốt nhất” sẽ được </a:t>
            </a:r>
            <a:r>
              <a:rPr lang="vi-VN" sz="2000" dirty="0" smtClean="0">
                <a:solidFill>
                  <a:schemeClr val="tx1"/>
                </a:solidFill>
              </a:rPr>
              <a:t>chọn để đi tiếp </a:t>
            </a:r>
            <a:endParaRPr lang="en-US" sz="2000" dirty="0" smtClean="0">
              <a:solidFill>
                <a:schemeClr val="tx1"/>
              </a:solidFill>
            </a:endParaRPr>
          </a:p>
          <a:p>
            <a:pPr algn="just"/>
            <a:r>
              <a:rPr lang="en-US" sz="2000" dirty="0">
                <a:solidFill>
                  <a:schemeClr val="tx1"/>
                </a:solidFill>
              </a:rPr>
              <a:t> </a:t>
            </a:r>
            <a:r>
              <a:rPr lang="en-US" sz="2000" dirty="0" smtClean="0">
                <a:solidFill>
                  <a:schemeClr val="tx1"/>
                </a:solidFill>
              </a:rPr>
              <a:t>                </a:t>
            </a:r>
            <a:endParaRPr lang="en-US" sz="2400" dirty="0">
              <a:solidFill>
                <a:schemeClr val="tx1"/>
              </a:solidFill>
            </a:endParaRPr>
          </a:p>
          <a:p>
            <a:pPr algn="just"/>
            <a:r>
              <a:rPr lang="en-US" sz="2400" dirty="0" smtClean="0">
                <a:solidFill>
                  <a:schemeClr val="tx1"/>
                </a:solidFill>
              </a:rPr>
              <a:t>         </a:t>
            </a:r>
            <a:r>
              <a:rPr lang="vi-VN" sz="2400" dirty="0" smtClean="0">
                <a:solidFill>
                  <a:schemeClr val="tx1"/>
                </a:solidFill>
              </a:rPr>
              <a:t>                                                             </a:t>
            </a:r>
            <a:r>
              <a:rPr lang="vi-VN" sz="2400" b="1" dirty="0" smtClean="0">
                <a:solidFill>
                  <a:schemeClr val="tx1"/>
                </a:solidFill>
              </a:rPr>
              <a:t>Giới hạn:</a:t>
            </a:r>
            <a:r>
              <a:rPr lang="en-US" dirty="0" smtClean="0">
                <a:solidFill>
                  <a:schemeClr val="tx1"/>
                </a:solidFill>
              </a:rPr>
              <a:t>           </a:t>
            </a:r>
            <a:endParaRPr lang="vi-VN" dirty="0" smtClean="0">
              <a:solidFill>
                <a:schemeClr val="tx1"/>
              </a:solidFill>
            </a:endParaRPr>
          </a:p>
          <a:p>
            <a:pPr algn="ctr"/>
            <a:endParaRPr lang="vi-VN" dirty="0">
              <a:solidFill>
                <a:schemeClr val="tx1"/>
              </a:solidFill>
            </a:endParaRPr>
          </a:p>
          <a:p>
            <a:pPr algn="ctr"/>
            <a:r>
              <a:rPr lang="en-US" dirty="0" smtClean="0">
                <a:solidFill>
                  <a:schemeClr val="tx1"/>
                </a:solidFill>
              </a:rPr>
              <a:t> </a:t>
            </a:r>
            <a:r>
              <a:rPr lang="vi-VN" dirty="0" smtClean="0">
                <a:solidFill>
                  <a:schemeClr val="tx1"/>
                </a:solidFill>
              </a:rPr>
              <a:t> </a:t>
            </a:r>
            <a:r>
              <a:rPr lang="en-US" sz="2000" dirty="0" smtClean="0">
                <a:solidFill>
                  <a:schemeClr val="tx1"/>
                </a:solidFill>
              </a:rPr>
              <a:t>+ </a:t>
            </a:r>
            <a:r>
              <a:rPr lang="vi-VN" sz="2000" dirty="0" smtClean="0">
                <a:solidFill>
                  <a:schemeClr val="tx1"/>
                </a:solidFill>
              </a:rPr>
              <a:t>Giải </a:t>
            </a:r>
            <a:r>
              <a:rPr lang="vi-VN" sz="2000" dirty="0">
                <a:solidFill>
                  <a:schemeClr val="tx1"/>
                </a:solidFill>
              </a:rPr>
              <a:t>thuật có khuynh hướng bị sa lầy ở những cực </a:t>
            </a:r>
            <a:r>
              <a:rPr lang="vi-VN" sz="2000" dirty="0" smtClean="0">
                <a:solidFill>
                  <a:schemeClr val="tx1"/>
                </a:solidFill>
              </a:rPr>
              <a:t>đại cục bộ: </a:t>
            </a:r>
            <a:endParaRPr lang="en-US" sz="2000" dirty="0" smtClean="0">
              <a:solidFill>
                <a:schemeClr val="tx1"/>
              </a:solidFill>
            </a:endParaRPr>
          </a:p>
          <a:p>
            <a:pPr algn="just"/>
            <a:r>
              <a:rPr lang="en-US" sz="2000" dirty="0" smtClean="0">
                <a:solidFill>
                  <a:schemeClr val="tx1"/>
                </a:solidFill>
              </a:rPr>
              <a:t>             </a:t>
            </a:r>
            <a:r>
              <a:rPr lang="vi-VN" sz="2000" dirty="0" smtClean="0">
                <a:solidFill>
                  <a:schemeClr val="tx1"/>
                </a:solidFill>
              </a:rPr>
              <a:t>    </a:t>
            </a:r>
            <a:r>
              <a:rPr lang="en-US" sz="2000" dirty="0" smtClean="0">
                <a:solidFill>
                  <a:schemeClr val="tx1"/>
                </a:solidFill>
              </a:rPr>
              <a:t> </a:t>
            </a:r>
            <a:r>
              <a:rPr lang="vi-VN" sz="2000" dirty="0" smtClean="0">
                <a:solidFill>
                  <a:schemeClr val="tx1"/>
                </a:solidFill>
              </a:rPr>
              <a:t>• Lời giải tìm được không tối ưu </a:t>
            </a:r>
            <a:endParaRPr lang="en-US" sz="2000" dirty="0" smtClean="0">
              <a:solidFill>
                <a:schemeClr val="tx1"/>
              </a:solidFill>
            </a:endParaRPr>
          </a:p>
          <a:p>
            <a:pPr algn="ctr"/>
            <a:r>
              <a:rPr lang="en-US" sz="2000" dirty="0" smtClean="0">
                <a:solidFill>
                  <a:schemeClr val="tx1"/>
                </a:solidFill>
              </a:rPr>
              <a:t>   </a:t>
            </a:r>
            <a:r>
              <a:rPr lang="vi-VN" sz="2000" dirty="0" smtClean="0">
                <a:solidFill>
                  <a:schemeClr val="tx1"/>
                </a:solidFill>
              </a:rPr>
              <a:t>• </a:t>
            </a:r>
            <a:r>
              <a:rPr lang="vi-VN" sz="2000" dirty="0">
                <a:solidFill>
                  <a:schemeClr val="tx1"/>
                </a:solidFill>
              </a:rPr>
              <a:t>Không tìm được lời giải mặc dù có tồn tại lời giải </a:t>
            </a:r>
            <a:endParaRPr lang="vi-VN" sz="2000" dirty="0" smtClean="0">
              <a:solidFill>
                <a:schemeClr val="tx1"/>
              </a:solidFill>
            </a:endParaRPr>
          </a:p>
          <a:p>
            <a:pPr algn="ctr"/>
            <a:endParaRPr lang="en-US" sz="2000" dirty="0" smtClean="0">
              <a:solidFill>
                <a:schemeClr val="tx1"/>
              </a:solidFill>
            </a:endParaRPr>
          </a:p>
          <a:p>
            <a:pPr algn="ctr"/>
            <a:r>
              <a:rPr lang="vi-VN" sz="2000" dirty="0">
                <a:solidFill>
                  <a:schemeClr val="tx1"/>
                </a:solidFill>
              </a:rPr>
              <a:t> </a:t>
            </a:r>
            <a:r>
              <a:rPr lang="vi-VN" sz="2000" dirty="0" smtClean="0">
                <a:solidFill>
                  <a:schemeClr val="tx1"/>
                </a:solidFill>
              </a:rPr>
              <a:t>   </a:t>
            </a:r>
            <a:r>
              <a:rPr lang="en-US" sz="2000" dirty="0" smtClean="0">
                <a:solidFill>
                  <a:schemeClr val="tx1"/>
                </a:solidFill>
              </a:rPr>
              <a:t>+ </a:t>
            </a:r>
            <a:r>
              <a:rPr lang="vi-VN" sz="2000" dirty="0" smtClean="0">
                <a:solidFill>
                  <a:schemeClr val="tx1"/>
                </a:solidFill>
              </a:rPr>
              <a:t>Giải </a:t>
            </a:r>
            <a:r>
              <a:rPr lang="vi-VN" sz="2000" dirty="0">
                <a:solidFill>
                  <a:schemeClr val="tx1"/>
                </a:solidFill>
              </a:rPr>
              <a:t>thuật có thể gặp vòng lặp vô hạn do không lưu giữ </a:t>
            </a:r>
            <a:r>
              <a:rPr lang="vi-VN" sz="2000" dirty="0" smtClean="0">
                <a:solidFill>
                  <a:schemeClr val="tx1"/>
                </a:solidFill>
              </a:rPr>
              <a:t>thông tin </a:t>
            </a:r>
            <a:r>
              <a:rPr lang="vi-VN" sz="2000" dirty="0">
                <a:solidFill>
                  <a:schemeClr val="tx1"/>
                </a:solidFill>
              </a:rPr>
              <a:t>về các trạng thái đã duyệt</a:t>
            </a:r>
            <a:endParaRPr lang="en-US" sz="2000" dirty="0">
              <a:solidFill>
                <a:schemeClr val="tx1"/>
              </a:solidFill>
            </a:endParaRPr>
          </a:p>
        </p:txBody>
      </p:sp>
      <p:sp>
        <p:nvSpPr>
          <p:cNvPr id="11" name="Right Triangle 10">
            <a:extLst>
              <a:ext uri="{FF2B5EF4-FFF2-40B4-BE49-F238E27FC236}">
                <a16:creationId xmlns:a16="http://schemas.microsoft.com/office/drawing/2014/main" id="{51B2A4F0-234C-493C-A857-8ADADD858CB7}"/>
              </a:ext>
            </a:extLst>
          </p:cNvPr>
          <p:cNvSpPr/>
          <p:nvPr/>
        </p:nvSpPr>
        <p:spPr>
          <a:xfrm rot="10800000" flipH="1" flipV="1">
            <a:off x="0" y="-2"/>
            <a:ext cx="3897086" cy="6858000"/>
          </a:xfrm>
          <a:custGeom>
            <a:avLst/>
            <a:gdLst>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992312" h="6858000">
                <a:moveTo>
                  <a:pt x="0" y="6858000"/>
                </a:moveTo>
                <a:lnTo>
                  <a:pt x="0" y="0"/>
                </a:lnTo>
                <a:cubicBezTo>
                  <a:pt x="127075" y="1458685"/>
                  <a:pt x="79979" y="3875314"/>
                  <a:pt x="1992312" y="6858000"/>
                </a:cubicBezTo>
                <a:lnTo>
                  <a:pt x="0" y="6858000"/>
                </a:lnTo>
                <a:close/>
              </a:path>
            </a:pathLst>
          </a:custGeom>
          <a:solidFill>
            <a:srgbClr val="153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0">
            <a:extLst>
              <a:ext uri="{FF2B5EF4-FFF2-40B4-BE49-F238E27FC236}">
                <a16:creationId xmlns:a16="http://schemas.microsoft.com/office/drawing/2014/main" id="{F258FFA2-6843-41CC-8C08-F56738944E4B}"/>
              </a:ext>
            </a:extLst>
          </p:cNvPr>
          <p:cNvSpPr/>
          <p:nvPr/>
        </p:nvSpPr>
        <p:spPr>
          <a:xfrm rot="10800000" flipH="1" flipV="1">
            <a:off x="-2" y="-72575"/>
            <a:ext cx="1948545" cy="6930573"/>
          </a:xfrm>
          <a:custGeom>
            <a:avLst/>
            <a:gdLst>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50335 w 2042647"/>
              <a:gd name="connsiteY0" fmla="*/ 11866228 h 11866228"/>
              <a:gd name="connsiteX1" fmla="*/ 0 w 2042647"/>
              <a:gd name="connsiteY1" fmla="*/ 0 h 11866228"/>
              <a:gd name="connsiteX2" fmla="*/ 2042647 w 2042647"/>
              <a:gd name="connsiteY2" fmla="*/ 11866228 h 11866228"/>
              <a:gd name="connsiteX3" fmla="*/ 50335 w 2042647"/>
              <a:gd name="connsiteY3" fmla="*/ 11866228 h 11866228"/>
              <a:gd name="connsiteX0" fmla="*/ 25169 w 2017481"/>
              <a:gd name="connsiteY0" fmla="*/ 11992064 h 11992064"/>
              <a:gd name="connsiteX1" fmla="*/ 0 w 2017481"/>
              <a:gd name="connsiteY1" fmla="*/ 0 h 11992064"/>
              <a:gd name="connsiteX2" fmla="*/ 2017481 w 2017481"/>
              <a:gd name="connsiteY2" fmla="*/ 11992064 h 11992064"/>
              <a:gd name="connsiteX3" fmla="*/ 25169 w 2017481"/>
              <a:gd name="connsiteY3" fmla="*/ 11992064 h 11992064"/>
              <a:gd name="connsiteX0" fmla="*/ 25169 w 2470487"/>
              <a:gd name="connsiteY0" fmla="*/ 11992064 h 12017232"/>
              <a:gd name="connsiteX1" fmla="*/ 0 w 2470487"/>
              <a:gd name="connsiteY1" fmla="*/ 0 h 12017232"/>
              <a:gd name="connsiteX2" fmla="*/ 2470487 w 2470487"/>
              <a:gd name="connsiteY2" fmla="*/ 12017232 h 12017232"/>
              <a:gd name="connsiteX3" fmla="*/ 25169 w 2470487"/>
              <a:gd name="connsiteY3" fmla="*/ 11992064 h 12017232"/>
              <a:gd name="connsiteX0" fmla="*/ 25169 w 2470487"/>
              <a:gd name="connsiteY0" fmla="*/ 11992064 h 12017232"/>
              <a:gd name="connsiteX1" fmla="*/ 0 w 2470487"/>
              <a:gd name="connsiteY1" fmla="*/ 0 h 12017232"/>
              <a:gd name="connsiteX2" fmla="*/ 2470487 w 2470487"/>
              <a:gd name="connsiteY2" fmla="*/ 12017232 h 12017232"/>
              <a:gd name="connsiteX3" fmla="*/ 25169 w 2470487"/>
              <a:gd name="connsiteY3" fmla="*/ 11992064 h 12017232"/>
            </a:gdLst>
            <a:ahLst/>
            <a:cxnLst>
              <a:cxn ang="0">
                <a:pos x="connsiteX0" y="connsiteY0"/>
              </a:cxn>
              <a:cxn ang="0">
                <a:pos x="connsiteX1" y="connsiteY1"/>
              </a:cxn>
              <a:cxn ang="0">
                <a:pos x="connsiteX2" y="connsiteY2"/>
              </a:cxn>
              <a:cxn ang="0">
                <a:pos x="connsiteX3" y="connsiteY3"/>
              </a:cxn>
            </a:cxnLst>
            <a:rect l="l" t="t" r="r" b="b"/>
            <a:pathLst>
              <a:path w="2470487" h="12017232">
                <a:moveTo>
                  <a:pt x="25169" y="11992064"/>
                </a:moveTo>
                <a:cubicBezTo>
                  <a:pt x="25169" y="9706064"/>
                  <a:pt x="0" y="2286000"/>
                  <a:pt x="0" y="0"/>
                </a:cubicBezTo>
                <a:cubicBezTo>
                  <a:pt x="127075" y="1458685"/>
                  <a:pt x="-171688" y="7323193"/>
                  <a:pt x="2470487" y="12017232"/>
                </a:cubicBezTo>
                <a:lnTo>
                  <a:pt x="25169" y="11992064"/>
                </a:lnTo>
                <a:close/>
              </a:path>
            </a:pathLst>
          </a:custGeom>
          <a:solidFill>
            <a:srgbClr val="4F9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p:cNvSpPr/>
          <p:nvPr/>
        </p:nvSpPr>
        <p:spPr>
          <a:xfrm>
            <a:off x="457200" y="470124"/>
            <a:ext cx="1313544" cy="1055461"/>
          </a:xfrm>
          <a:prstGeom prst="diamond">
            <a:avLst/>
          </a:prstGeom>
          <a:solidFill>
            <a:schemeClr val="accent2"/>
          </a:solidFill>
          <a:ln w="38100">
            <a:solidFill>
              <a:schemeClr val="bg1"/>
            </a:solidFill>
          </a:ln>
          <a:scene3d>
            <a:camera prst="orthographicFront"/>
            <a:lightRig rig="threePt" dir="t"/>
          </a:scene3d>
          <a:sp3d>
            <a:bevelT w="152400" h="50800" prst="softRound"/>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t>2</a:t>
            </a:r>
          </a:p>
        </p:txBody>
      </p:sp>
      <p:sp>
        <p:nvSpPr>
          <p:cNvPr id="12" name="Rectangle 11"/>
          <p:cNvSpPr/>
          <p:nvPr/>
        </p:nvSpPr>
        <p:spPr>
          <a:xfrm>
            <a:off x="2162629" y="650079"/>
            <a:ext cx="5762173" cy="664028"/>
          </a:xfrm>
          <a:prstGeom prst="rect">
            <a:avLst/>
          </a:prstGeom>
          <a:solidFill>
            <a:schemeClr val="accent2"/>
          </a:solidFill>
          <a:ln w="38100">
            <a:solidFill>
              <a:schemeClr val="bg1"/>
            </a:solidFill>
          </a:ln>
          <a:scene3d>
            <a:camera prst="orthographicFront"/>
            <a:lightRig rig="threePt" dir="t"/>
          </a:scene3d>
          <a:sp3d>
            <a:bevelT w="114300" prst="artDeco"/>
          </a:sp3d>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t>MÔ TẢ THUẬT TOÁN</a:t>
            </a:r>
            <a:endParaRPr lang="en-US" sz="2800" b="1" dirty="0"/>
          </a:p>
        </p:txBody>
      </p:sp>
    </p:spTree>
    <p:extLst>
      <p:ext uri="{BB962C8B-B14F-4D97-AF65-F5344CB8AC3E}">
        <p14:creationId xmlns:p14="http://schemas.microsoft.com/office/powerpoint/2010/main" val="3007789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200" fill="hold"/>
                                        <p:tgtEl>
                                          <p:spTgt spid="9"/>
                                        </p:tgtEl>
                                        <p:attrNameLst>
                                          <p:attrName>ppt_x</p:attrName>
                                        </p:attrNameLst>
                                      </p:cBhvr>
                                      <p:tavLst>
                                        <p:tav tm="0">
                                          <p:val>
                                            <p:strVal val="0-#ppt_w/2"/>
                                          </p:val>
                                        </p:tav>
                                        <p:tav tm="100000">
                                          <p:val>
                                            <p:strVal val="#ppt_x"/>
                                          </p:val>
                                        </p:tav>
                                      </p:tavLst>
                                    </p:anim>
                                    <p:anim calcmode="lin" valueType="num">
                                      <p:cBhvr additive="base">
                                        <p:cTn id="15" dur="20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1+#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9"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BAE2C81-AB7C-41A4-9A15-1D129F6774D4}"/>
              </a:ext>
            </a:extLst>
          </p:cNvPr>
          <p:cNvPicPr>
            <a:picLocks noChangeAspect="1"/>
          </p:cNvPicPr>
          <p:nvPr/>
        </p:nvPicPr>
        <p:blipFill rotWithShape="1">
          <a:blip r:embed="rId2">
            <a:extLst>
              <a:ext uri="{28A0092B-C50C-407E-A947-70E740481C1C}">
                <a14:useLocalDpi xmlns:a14="http://schemas.microsoft.com/office/drawing/2010/main" val="0"/>
              </a:ext>
            </a:extLst>
          </a:blip>
          <a:srcRect t="7796" b="7796"/>
          <a:stretch/>
        </p:blipFill>
        <p:spPr>
          <a:xfrm>
            <a:off x="0" y="0"/>
            <a:ext cx="12191996" cy="6857998"/>
          </a:xfrm>
          <a:prstGeom prst="rect">
            <a:avLst/>
          </a:prstGeom>
        </p:spPr>
      </p:pic>
      <p:sp>
        <p:nvSpPr>
          <p:cNvPr id="10" name="Freeform: Shape 9">
            <a:extLst>
              <a:ext uri="{FF2B5EF4-FFF2-40B4-BE49-F238E27FC236}">
                <a16:creationId xmlns:a16="http://schemas.microsoft.com/office/drawing/2014/main" id="{01C598B3-DEA7-49E7-A48A-654B46EA65ED}"/>
              </a:ext>
            </a:extLst>
          </p:cNvPr>
          <p:cNvSpPr/>
          <p:nvPr/>
        </p:nvSpPr>
        <p:spPr>
          <a:xfrm rot="10800000" flipV="1">
            <a:off x="4223656" y="1"/>
            <a:ext cx="7891913" cy="6857997"/>
          </a:xfrm>
          <a:custGeom>
            <a:avLst/>
            <a:gdLst>
              <a:gd name="connsiteX0" fmla="*/ 0 w 7876202"/>
              <a:gd name="connsiteY0" fmla="*/ 6857999 h 6857999"/>
              <a:gd name="connsiteX1" fmla="*/ 7857548 w 7876202"/>
              <a:gd name="connsiteY1" fmla="*/ 6857999 h 6857999"/>
              <a:gd name="connsiteX2" fmla="*/ 4508247 w 7876202"/>
              <a:gd name="connsiteY2" fmla="*/ 35207 h 6857999"/>
              <a:gd name="connsiteX3" fmla="*/ 4424117 w 7876202"/>
              <a:gd name="connsiteY3" fmla="*/ 0 h 6857999"/>
              <a:gd name="connsiteX4" fmla="*/ 0 w 7876202"/>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6202" h="6857999">
                <a:moveTo>
                  <a:pt x="0" y="6857999"/>
                </a:moveTo>
                <a:lnTo>
                  <a:pt x="7857548" y="6857999"/>
                </a:lnTo>
                <a:cubicBezTo>
                  <a:pt x="8062399" y="2838014"/>
                  <a:pt x="6556318" y="950834"/>
                  <a:pt x="4508247" y="35207"/>
                </a:cubicBezTo>
                <a:lnTo>
                  <a:pt x="4424117" y="0"/>
                </a:lnTo>
                <a:lnTo>
                  <a:pt x="0" y="0"/>
                </a:lnTo>
                <a:close/>
              </a:path>
            </a:pathLst>
          </a:custGeom>
          <a:solidFill>
            <a:srgbClr val="1531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ight Triangle 4">
            <a:extLst>
              <a:ext uri="{FF2B5EF4-FFF2-40B4-BE49-F238E27FC236}">
                <a16:creationId xmlns:a16="http://schemas.microsoft.com/office/drawing/2014/main" id="{C32C42A0-1CB4-4BC2-B512-97BA45A3EE16}"/>
              </a:ext>
            </a:extLst>
          </p:cNvPr>
          <p:cNvSpPr/>
          <p:nvPr/>
        </p:nvSpPr>
        <p:spPr>
          <a:xfrm rot="10800000" flipV="1">
            <a:off x="4502331" y="0"/>
            <a:ext cx="7727879" cy="6858000"/>
          </a:xfrm>
          <a:custGeom>
            <a:avLst/>
            <a:gdLst>
              <a:gd name="connsiteX0" fmla="*/ 0 w 7859713"/>
              <a:gd name="connsiteY0" fmla="*/ 6858000 h 6858000"/>
              <a:gd name="connsiteX1" fmla="*/ 0 w 7859713"/>
              <a:gd name="connsiteY1" fmla="*/ 0 h 6858000"/>
              <a:gd name="connsiteX2" fmla="*/ 7859713 w 7859713"/>
              <a:gd name="connsiteY2" fmla="*/ 6858000 h 6858000"/>
              <a:gd name="connsiteX3" fmla="*/ 0 w 7859713"/>
              <a:gd name="connsiteY3" fmla="*/ 6858000 h 6858000"/>
              <a:gd name="connsiteX0" fmla="*/ 0 w 7873846"/>
              <a:gd name="connsiteY0" fmla="*/ 6858000 h 6858000"/>
              <a:gd name="connsiteX1" fmla="*/ 0 w 7873846"/>
              <a:gd name="connsiteY1" fmla="*/ 0 h 6858000"/>
              <a:gd name="connsiteX2" fmla="*/ 7859713 w 7873846"/>
              <a:gd name="connsiteY2" fmla="*/ 6858000 h 6858000"/>
              <a:gd name="connsiteX3" fmla="*/ 0 w 7873846"/>
              <a:gd name="connsiteY3" fmla="*/ 6858000 h 6858000"/>
              <a:gd name="connsiteX0" fmla="*/ 0 w 7877201"/>
              <a:gd name="connsiteY0" fmla="*/ 6858000 h 6858000"/>
              <a:gd name="connsiteX1" fmla="*/ 0 w 7877201"/>
              <a:gd name="connsiteY1" fmla="*/ 0 h 6858000"/>
              <a:gd name="connsiteX2" fmla="*/ 7859713 w 7877201"/>
              <a:gd name="connsiteY2" fmla="*/ 6858000 h 6858000"/>
              <a:gd name="connsiteX3" fmla="*/ 0 w 7877201"/>
              <a:gd name="connsiteY3" fmla="*/ 6858000 h 6858000"/>
              <a:gd name="connsiteX0" fmla="*/ 0 w 7877101"/>
              <a:gd name="connsiteY0" fmla="*/ 6858000 h 6858000"/>
              <a:gd name="connsiteX1" fmla="*/ 0 w 7877101"/>
              <a:gd name="connsiteY1" fmla="*/ 0 h 6858000"/>
              <a:gd name="connsiteX2" fmla="*/ 7859713 w 7877101"/>
              <a:gd name="connsiteY2" fmla="*/ 6858000 h 6858000"/>
              <a:gd name="connsiteX3" fmla="*/ 0 w 7877101"/>
              <a:gd name="connsiteY3" fmla="*/ 6858000 h 6858000"/>
              <a:gd name="connsiteX0" fmla="*/ 0 w 7876202"/>
              <a:gd name="connsiteY0" fmla="*/ 6858000 h 6858000"/>
              <a:gd name="connsiteX1" fmla="*/ 0 w 7876202"/>
              <a:gd name="connsiteY1" fmla="*/ 0 h 6858000"/>
              <a:gd name="connsiteX2" fmla="*/ 7859713 w 7876202"/>
              <a:gd name="connsiteY2" fmla="*/ 6858000 h 6858000"/>
              <a:gd name="connsiteX3" fmla="*/ 0 w 78762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6202" h="6858000">
                <a:moveTo>
                  <a:pt x="0" y="6858000"/>
                </a:moveTo>
                <a:lnTo>
                  <a:pt x="0" y="0"/>
                </a:lnTo>
                <a:cubicBezTo>
                  <a:pt x="3465032" y="166253"/>
                  <a:pt x="8190827" y="360218"/>
                  <a:pt x="7859713" y="6858000"/>
                </a:cubicBezTo>
                <a:lnTo>
                  <a:pt x="0" y="6858000"/>
                </a:lnTo>
                <a:close/>
              </a:path>
            </a:pathLst>
          </a:custGeom>
          <a:solidFill>
            <a:srgbClr val="4F9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t>                </a:t>
            </a:r>
          </a:p>
          <a:p>
            <a:pPr algn="just"/>
            <a:endParaRPr lang="en-US" dirty="0">
              <a:latin typeface="+mj-lt"/>
            </a:endParaRPr>
          </a:p>
          <a:p>
            <a:pPr algn="just"/>
            <a:endParaRPr lang="en-US" dirty="0" smtClean="0">
              <a:latin typeface="+mj-lt"/>
            </a:endParaRPr>
          </a:p>
        </p:txBody>
      </p:sp>
      <p:sp>
        <p:nvSpPr>
          <p:cNvPr id="11" name="Right Triangle 10">
            <a:extLst>
              <a:ext uri="{FF2B5EF4-FFF2-40B4-BE49-F238E27FC236}">
                <a16:creationId xmlns:a16="http://schemas.microsoft.com/office/drawing/2014/main" id="{51B2A4F0-234C-493C-A857-8ADADD858CB7}"/>
              </a:ext>
            </a:extLst>
          </p:cNvPr>
          <p:cNvSpPr/>
          <p:nvPr/>
        </p:nvSpPr>
        <p:spPr>
          <a:xfrm rot="10800000" flipH="1" flipV="1">
            <a:off x="0" y="-2"/>
            <a:ext cx="3897086" cy="6858000"/>
          </a:xfrm>
          <a:custGeom>
            <a:avLst/>
            <a:gdLst>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992312" h="6858000">
                <a:moveTo>
                  <a:pt x="0" y="6858000"/>
                </a:moveTo>
                <a:lnTo>
                  <a:pt x="0" y="0"/>
                </a:lnTo>
                <a:cubicBezTo>
                  <a:pt x="127075" y="1458685"/>
                  <a:pt x="79979" y="3875314"/>
                  <a:pt x="1992312" y="6858000"/>
                </a:cubicBezTo>
                <a:lnTo>
                  <a:pt x="0" y="6858000"/>
                </a:lnTo>
                <a:close/>
              </a:path>
            </a:pathLst>
          </a:custGeom>
          <a:solidFill>
            <a:srgbClr val="153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0">
            <a:extLst>
              <a:ext uri="{FF2B5EF4-FFF2-40B4-BE49-F238E27FC236}">
                <a16:creationId xmlns:a16="http://schemas.microsoft.com/office/drawing/2014/main" id="{F258FFA2-6843-41CC-8C08-F56738944E4B}"/>
              </a:ext>
            </a:extLst>
          </p:cNvPr>
          <p:cNvSpPr/>
          <p:nvPr/>
        </p:nvSpPr>
        <p:spPr>
          <a:xfrm rot="10800000" flipH="1" flipV="1">
            <a:off x="-2" y="-72575"/>
            <a:ext cx="1948545" cy="6930573"/>
          </a:xfrm>
          <a:custGeom>
            <a:avLst/>
            <a:gdLst>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50335 w 2042647"/>
              <a:gd name="connsiteY0" fmla="*/ 11866228 h 11866228"/>
              <a:gd name="connsiteX1" fmla="*/ 0 w 2042647"/>
              <a:gd name="connsiteY1" fmla="*/ 0 h 11866228"/>
              <a:gd name="connsiteX2" fmla="*/ 2042647 w 2042647"/>
              <a:gd name="connsiteY2" fmla="*/ 11866228 h 11866228"/>
              <a:gd name="connsiteX3" fmla="*/ 50335 w 2042647"/>
              <a:gd name="connsiteY3" fmla="*/ 11866228 h 11866228"/>
              <a:gd name="connsiteX0" fmla="*/ 25169 w 2017481"/>
              <a:gd name="connsiteY0" fmla="*/ 11992064 h 11992064"/>
              <a:gd name="connsiteX1" fmla="*/ 0 w 2017481"/>
              <a:gd name="connsiteY1" fmla="*/ 0 h 11992064"/>
              <a:gd name="connsiteX2" fmla="*/ 2017481 w 2017481"/>
              <a:gd name="connsiteY2" fmla="*/ 11992064 h 11992064"/>
              <a:gd name="connsiteX3" fmla="*/ 25169 w 2017481"/>
              <a:gd name="connsiteY3" fmla="*/ 11992064 h 11992064"/>
              <a:gd name="connsiteX0" fmla="*/ 25169 w 2470487"/>
              <a:gd name="connsiteY0" fmla="*/ 11992064 h 12017232"/>
              <a:gd name="connsiteX1" fmla="*/ 0 w 2470487"/>
              <a:gd name="connsiteY1" fmla="*/ 0 h 12017232"/>
              <a:gd name="connsiteX2" fmla="*/ 2470487 w 2470487"/>
              <a:gd name="connsiteY2" fmla="*/ 12017232 h 12017232"/>
              <a:gd name="connsiteX3" fmla="*/ 25169 w 2470487"/>
              <a:gd name="connsiteY3" fmla="*/ 11992064 h 12017232"/>
              <a:gd name="connsiteX0" fmla="*/ 25169 w 2470487"/>
              <a:gd name="connsiteY0" fmla="*/ 11992064 h 12017232"/>
              <a:gd name="connsiteX1" fmla="*/ 0 w 2470487"/>
              <a:gd name="connsiteY1" fmla="*/ 0 h 12017232"/>
              <a:gd name="connsiteX2" fmla="*/ 2470487 w 2470487"/>
              <a:gd name="connsiteY2" fmla="*/ 12017232 h 12017232"/>
              <a:gd name="connsiteX3" fmla="*/ 25169 w 2470487"/>
              <a:gd name="connsiteY3" fmla="*/ 11992064 h 12017232"/>
            </a:gdLst>
            <a:ahLst/>
            <a:cxnLst>
              <a:cxn ang="0">
                <a:pos x="connsiteX0" y="connsiteY0"/>
              </a:cxn>
              <a:cxn ang="0">
                <a:pos x="connsiteX1" y="connsiteY1"/>
              </a:cxn>
              <a:cxn ang="0">
                <a:pos x="connsiteX2" y="connsiteY2"/>
              </a:cxn>
              <a:cxn ang="0">
                <a:pos x="connsiteX3" y="connsiteY3"/>
              </a:cxn>
            </a:cxnLst>
            <a:rect l="l" t="t" r="r" b="b"/>
            <a:pathLst>
              <a:path w="2470487" h="12017232">
                <a:moveTo>
                  <a:pt x="25169" y="11992064"/>
                </a:moveTo>
                <a:cubicBezTo>
                  <a:pt x="25169" y="9706064"/>
                  <a:pt x="0" y="2286000"/>
                  <a:pt x="0" y="0"/>
                </a:cubicBezTo>
                <a:cubicBezTo>
                  <a:pt x="127075" y="1458685"/>
                  <a:pt x="-171688" y="7323193"/>
                  <a:pt x="2470487" y="12017232"/>
                </a:cubicBezTo>
                <a:lnTo>
                  <a:pt x="25169" y="11992064"/>
                </a:lnTo>
                <a:close/>
              </a:path>
            </a:pathLst>
          </a:custGeom>
          <a:solidFill>
            <a:srgbClr val="4F9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amond 11"/>
          <p:cNvSpPr/>
          <p:nvPr/>
        </p:nvSpPr>
        <p:spPr>
          <a:xfrm>
            <a:off x="457200" y="470124"/>
            <a:ext cx="1313544" cy="1055461"/>
          </a:xfrm>
          <a:prstGeom prst="diamond">
            <a:avLst/>
          </a:prstGeom>
          <a:solidFill>
            <a:schemeClr val="accent2"/>
          </a:solidFill>
          <a:ln w="38100">
            <a:solidFill>
              <a:schemeClr val="bg1"/>
            </a:solidFill>
          </a:ln>
          <a:scene3d>
            <a:camera prst="orthographicFront"/>
            <a:lightRig rig="threePt" dir="t"/>
          </a:scene3d>
          <a:sp3d>
            <a:bevelT w="152400" h="50800" prst="softRound"/>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t>2</a:t>
            </a:r>
          </a:p>
        </p:txBody>
      </p:sp>
      <p:sp>
        <p:nvSpPr>
          <p:cNvPr id="14" name="Rectangle 13"/>
          <p:cNvSpPr/>
          <p:nvPr/>
        </p:nvSpPr>
        <p:spPr>
          <a:xfrm>
            <a:off x="2162629" y="650079"/>
            <a:ext cx="5762173" cy="664028"/>
          </a:xfrm>
          <a:prstGeom prst="rect">
            <a:avLst/>
          </a:prstGeom>
          <a:solidFill>
            <a:schemeClr val="accent2"/>
          </a:solidFill>
          <a:ln w="38100">
            <a:solidFill>
              <a:schemeClr val="bg1"/>
            </a:solidFill>
          </a:ln>
          <a:scene3d>
            <a:camera prst="orthographicFront"/>
            <a:lightRig rig="threePt" dir="t"/>
          </a:scene3d>
          <a:sp3d>
            <a:bevelT w="114300" prst="artDeco"/>
          </a:sp3d>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t>MÔ TẢ THUẬT TOÁN</a:t>
            </a:r>
            <a:endParaRPr lang="en-US" sz="28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572" y="1995709"/>
            <a:ext cx="4569313" cy="3873024"/>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1942" y="1964181"/>
            <a:ext cx="4066688" cy="3873027"/>
          </a:xfrm>
          <a:prstGeom prst="rect">
            <a:avLst/>
          </a:prstGeom>
        </p:spPr>
      </p:pic>
    </p:spTree>
    <p:extLst>
      <p:ext uri="{BB962C8B-B14F-4D97-AF65-F5344CB8AC3E}">
        <p14:creationId xmlns:p14="http://schemas.microsoft.com/office/powerpoint/2010/main" val="2650664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BAE2C81-AB7C-41A4-9A15-1D129F6774D4}"/>
              </a:ext>
            </a:extLst>
          </p:cNvPr>
          <p:cNvPicPr>
            <a:picLocks noChangeAspect="1"/>
          </p:cNvPicPr>
          <p:nvPr/>
        </p:nvPicPr>
        <p:blipFill rotWithShape="1">
          <a:blip r:embed="rId2">
            <a:extLst>
              <a:ext uri="{28A0092B-C50C-407E-A947-70E740481C1C}">
                <a14:useLocalDpi xmlns:a14="http://schemas.microsoft.com/office/drawing/2010/main" val="0"/>
              </a:ext>
            </a:extLst>
          </a:blip>
          <a:srcRect t="7796" b="7796"/>
          <a:stretch/>
        </p:blipFill>
        <p:spPr>
          <a:xfrm>
            <a:off x="0" y="0"/>
            <a:ext cx="12191996" cy="6857998"/>
          </a:xfrm>
          <a:prstGeom prst="rect">
            <a:avLst/>
          </a:prstGeom>
        </p:spPr>
      </p:pic>
      <p:sp>
        <p:nvSpPr>
          <p:cNvPr id="10" name="Freeform: Shape 9">
            <a:extLst>
              <a:ext uri="{FF2B5EF4-FFF2-40B4-BE49-F238E27FC236}">
                <a16:creationId xmlns:a16="http://schemas.microsoft.com/office/drawing/2014/main" id="{01C598B3-DEA7-49E7-A48A-654B46EA65ED}"/>
              </a:ext>
            </a:extLst>
          </p:cNvPr>
          <p:cNvSpPr/>
          <p:nvPr/>
        </p:nvSpPr>
        <p:spPr>
          <a:xfrm flipV="1">
            <a:off x="0" y="1"/>
            <a:ext cx="7876202" cy="6857999"/>
          </a:xfrm>
          <a:custGeom>
            <a:avLst/>
            <a:gdLst>
              <a:gd name="connsiteX0" fmla="*/ 0 w 7876202"/>
              <a:gd name="connsiteY0" fmla="*/ 6857999 h 6857999"/>
              <a:gd name="connsiteX1" fmla="*/ 7857548 w 7876202"/>
              <a:gd name="connsiteY1" fmla="*/ 6857999 h 6857999"/>
              <a:gd name="connsiteX2" fmla="*/ 4508247 w 7876202"/>
              <a:gd name="connsiteY2" fmla="*/ 35207 h 6857999"/>
              <a:gd name="connsiteX3" fmla="*/ 4424117 w 7876202"/>
              <a:gd name="connsiteY3" fmla="*/ 0 h 6857999"/>
              <a:gd name="connsiteX4" fmla="*/ 0 w 7876202"/>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6202" h="6857999">
                <a:moveTo>
                  <a:pt x="0" y="6857999"/>
                </a:moveTo>
                <a:lnTo>
                  <a:pt x="7857548" y="6857999"/>
                </a:lnTo>
                <a:cubicBezTo>
                  <a:pt x="8062399" y="2838014"/>
                  <a:pt x="6556318" y="950834"/>
                  <a:pt x="4508247" y="35207"/>
                </a:cubicBezTo>
                <a:lnTo>
                  <a:pt x="4424117" y="0"/>
                </a:lnTo>
                <a:lnTo>
                  <a:pt x="0" y="0"/>
                </a:lnTo>
                <a:close/>
              </a:path>
            </a:pathLst>
          </a:custGeom>
          <a:solidFill>
            <a:srgbClr val="1531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ight Triangle 4">
            <a:extLst>
              <a:ext uri="{FF2B5EF4-FFF2-40B4-BE49-F238E27FC236}">
                <a16:creationId xmlns:a16="http://schemas.microsoft.com/office/drawing/2014/main" id="{C32C42A0-1CB4-4BC2-B512-97BA45A3EE16}"/>
              </a:ext>
            </a:extLst>
          </p:cNvPr>
          <p:cNvSpPr/>
          <p:nvPr/>
        </p:nvSpPr>
        <p:spPr>
          <a:xfrm flipV="1">
            <a:off x="0" y="0"/>
            <a:ext cx="7876202" cy="6858000"/>
          </a:xfrm>
          <a:custGeom>
            <a:avLst/>
            <a:gdLst>
              <a:gd name="connsiteX0" fmla="*/ 0 w 7859713"/>
              <a:gd name="connsiteY0" fmla="*/ 6858000 h 6858000"/>
              <a:gd name="connsiteX1" fmla="*/ 0 w 7859713"/>
              <a:gd name="connsiteY1" fmla="*/ 0 h 6858000"/>
              <a:gd name="connsiteX2" fmla="*/ 7859713 w 7859713"/>
              <a:gd name="connsiteY2" fmla="*/ 6858000 h 6858000"/>
              <a:gd name="connsiteX3" fmla="*/ 0 w 7859713"/>
              <a:gd name="connsiteY3" fmla="*/ 6858000 h 6858000"/>
              <a:gd name="connsiteX0" fmla="*/ 0 w 7873846"/>
              <a:gd name="connsiteY0" fmla="*/ 6858000 h 6858000"/>
              <a:gd name="connsiteX1" fmla="*/ 0 w 7873846"/>
              <a:gd name="connsiteY1" fmla="*/ 0 h 6858000"/>
              <a:gd name="connsiteX2" fmla="*/ 7859713 w 7873846"/>
              <a:gd name="connsiteY2" fmla="*/ 6858000 h 6858000"/>
              <a:gd name="connsiteX3" fmla="*/ 0 w 7873846"/>
              <a:gd name="connsiteY3" fmla="*/ 6858000 h 6858000"/>
              <a:gd name="connsiteX0" fmla="*/ 0 w 7877201"/>
              <a:gd name="connsiteY0" fmla="*/ 6858000 h 6858000"/>
              <a:gd name="connsiteX1" fmla="*/ 0 w 7877201"/>
              <a:gd name="connsiteY1" fmla="*/ 0 h 6858000"/>
              <a:gd name="connsiteX2" fmla="*/ 7859713 w 7877201"/>
              <a:gd name="connsiteY2" fmla="*/ 6858000 h 6858000"/>
              <a:gd name="connsiteX3" fmla="*/ 0 w 7877201"/>
              <a:gd name="connsiteY3" fmla="*/ 6858000 h 6858000"/>
              <a:gd name="connsiteX0" fmla="*/ 0 w 7877101"/>
              <a:gd name="connsiteY0" fmla="*/ 6858000 h 6858000"/>
              <a:gd name="connsiteX1" fmla="*/ 0 w 7877101"/>
              <a:gd name="connsiteY1" fmla="*/ 0 h 6858000"/>
              <a:gd name="connsiteX2" fmla="*/ 7859713 w 7877101"/>
              <a:gd name="connsiteY2" fmla="*/ 6858000 h 6858000"/>
              <a:gd name="connsiteX3" fmla="*/ 0 w 7877101"/>
              <a:gd name="connsiteY3" fmla="*/ 6858000 h 6858000"/>
              <a:gd name="connsiteX0" fmla="*/ 0 w 7876202"/>
              <a:gd name="connsiteY0" fmla="*/ 6858000 h 6858000"/>
              <a:gd name="connsiteX1" fmla="*/ 0 w 7876202"/>
              <a:gd name="connsiteY1" fmla="*/ 0 h 6858000"/>
              <a:gd name="connsiteX2" fmla="*/ 7859713 w 7876202"/>
              <a:gd name="connsiteY2" fmla="*/ 6858000 h 6858000"/>
              <a:gd name="connsiteX3" fmla="*/ 0 w 78762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6202" h="6858000">
                <a:moveTo>
                  <a:pt x="0" y="6858000"/>
                </a:moveTo>
                <a:lnTo>
                  <a:pt x="0" y="0"/>
                </a:lnTo>
                <a:cubicBezTo>
                  <a:pt x="3465032" y="166253"/>
                  <a:pt x="8190827" y="360218"/>
                  <a:pt x="7859713" y="6858000"/>
                </a:cubicBezTo>
                <a:lnTo>
                  <a:pt x="0" y="6858000"/>
                </a:lnTo>
                <a:close/>
              </a:path>
            </a:pathLst>
          </a:custGeom>
          <a:solidFill>
            <a:srgbClr val="4F9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1B2A4F0-234C-493C-A857-8ADADD858CB7}"/>
              </a:ext>
            </a:extLst>
          </p:cNvPr>
          <p:cNvSpPr/>
          <p:nvPr/>
        </p:nvSpPr>
        <p:spPr>
          <a:xfrm flipH="1" flipV="1">
            <a:off x="10199688" y="0"/>
            <a:ext cx="1992312" cy="6858000"/>
          </a:xfrm>
          <a:custGeom>
            <a:avLst/>
            <a:gdLst>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992312" h="6858000">
                <a:moveTo>
                  <a:pt x="0" y="6858000"/>
                </a:moveTo>
                <a:lnTo>
                  <a:pt x="0" y="0"/>
                </a:lnTo>
                <a:cubicBezTo>
                  <a:pt x="127075" y="1458685"/>
                  <a:pt x="79979" y="3875314"/>
                  <a:pt x="1992312" y="6858000"/>
                </a:cubicBezTo>
                <a:lnTo>
                  <a:pt x="0" y="6858000"/>
                </a:lnTo>
                <a:close/>
              </a:path>
            </a:pathLst>
          </a:custGeom>
          <a:solidFill>
            <a:srgbClr val="153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0">
            <a:extLst>
              <a:ext uri="{FF2B5EF4-FFF2-40B4-BE49-F238E27FC236}">
                <a16:creationId xmlns:a16="http://schemas.microsoft.com/office/drawing/2014/main" id="{F258FFA2-6843-41CC-8C08-F56738944E4B}"/>
              </a:ext>
            </a:extLst>
          </p:cNvPr>
          <p:cNvSpPr/>
          <p:nvPr/>
        </p:nvSpPr>
        <p:spPr>
          <a:xfrm flipH="1" flipV="1">
            <a:off x="10781738" y="-14515"/>
            <a:ext cx="1424777" cy="6930573"/>
          </a:xfrm>
          <a:custGeom>
            <a:avLst/>
            <a:gdLst>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50335 w 2042647"/>
              <a:gd name="connsiteY0" fmla="*/ 11866228 h 11866228"/>
              <a:gd name="connsiteX1" fmla="*/ 0 w 2042647"/>
              <a:gd name="connsiteY1" fmla="*/ 0 h 11866228"/>
              <a:gd name="connsiteX2" fmla="*/ 2042647 w 2042647"/>
              <a:gd name="connsiteY2" fmla="*/ 11866228 h 11866228"/>
              <a:gd name="connsiteX3" fmla="*/ 50335 w 2042647"/>
              <a:gd name="connsiteY3" fmla="*/ 11866228 h 11866228"/>
              <a:gd name="connsiteX0" fmla="*/ 25169 w 2017481"/>
              <a:gd name="connsiteY0" fmla="*/ 11992064 h 11992064"/>
              <a:gd name="connsiteX1" fmla="*/ 0 w 2017481"/>
              <a:gd name="connsiteY1" fmla="*/ 0 h 11992064"/>
              <a:gd name="connsiteX2" fmla="*/ 2017481 w 2017481"/>
              <a:gd name="connsiteY2" fmla="*/ 11992064 h 11992064"/>
              <a:gd name="connsiteX3" fmla="*/ 25169 w 2017481"/>
              <a:gd name="connsiteY3" fmla="*/ 11992064 h 11992064"/>
              <a:gd name="connsiteX0" fmla="*/ 25169 w 2470487"/>
              <a:gd name="connsiteY0" fmla="*/ 11992064 h 12017232"/>
              <a:gd name="connsiteX1" fmla="*/ 0 w 2470487"/>
              <a:gd name="connsiteY1" fmla="*/ 0 h 12017232"/>
              <a:gd name="connsiteX2" fmla="*/ 2470487 w 2470487"/>
              <a:gd name="connsiteY2" fmla="*/ 12017232 h 12017232"/>
              <a:gd name="connsiteX3" fmla="*/ 25169 w 2470487"/>
              <a:gd name="connsiteY3" fmla="*/ 11992064 h 12017232"/>
              <a:gd name="connsiteX0" fmla="*/ 25169 w 2470487"/>
              <a:gd name="connsiteY0" fmla="*/ 11992064 h 12017232"/>
              <a:gd name="connsiteX1" fmla="*/ 0 w 2470487"/>
              <a:gd name="connsiteY1" fmla="*/ 0 h 12017232"/>
              <a:gd name="connsiteX2" fmla="*/ 2470487 w 2470487"/>
              <a:gd name="connsiteY2" fmla="*/ 12017232 h 12017232"/>
              <a:gd name="connsiteX3" fmla="*/ 25169 w 2470487"/>
              <a:gd name="connsiteY3" fmla="*/ 11992064 h 12017232"/>
            </a:gdLst>
            <a:ahLst/>
            <a:cxnLst>
              <a:cxn ang="0">
                <a:pos x="connsiteX0" y="connsiteY0"/>
              </a:cxn>
              <a:cxn ang="0">
                <a:pos x="connsiteX1" y="connsiteY1"/>
              </a:cxn>
              <a:cxn ang="0">
                <a:pos x="connsiteX2" y="connsiteY2"/>
              </a:cxn>
              <a:cxn ang="0">
                <a:pos x="connsiteX3" y="connsiteY3"/>
              </a:cxn>
            </a:cxnLst>
            <a:rect l="l" t="t" r="r" b="b"/>
            <a:pathLst>
              <a:path w="2470487" h="12017232">
                <a:moveTo>
                  <a:pt x="25169" y="11992064"/>
                </a:moveTo>
                <a:cubicBezTo>
                  <a:pt x="25169" y="9706064"/>
                  <a:pt x="0" y="2286000"/>
                  <a:pt x="0" y="0"/>
                </a:cubicBezTo>
                <a:cubicBezTo>
                  <a:pt x="127075" y="1458685"/>
                  <a:pt x="-171688" y="7323193"/>
                  <a:pt x="2470487" y="12017232"/>
                </a:cubicBezTo>
                <a:lnTo>
                  <a:pt x="25169" y="11992064"/>
                </a:lnTo>
                <a:close/>
              </a:path>
            </a:pathLst>
          </a:custGeom>
          <a:solidFill>
            <a:srgbClr val="4F9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amond 11"/>
          <p:cNvSpPr/>
          <p:nvPr/>
        </p:nvSpPr>
        <p:spPr>
          <a:xfrm>
            <a:off x="602341" y="291455"/>
            <a:ext cx="1313544" cy="1062946"/>
          </a:xfrm>
          <a:prstGeom prst="diamond">
            <a:avLst/>
          </a:prstGeom>
          <a:solidFill>
            <a:schemeClr val="accent1">
              <a:lumMod val="60000"/>
              <a:lumOff val="40000"/>
            </a:schemeClr>
          </a:solidFill>
          <a:ln w="38100">
            <a:solidFill>
              <a:schemeClr val="bg1"/>
            </a:solidFill>
          </a:ln>
          <a:scene3d>
            <a:camera prst="orthographicFront"/>
            <a:lightRig rig="threePt" dir="t"/>
          </a:scene3d>
          <a:sp3d>
            <a:bevelT w="152400" h="50800" prst="softRound"/>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a:t>3</a:t>
            </a:r>
            <a:endParaRPr lang="en-US" sz="4000" b="1" dirty="0" smtClean="0"/>
          </a:p>
        </p:txBody>
      </p:sp>
      <p:sp>
        <p:nvSpPr>
          <p:cNvPr id="14" name="Rectangle 13"/>
          <p:cNvSpPr/>
          <p:nvPr/>
        </p:nvSpPr>
        <p:spPr>
          <a:xfrm>
            <a:off x="2307770" y="484789"/>
            <a:ext cx="5762173" cy="664028"/>
          </a:xfrm>
          <a:prstGeom prst="rect">
            <a:avLst/>
          </a:prstGeom>
          <a:solidFill>
            <a:schemeClr val="accent1">
              <a:lumMod val="60000"/>
              <a:lumOff val="40000"/>
            </a:schemeClr>
          </a:solidFill>
          <a:ln w="38100">
            <a:solidFill>
              <a:schemeClr val="bg1"/>
            </a:solidFill>
          </a:ln>
          <a:scene3d>
            <a:camera prst="orthographicFront"/>
            <a:lightRig rig="threePt" dir="t"/>
          </a:scene3d>
          <a:sp3d>
            <a:bevelT w="114300" prst="artDeco"/>
          </a:sp3d>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t>CÀI ĐẶT MINH HỌA</a:t>
            </a:r>
            <a:endParaRPr lang="en-US" sz="28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5885" y="1895901"/>
            <a:ext cx="6350234" cy="4075676"/>
          </a:xfrm>
          <a:prstGeom prst="rect">
            <a:avLst/>
          </a:prstGeom>
        </p:spPr>
      </p:pic>
    </p:spTree>
    <p:extLst>
      <p:ext uri="{BB962C8B-B14F-4D97-AF65-F5344CB8AC3E}">
        <p14:creationId xmlns:p14="http://schemas.microsoft.com/office/powerpoint/2010/main" val="2682747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 presetClass="entr" presetSubtype="2"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200" fill="hold"/>
                                        <p:tgtEl>
                                          <p:spTgt spid="12"/>
                                        </p:tgtEl>
                                        <p:attrNameLst>
                                          <p:attrName>ppt_x</p:attrName>
                                        </p:attrNameLst>
                                      </p:cBhvr>
                                      <p:tavLst>
                                        <p:tav tm="0">
                                          <p:val>
                                            <p:strVal val="0-#ppt_w/2"/>
                                          </p:val>
                                        </p:tav>
                                        <p:tav tm="100000">
                                          <p:val>
                                            <p:strVal val="#ppt_x"/>
                                          </p:val>
                                        </p:tav>
                                      </p:tavLst>
                                    </p:anim>
                                    <p:anim calcmode="lin" valueType="num">
                                      <p:cBhvr additive="base">
                                        <p:cTn id="18" dur="2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BAE2C81-AB7C-41A4-9A15-1D129F6774D4}"/>
              </a:ext>
            </a:extLst>
          </p:cNvPr>
          <p:cNvPicPr>
            <a:picLocks noChangeAspect="1"/>
          </p:cNvPicPr>
          <p:nvPr/>
        </p:nvPicPr>
        <p:blipFill rotWithShape="1">
          <a:blip r:embed="rId2">
            <a:extLst>
              <a:ext uri="{28A0092B-C50C-407E-A947-70E740481C1C}">
                <a14:useLocalDpi xmlns:a14="http://schemas.microsoft.com/office/drawing/2010/main" val="0"/>
              </a:ext>
            </a:extLst>
          </a:blip>
          <a:srcRect t="7796" b="7796"/>
          <a:stretch/>
        </p:blipFill>
        <p:spPr>
          <a:xfrm>
            <a:off x="0" y="0"/>
            <a:ext cx="12191996" cy="6857998"/>
          </a:xfrm>
          <a:prstGeom prst="rect">
            <a:avLst/>
          </a:prstGeom>
        </p:spPr>
      </p:pic>
      <p:sp>
        <p:nvSpPr>
          <p:cNvPr id="10" name="Freeform: Shape 9">
            <a:extLst>
              <a:ext uri="{FF2B5EF4-FFF2-40B4-BE49-F238E27FC236}">
                <a16:creationId xmlns:a16="http://schemas.microsoft.com/office/drawing/2014/main" id="{01C598B3-DEA7-49E7-A48A-654B46EA65ED}"/>
              </a:ext>
            </a:extLst>
          </p:cNvPr>
          <p:cNvSpPr/>
          <p:nvPr/>
        </p:nvSpPr>
        <p:spPr>
          <a:xfrm flipV="1">
            <a:off x="-1" y="0"/>
            <a:ext cx="8186057" cy="6857999"/>
          </a:xfrm>
          <a:custGeom>
            <a:avLst/>
            <a:gdLst>
              <a:gd name="connsiteX0" fmla="*/ 0 w 7876202"/>
              <a:gd name="connsiteY0" fmla="*/ 6857999 h 6857999"/>
              <a:gd name="connsiteX1" fmla="*/ 7857548 w 7876202"/>
              <a:gd name="connsiteY1" fmla="*/ 6857999 h 6857999"/>
              <a:gd name="connsiteX2" fmla="*/ 4508247 w 7876202"/>
              <a:gd name="connsiteY2" fmla="*/ 35207 h 6857999"/>
              <a:gd name="connsiteX3" fmla="*/ 4424117 w 7876202"/>
              <a:gd name="connsiteY3" fmla="*/ 0 h 6857999"/>
              <a:gd name="connsiteX4" fmla="*/ 0 w 7876202"/>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6202" h="6857999">
                <a:moveTo>
                  <a:pt x="0" y="6857999"/>
                </a:moveTo>
                <a:lnTo>
                  <a:pt x="7857548" y="6857999"/>
                </a:lnTo>
                <a:cubicBezTo>
                  <a:pt x="8062399" y="2838014"/>
                  <a:pt x="6556318" y="950834"/>
                  <a:pt x="4508247" y="35207"/>
                </a:cubicBezTo>
                <a:lnTo>
                  <a:pt x="4424117" y="0"/>
                </a:lnTo>
                <a:lnTo>
                  <a:pt x="0" y="0"/>
                </a:lnTo>
                <a:close/>
              </a:path>
            </a:pathLst>
          </a:custGeom>
          <a:solidFill>
            <a:srgbClr val="1531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ight Triangle 4">
            <a:extLst>
              <a:ext uri="{FF2B5EF4-FFF2-40B4-BE49-F238E27FC236}">
                <a16:creationId xmlns:a16="http://schemas.microsoft.com/office/drawing/2014/main" id="{C32C42A0-1CB4-4BC2-B512-97BA45A3EE16}"/>
              </a:ext>
            </a:extLst>
          </p:cNvPr>
          <p:cNvSpPr/>
          <p:nvPr/>
        </p:nvSpPr>
        <p:spPr>
          <a:xfrm flipV="1">
            <a:off x="7257" y="0"/>
            <a:ext cx="8178799" cy="6858000"/>
          </a:xfrm>
          <a:custGeom>
            <a:avLst/>
            <a:gdLst>
              <a:gd name="connsiteX0" fmla="*/ 0 w 7859713"/>
              <a:gd name="connsiteY0" fmla="*/ 6858000 h 6858000"/>
              <a:gd name="connsiteX1" fmla="*/ 0 w 7859713"/>
              <a:gd name="connsiteY1" fmla="*/ 0 h 6858000"/>
              <a:gd name="connsiteX2" fmla="*/ 7859713 w 7859713"/>
              <a:gd name="connsiteY2" fmla="*/ 6858000 h 6858000"/>
              <a:gd name="connsiteX3" fmla="*/ 0 w 7859713"/>
              <a:gd name="connsiteY3" fmla="*/ 6858000 h 6858000"/>
              <a:gd name="connsiteX0" fmla="*/ 0 w 7873846"/>
              <a:gd name="connsiteY0" fmla="*/ 6858000 h 6858000"/>
              <a:gd name="connsiteX1" fmla="*/ 0 w 7873846"/>
              <a:gd name="connsiteY1" fmla="*/ 0 h 6858000"/>
              <a:gd name="connsiteX2" fmla="*/ 7859713 w 7873846"/>
              <a:gd name="connsiteY2" fmla="*/ 6858000 h 6858000"/>
              <a:gd name="connsiteX3" fmla="*/ 0 w 7873846"/>
              <a:gd name="connsiteY3" fmla="*/ 6858000 h 6858000"/>
              <a:gd name="connsiteX0" fmla="*/ 0 w 7877201"/>
              <a:gd name="connsiteY0" fmla="*/ 6858000 h 6858000"/>
              <a:gd name="connsiteX1" fmla="*/ 0 w 7877201"/>
              <a:gd name="connsiteY1" fmla="*/ 0 h 6858000"/>
              <a:gd name="connsiteX2" fmla="*/ 7859713 w 7877201"/>
              <a:gd name="connsiteY2" fmla="*/ 6858000 h 6858000"/>
              <a:gd name="connsiteX3" fmla="*/ 0 w 7877201"/>
              <a:gd name="connsiteY3" fmla="*/ 6858000 h 6858000"/>
              <a:gd name="connsiteX0" fmla="*/ 0 w 7877101"/>
              <a:gd name="connsiteY0" fmla="*/ 6858000 h 6858000"/>
              <a:gd name="connsiteX1" fmla="*/ 0 w 7877101"/>
              <a:gd name="connsiteY1" fmla="*/ 0 h 6858000"/>
              <a:gd name="connsiteX2" fmla="*/ 7859713 w 7877101"/>
              <a:gd name="connsiteY2" fmla="*/ 6858000 h 6858000"/>
              <a:gd name="connsiteX3" fmla="*/ 0 w 7877101"/>
              <a:gd name="connsiteY3" fmla="*/ 6858000 h 6858000"/>
              <a:gd name="connsiteX0" fmla="*/ 0 w 7876202"/>
              <a:gd name="connsiteY0" fmla="*/ 6858000 h 6858000"/>
              <a:gd name="connsiteX1" fmla="*/ 0 w 7876202"/>
              <a:gd name="connsiteY1" fmla="*/ 0 h 6858000"/>
              <a:gd name="connsiteX2" fmla="*/ 7859713 w 7876202"/>
              <a:gd name="connsiteY2" fmla="*/ 6858000 h 6858000"/>
              <a:gd name="connsiteX3" fmla="*/ 0 w 78762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6202" h="6858000">
                <a:moveTo>
                  <a:pt x="0" y="6858000"/>
                </a:moveTo>
                <a:lnTo>
                  <a:pt x="0" y="0"/>
                </a:lnTo>
                <a:cubicBezTo>
                  <a:pt x="3465032" y="166253"/>
                  <a:pt x="8190827" y="360218"/>
                  <a:pt x="7859713" y="6858000"/>
                </a:cubicBezTo>
                <a:lnTo>
                  <a:pt x="0" y="6858000"/>
                </a:lnTo>
                <a:close/>
              </a:path>
            </a:pathLst>
          </a:custGeom>
          <a:solidFill>
            <a:srgbClr val="4F9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1B2A4F0-234C-493C-A857-8ADADD858CB7}"/>
              </a:ext>
            </a:extLst>
          </p:cNvPr>
          <p:cNvSpPr/>
          <p:nvPr/>
        </p:nvSpPr>
        <p:spPr>
          <a:xfrm flipH="1" flipV="1">
            <a:off x="10199688" y="0"/>
            <a:ext cx="1992312" cy="6858000"/>
          </a:xfrm>
          <a:custGeom>
            <a:avLst/>
            <a:gdLst>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992312" h="6858000">
                <a:moveTo>
                  <a:pt x="0" y="6858000"/>
                </a:moveTo>
                <a:lnTo>
                  <a:pt x="0" y="0"/>
                </a:lnTo>
                <a:cubicBezTo>
                  <a:pt x="127075" y="1458685"/>
                  <a:pt x="79979" y="3875314"/>
                  <a:pt x="1992312" y="6858000"/>
                </a:cubicBezTo>
                <a:lnTo>
                  <a:pt x="0" y="6858000"/>
                </a:lnTo>
                <a:close/>
              </a:path>
            </a:pathLst>
          </a:custGeom>
          <a:solidFill>
            <a:srgbClr val="153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0">
            <a:extLst>
              <a:ext uri="{FF2B5EF4-FFF2-40B4-BE49-F238E27FC236}">
                <a16:creationId xmlns:a16="http://schemas.microsoft.com/office/drawing/2014/main" id="{F258FFA2-6843-41CC-8C08-F56738944E4B}"/>
              </a:ext>
            </a:extLst>
          </p:cNvPr>
          <p:cNvSpPr/>
          <p:nvPr/>
        </p:nvSpPr>
        <p:spPr>
          <a:xfrm flipH="1" flipV="1">
            <a:off x="10781738" y="-14515"/>
            <a:ext cx="1424777" cy="6930573"/>
          </a:xfrm>
          <a:custGeom>
            <a:avLst/>
            <a:gdLst>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50335 w 2042647"/>
              <a:gd name="connsiteY0" fmla="*/ 11866228 h 11866228"/>
              <a:gd name="connsiteX1" fmla="*/ 0 w 2042647"/>
              <a:gd name="connsiteY1" fmla="*/ 0 h 11866228"/>
              <a:gd name="connsiteX2" fmla="*/ 2042647 w 2042647"/>
              <a:gd name="connsiteY2" fmla="*/ 11866228 h 11866228"/>
              <a:gd name="connsiteX3" fmla="*/ 50335 w 2042647"/>
              <a:gd name="connsiteY3" fmla="*/ 11866228 h 11866228"/>
              <a:gd name="connsiteX0" fmla="*/ 25169 w 2017481"/>
              <a:gd name="connsiteY0" fmla="*/ 11992064 h 11992064"/>
              <a:gd name="connsiteX1" fmla="*/ 0 w 2017481"/>
              <a:gd name="connsiteY1" fmla="*/ 0 h 11992064"/>
              <a:gd name="connsiteX2" fmla="*/ 2017481 w 2017481"/>
              <a:gd name="connsiteY2" fmla="*/ 11992064 h 11992064"/>
              <a:gd name="connsiteX3" fmla="*/ 25169 w 2017481"/>
              <a:gd name="connsiteY3" fmla="*/ 11992064 h 11992064"/>
              <a:gd name="connsiteX0" fmla="*/ 25169 w 2470487"/>
              <a:gd name="connsiteY0" fmla="*/ 11992064 h 12017232"/>
              <a:gd name="connsiteX1" fmla="*/ 0 w 2470487"/>
              <a:gd name="connsiteY1" fmla="*/ 0 h 12017232"/>
              <a:gd name="connsiteX2" fmla="*/ 2470487 w 2470487"/>
              <a:gd name="connsiteY2" fmla="*/ 12017232 h 12017232"/>
              <a:gd name="connsiteX3" fmla="*/ 25169 w 2470487"/>
              <a:gd name="connsiteY3" fmla="*/ 11992064 h 12017232"/>
              <a:gd name="connsiteX0" fmla="*/ 25169 w 2470487"/>
              <a:gd name="connsiteY0" fmla="*/ 11992064 h 12017232"/>
              <a:gd name="connsiteX1" fmla="*/ 0 w 2470487"/>
              <a:gd name="connsiteY1" fmla="*/ 0 h 12017232"/>
              <a:gd name="connsiteX2" fmla="*/ 2470487 w 2470487"/>
              <a:gd name="connsiteY2" fmla="*/ 12017232 h 12017232"/>
              <a:gd name="connsiteX3" fmla="*/ 25169 w 2470487"/>
              <a:gd name="connsiteY3" fmla="*/ 11992064 h 12017232"/>
            </a:gdLst>
            <a:ahLst/>
            <a:cxnLst>
              <a:cxn ang="0">
                <a:pos x="connsiteX0" y="connsiteY0"/>
              </a:cxn>
              <a:cxn ang="0">
                <a:pos x="connsiteX1" y="connsiteY1"/>
              </a:cxn>
              <a:cxn ang="0">
                <a:pos x="connsiteX2" y="connsiteY2"/>
              </a:cxn>
              <a:cxn ang="0">
                <a:pos x="connsiteX3" y="connsiteY3"/>
              </a:cxn>
            </a:cxnLst>
            <a:rect l="l" t="t" r="r" b="b"/>
            <a:pathLst>
              <a:path w="2470487" h="12017232">
                <a:moveTo>
                  <a:pt x="25169" y="11992064"/>
                </a:moveTo>
                <a:cubicBezTo>
                  <a:pt x="25169" y="9706064"/>
                  <a:pt x="0" y="2286000"/>
                  <a:pt x="0" y="0"/>
                </a:cubicBezTo>
                <a:cubicBezTo>
                  <a:pt x="127075" y="1458685"/>
                  <a:pt x="-171688" y="7323193"/>
                  <a:pt x="2470487" y="12017232"/>
                </a:cubicBezTo>
                <a:lnTo>
                  <a:pt x="25169" y="11992064"/>
                </a:lnTo>
                <a:close/>
              </a:path>
            </a:pathLst>
          </a:custGeom>
          <a:solidFill>
            <a:srgbClr val="4F9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35309" y="1886203"/>
            <a:ext cx="10103662" cy="4282368"/>
          </a:xfrm>
          <a:prstGeom prst="rect">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path path="circle">
              <a:fillToRect l="50000" t="50000" r="50000" b="50000"/>
            </a:path>
            <a:tileRect/>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smtClean="0">
                <a:latin typeface="Arial (Body)"/>
              </a:rPr>
              <a:t> </a:t>
            </a:r>
            <a:r>
              <a:rPr lang="vi-VN" sz="2400" dirty="0" smtClean="0">
                <a:latin typeface="Arial (Body)"/>
              </a:rPr>
              <a:t>Kỹ thuật này không bị các vấn đề liên quan đến không gian, vì nó chỉ xem xét trạng thái hiện tại. Các đường dẫn đã khám phá trước đây không được lưu trữ.</a:t>
            </a:r>
          </a:p>
          <a:p>
            <a:pPr algn="just"/>
            <a:r>
              <a:rPr lang="en-US" sz="2400" dirty="0" smtClean="0">
                <a:latin typeface="Arial (Body)"/>
              </a:rPr>
              <a:t> </a:t>
            </a:r>
            <a:r>
              <a:rPr lang="vi-VN" sz="2400" dirty="0" smtClean="0">
                <a:latin typeface="Arial (Body)"/>
              </a:rPr>
              <a:t>Đối với hầu hết các vấn đề trong kỹ thuật Leo đồi khởi động lại ngẫu nhiên, một giải pháp tối ưu có thể đạt được trong thời gian đa thức. Tuy nhiên, đối với các bài toán NP-Complete, thời gian tính toán có thể là cấp số nhân dựa trên số lượng cực đại cục bộ.</a:t>
            </a:r>
            <a:endParaRPr lang="en-US" sz="2400" dirty="0" smtClean="0">
              <a:latin typeface="Arial (Body)"/>
            </a:endParaRPr>
          </a:p>
          <a:p>
            <a:pPr algn="just"/>
            <a:r>
              <a:rPr lang="en-US" sz="2400" dirty="0" smtClean="0">
                <a:latin typeface="Arial (Body)"/>
              </a:rPr>
              <a:t> </a:t>
            </a:r>
            <a:r>
              <a:rPr lang="en-US" sz="2400" dirty="0" err="1" smtClean="0">
                <a:latin typeface="Arial (Body)"/>
              </a:rPr>
              <a:t>Và</a:t>
            </a:r>
            <a:r>
              <a:rPr lang="en-US" sz="2400" dirty="0" smtClean="0">
                <a:latin typeface="Arial (Body)"/>
              </a:rPr>
              <a:t> Hill climbing </a:t>
            </a:r>
            <a:r>
              <a:rPr lang="vi-VN" sz="2400" dirty="0" smtClean="0">
                <a:latin typeface="Arial (Body)"/>
              </a:rPr>
              <a:t>có độ phức tạp về thời gian là O (∞) nhưng độ phức tạp về không gian là O (b).</a:t>
            </a:r>
            <a:endParaRPr lang="vi-VN" sz="2400" dirty="0">
              <a:latin typeface="Arial (Body)"/>
            </a:endParaRPr>
          </a:p>
        </p:txBody>
      </p:sp>
      <p:sp>
        <p:nvSpPr>
          <p:cNvPr id="12" name="Diamond 11"/>
          <p:cNvSpPr/>
          <p:nvPr/>
        </p:nvSpPr>
        <p:spPr>
          <a:xfrm>
            <a:off x="341084" y="332807"/>
            <a:ext cx="1350544" cy="1104673"/>
          </a:xfrm>
          <a:prstGeom prst="diamond">
            <a:avLst/>
          </a:prstGeom>
          <a:solidFill>
            <a:schemeClr val="tx1">
              <a:lumMod val="50000"/>
              <a:lumOff val="50000"/>
            </a:schemeClr>
          </a:solidFill>
          <a:ln w="38100">
            <a:solidFill>
              <a:schemeClr val="bg1"/>
            </a:solidFill>
          </a:ln>
          <a:scene3d>
            <a:camera prst="orthographicFront"/>
            <a:lightRig rig="threePt" dir="t"/>
          </a:scene3d>
          <a:sp3d>
            <a:bevelT w="152400" h="50800" prst="softRound"/>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a:t>4</a:t>
            </a:r>
            <a:endParaRPr lang="en-US" sz="4000" b="1" dirty="0" smtClean="0"/>
          </a:p>
        </p:txBody>
      </p:sp>
      <p:sp>
        <p:nvSpPr>
          <p:cNvPr id="14" name="Rectangle 13"/>
          <p:cNvSpPr/>
          <p:nvPr/>
        </p:nvSpPr>
        <p:spPr>
          <a:xfrm>
            <a:off x="2046513" y="547004"/>
            <a:ext cx="5762173" cy="664028"/>
          </a:xfrm>
          <a:prstGeom prst="rect">
            <a:avLst/>
          </a:prstGeom>
          <a:ln w="38100">
            <a:solidFill>
              <a:schemeClr val="bg1"/>
            </a:solidFill>
          </a:ln>
          <a:scene3d>
            <a:camera prst="orthographicFront"/>
            <a:lightRig rig="threePt" dir="t"/>
          </a:scene3d>
          <a:sp3d>
            <a:bevelT w="114300" prst="artDeco"/>
          </a:sp3d>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t>ĐÁNH GIÁ GIẢI THUẬT</a:t>
            </a:r>
            <a:endParaRPr lang="en-US" sz="2800" b="1" dirty="0"/>
          </a:p>
        </p:txBody>
      </p:sp>
    </p:spTree>
    <p:extLst>
      <p:ext uri="{BB962C8B-B14F-4D97-AF65-F5344CB8AC3E}">
        <p14:creationId xmlns:p14="http://schemas.microsoft.com/office/powerpoint/2010/main" val="3668126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200" fill="hold"/>
                                        <p:tgtEl>
                                          <p:spTgt spid="12"/>
                                        </p:tgtEl>
                                        <p:attrNameLst>
                                          <p:attrName>ppt_x</p:attrName>
                                        </p:attrNameLst>
                                      </p:cBhvr>
                                      <p:tavLst>
                                        <p:tav tm="0">
                                          <p:val>
                                            <p:strVal val="0-#ppt_w/2"/>
                                          </p:val>
                                        </p:tav>
                                        <p:tav tm="100000">
                                          <p:val>
                                            <p:strVal val="#ppt_x"/>
                                          </p:val>
                                        </p:tav>
                                      </p:tavLst>
                                    </p:anim>
                                    <p:anim calcmode="lin" valueType="num">
                                      <p:cBhvr additive="base">
                                        <p:cTn id="14" dur="200" fill="hold"/>
                                        <p:tgtEl>
                                          <p:spTgt spid="12"/>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3" grpId="0" animBg="1"/>
      <p:bldP spid="12"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BAE2C81-AB7C-41A4-9A15-1D129F6774D4}"/>
              </a:ext>
            </a:extLst>
          </p:cNvPr>
          <p:cNvPicPr>
            <a:picLocks noChangeAspect="1"/>
          </p:cNvPicPr>
          <p:nvPr/>
        </p:nvPicPr>
        <p:blipFill rotWithShape="1">
          <a:blip r:embed="rId2">
            <a:extLst>
              <a:ext uri="{28A0092B-C50C-407E-A947-70E740481C1C}">
                <a14:useLocalDpi xmlns:a14="http://schemas.microsoft.com/office/drawing/2010/main" val="0"/>
              </a:ext>
            </a:extLst>
          </a:blip>
          <a:srcRect t="7796" b="7796"/>
          <a:stretch/>
        </p:blipFill>
        <p:spPr>
          <a:xfrm>
            <a:off x="0" y="0"/>
            <a:ext cx="12191996" cy="6857998"/>
          </a:xfrm>
          <a:prstGeom prst="rect">
            <a:avLst/>
          </a:prstGeom>
        </p:spPr>
      </p:pic>
      <p:sp>
        <p:nvSpPr>
          <p:cNvPr id="10" name="Freeform: Shape 9">
            <a:extLst>
              <a:ext uri="{FF2B5EF4-FFF2-40B4-BE49-F238E27FC236}">
                <a16:creationId xmlns:a16="http://schemas.microsoft.com/office/drawing/2014/main" id="{01C598B3-DEA7-49E7-A48A-654B46EA65ED}"/>
              </a:ext>
            </a:extLst>
          </p:cNvPr>
          <p:cNvSpPr/>
          <p:nvPr/>
        </p:nvSpPr>
        <p:spPr>
          <a:xfrm flipV="1">
            <a:off x="0" y="1"/>
            <a:ext cx="7876202" cy="6857999"/>
          </a:xfrm>
          <a:custGeom>
            <a:avLst/>
            <a:gdLst>
              <a:gd name="connsiteX0" fmla="*/ 0 w 7876202"/>
              <a:gd name="connsiteY0" fmla="*/ 6857999 h 6857999"/>
              <a:gd name="connsiteX1" fmla="*/ 7857548 w 7876202"/>
              <a:gd name="connsiteY1" fmla="*/ 6857999 h 6857999"/>
              <a:gd name="connsiteX2" fmla="*/ 4508247 w 7876202"/>
              <a:gd name="connsiteY2" fmla="*/ 35207 h 6857999"/>
              <a:gd name="connsiteX3" fmla="*/ 4424117 w 7876202"/>
              <a:gd name="connsiteY3" fmla="*/ 0 h 6857999"/>
              <a:gd name="connsiteX4" fmla="*/ 0 w 7876202"/>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6202" h="6857999">
                <a:moveTo>
                  <a:pt x="0" y="6857999"/>
                </a:moveTo>
                <a:lnTo>
                  <a:pt x="7857548" y="6857999"/>
                </a:lnTo>
                <a:cubicBezTo>
                  <a:pt x="8062399" y="2838014"/>
                  <a:pt x="6556318" y="950834"/>
                  <a:pt x="4508247" y="35207"/>
                </a:cubicBezTo>
                <a:lnTo>
                  <a:pt x="4424117" y="0"/>
                </a:lnTo>
                <a:lnTo>
                  <a:pt x="0" y="0"/>
                </a:lnTo>
                <a:close/>
              </a:path>
            </a:pathLst>
          </a:custGeom>
          <a:solidFill>
            <a:srgbClr val="1531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ight Triangle 4">
            <a:extLst>
              <a:ext uri="{FF2B5EF4-FFF2-40B4-BE49-F238E27FC236}">
                <a16:creationId xmlns:a16="http://schemas.microsoft.com/office/drawing/2014/main" id="{C32C42A0-1CB4-4BC2-B512-97BA45A3EE16}"/>
              </a:ext>
            </a:extLst>
          </p:cNvPr>
          <p:cNvSpPr/>
          <p:nvPr/>
        </p:nvSpPr>
        <p:spPr>
          <a:xfrm flipV="1">
            <a:off x="0" y="-14515"/>
            <a:ext cx="7876202" cy="6930573"/>
          </a:xfrm>
          <a:custGeom>
            <a:avLst/>
            <a:gdLst>
              <a:gd name="connsiteX0" fmla="*/ 0 w 7859713"/>
              <a:gd name="connsiteY0" fmla="*/ 6858000 h 6858000"/>
              <a:gd name="connsiteX1" fmla="*/ 0 w 7859713"/>
              <a:gd name="connsiteY1" fmla="*/ 0 h 6858000"/>
              <a:gd name="connsiteX2" fmla="*/ 7859713 w 7859713"/>
              <a:gd name="connsiteY2" fmla="*/ 6858000 h 6858000"/>
              <a:gd name="connsiteX3" fmla="*/ 0 w 7859713"/>
              <a:gd name="connsiteY3" fmla="*/ 6858000 h 6858000"/>
              <a:gd name="connsiteX0" fmla="*/ 0 w 7873846"/>
              <a:gd name="connsiteY0" fmla="*/ 6858000 h 6858000"/>
              <a:gd name="connsiteX1" fmla="*/ 0 w 7873846"/>
              <a:gd name="connsiteY1" fmla="*/ 0 h 6858000"/>
              <a:gd name="connsiteX2" fmla="*/ 7859713 w 7873846"/>
              <a:gd name="connsiteY2" fmla="*/ 6858000 h 6858000"/>
              <a:gd name="connsiteX3" fmla="*/ 0 w 7873846"/>
              <a:gd name="connsiteY3" fmla="*/ 6858000 h 6858000"/>
              <a:gd name="connsiteX0" fmla="*/ 0 w 7877201"/>
              <a:gd name="connsiteY0" fmla="*/ 6858000 h 6858000"/>
              <a:gd name="connsiteX1" fmla="*/ 0 w 7877201"/>
              <a:gd name="connsiteY1" fmla="*/ 0 h 6858000"/>
              <a:gd name="connsiteX2" fmla="*/ 7859713 w 7877201"/>
              <a:gd name="connsiteY2" fmla="*/ 6858000 h 6858000"/>
              <a:gd name="connsiteX3" fmla="*/ 0 w 7877201"/>
              <a:gd name="connsiteY3" fmla="*/ 6858000 h 6858000"/>
              <a:gd name="connsiteX0" fmla="*/ 0 w 7877101"/>
              <a:gd name="connsiteY0" fmla="*/ 6858000 h 6858000"/>
              <a:gd name="connsiteX1" fmla="*/ 0 w 7877101"/>
              <a:gd name="connsiteY1" fmla="*/ 0 h 6858000"/>
              <a:gd name="connsiteX2" fmla="*/ 7859713 w 7877101"/>
              <a:gd name="connsiteY2" fmla="*/ 6858000 h 6858000"/>
              <a:gd name="connsiteX3" fmla="*/ 0 w 7877101"/>
              <a:gd name="connsiteY3" fmla="*/ 6858000 h 6858000"/>
              <a:gd name="connsiteX0" fmla="*/ 0 w 7876202"/>
              <a:gd name="connsiteY0" fmla="*/ 6858000 h 6858000"/>
              <a:gd name="connsiteX1" fmla="*/ 0 w 7876202"/>
              <a:gd name="connsiteY1" fmla="*/ 0 h 6858000"/>
              <a:gd name="connsiteX2" fmla="*/ 7859713 w 7876202"/>
              <a:gd name="connsiteY2" fmla="*/ 6858000 h 6858000"/>
              <a:gd name="connsiteX3" fmla="*/ 0 w 78762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6202" h="6858000">
                <a:moveTo>
                  <a:pt x="0" y="6858000"/>
                </a:moveTo>
                <a:lnTo>
                  <a:pt x="0" y="0"/>
                </a:lnTo>
                <a:cubicBezTo>
                  <a:pt x="3465032" y="166253"/>
                  <a:pt x="8190827" y="360218"/>
                  <a:pt x="7859713" y="6858000"/>
                </a:cubicBezTo>
                <a:lnTo>
                  <a:pt x="0" y="6858000"/>
                </a:lnTo>
                <a:close/>
              </a:path>
            </a:pathLst>
          </a:custGeom>
          <a:solidFill>
            <a:srgbClr val="4F9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Triangle 10">
            <a:extLst>
              <a:ext uri="{FF2B5EF4-FFF2-40B4-BE49-F238E27FC236}">
                <a16:creationId xmlns:a16="http://schemas.microsoft.com/office/drawing/2014/main" id="{51B2A4F0-234C-493C-A857-8ADADD858CB7}"/>
              </a:ext>
            </a:extLst>
          </p:cNvPr>
          <p:cNvSpPr/>
          <p:nvPr/>
        </p:nvSpPr>
        <p:spPr>
          <a:xfrm flipH="1" flipV="1">
            <a:off x="10199688" y="0"/>
            <a:ext cx="1992312" cy="6858000"/>
          </a:xfrm>
          <a:custGeom>
            <a:avLst/>
            <a:gdLst>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992312" h="6858000">
                <a:moveTo>
                  <a:pt x="0" y="6858000"/>
                </a:moveTo>
                <a:lnTo>
                  <a:pt x="0" y="0"/>
                </a:lnTo>
                <a:cubicBezTo>
                  <a:pt x="127075" y="1458685"/>
                  <a:pt x="79979" y="3875314"/>
                  <a:pt x="1992312" y="6858000"/>
                </a:cubicBezTo>
                <a:lnTo>
                  <a:pt x="0" y="6858000"/>
                </a:lnTo>
                <a:close/>
              </a:path>
            </a:pathLst>
          </a:custGeom>
          <a:solidFill>
            <a:srgbClr val="153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0">
            <a:extLst>
              <a:ext uri="{FF2B5EF4-FFF2-40B4-BE49-F238E27FC236}">
                <a16:creationId xmlns:a16="http://schemas.microsoft.com/office/drawing/2014/main" id="{F258FFA2-6843-41CC-8C08-F56738944E4B}"/>
              </a:ext>
            </a:extLst>
          </p:cNvPr>
          <p:cNvSpPr/>
          <p:nvPr/>
        </p:nvSpPr>
        <p:spPr>
          <a:xfrm flipH="1" flipV="1">
            <a:off x="10781738" y="-14515"/>
            <a:ext cx="1424777" cy="6930573"/>
          </a:xfrm>
          <a:custGeom>
            <a:avLst/>
            <a:gdLst>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0 w 1992312"/>
              <a:gd name="connsiteY0" fmla="*/ 6858000 h 6858000"/>
              <a:gd name="connsiteX1" fmla="*/ 0 w 1992312"/>
              <a:gd name="connsiteY1" fmla="*/ 0 h 6858000"/>
              <a:gd name="connsiteX2" fmla="*/ 1992312 w 1992312"/>
              <a:gd name="connsiteY2" fmla="*/ 6858000 h 6858000"/>
              <a:gd name="connsiteX3" fmla="*/ 0 w 1992312"/>
              <a:gd name="connsiteY3" fmla="*/ 6858000 h 6858000"/>
              <a:gd name="connsiteX0" fmla="*/ 50335 w 2042647"/>
              <a:gd name="connsiteY0" fmla="*/ 11866228 h 11866228"/>
              <a:gd name="connsiteX1" fmla="*/ 0 w 2042647"/>
              <a:gd name="connsiteY1" fmla="*/ 0 h 11866228"/>
              <a:gd name="connsiteX2" fmla="*/ 2042647 w 2042647"/>
              <a:gd name="connsiteY2" fmla="*/ 11866228 h 11866228"/>
              <a:gd name="connsiteX3" fmla="*/ 50335 w 2042647"/>
              <a:gd name="connsiteY3" fmla="*/ 11866228 h 11866228"/>
              <a:gd name="connsiteX0" fmla="*/ 25169 w 2017481"/>
              <a:gd name="connsiteY0" fmla="*/ 11992064 h 11992064"/>
              <a:gd name="connsiteX1" fmla="*/ 0 w 2017481"/>
              <a:gd name="connsiteY1" fmla="*/ 0 h 11992064"/>
              <a:gd name="connsiteX2" fmla="*/ 2017481 w 2017481"/>
              <a:gd name="connsiteY2" fmla="*/ 11992064 h 11992064"/>
              <a:gd name="connsiteX3" fmla="*/ 25169 w 2017481"/>
              <a:gd name="connsiteY3" fmla="*/ 11992064 h 11992064"/>
              <a:gd name="connsiteX0" fmla="*/ 25169 w 2470487"/>
              <a:gd name="connsiteY0" fmla="*/ 11992064 h 12017232"/>
              <a:gd name="connsiteX1" fmla="*/ 0 w 2470487"/>
              <a:gd name="connsiteY1" fmla="*/ 0 h 12017232"/>
              <a:gd name="connsiteX2" fmla="*/ 2470487 w 2470487"/>
              <a:gd name="connsiteY2" fmla="*/ 12017232 h 12017232"/>
              <a:gd name="connsiteX3" fmla="*/ 25169 w 2470487"/>
              <a:gd name="connsiteY3" fmla="*/ 11992064 h 12017232"/>
              <a:gd name="connsiteX0" fmla="*/ 25169 w 2470487"/>
              <a:gd name="connsiteY0" fmla="*/ 11992064 h 12017232"/>
              <a:gd name="connsiteX1" fmla="*/ 0 w 2470487"/>
              <a:gd name="connsiteY1" fmla="*/ 0 h 12017232"/>
              <a:gd name="connsiteX2" fmla="*/ 2470487 w 2470487"/>
              <a:gd name="connsiteY2" fmla="*/ 12017232 h 12017232"/>
              <a:gd name="connsiteX3" fmla="*/ 25169 w 2470487"/>
              <a:gd name="connsiteY3" fmla="*/ 11992064 h 12017232"/>
            </a:gdLst>
            <a:ahLst/>
            <a:cxnLst>
              <a:cxn ang="0">
                <a:pos x="connsiteX0" y="connsiteY0"/>
              </a:cxn>
              <a:cxn ang="0">
                <a:pos x="connsiteX1" y="connsiteY1"/>
              </a:cxn>
              <a:cxn ang="0">
                <a:pos x="connsiteX2" y="connsiteY2"/>
              </a:cxn>
              <a:cxn ang="0">
                <a:pos x="connsiteX3" y="connsiteY3"/>
              </a:cxn>
            </a:cxnLst>
            <a:rect l="l" t="t" r="r" b="b"/>
            <a:pathLst>
              <a:path w="2470487" h="12017232">
                <a:moveTo>
                  <a:pt x="25169" y="11992064"/>
                </a:moveTo>
                <a:cubicBezTo>
                  <a:pt x="25169" y="9706064"/>
                  <a:pt x="0" y="2286000"/>
                  <a:pt x="0" y="0"/>
                </a:cubicBezTo>
                <a:cubicBezTo>
                  <a:pt x="127075" y="1458685"/>
                  <a:pt x="-171688" y="7323193"/>
                  <a:pt x="2470487" y="12017232"/>
                </a:cubicBezTo>
                <a:lnTo>
                  <a:pt x="25169" y="11992064"/>
                </a:lnTo>
                <a:close/>
              </a:path>
            </a:pathLst>
          </a:custGeom>
          <a:solidFill>
            <a:srgbClr val="4F9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Callout 2"/>
          <p:cNvSpPr/>
          <p:nvPr/>
        </p:nvSpPr>
        <p:spPr>
          <a:xfrm>
            <a:off x="7876202" y="766582"/>
            <a:ext cx="2470484" cy="1042737"/>
          </a:xfrm>
          <a:prstGeom prst="wedgeEllipseCallout">
            <a:avLst>
              <a:gd name="adj1" fmla="val -27883"/>
              <a:gd name="adj2" fmla="val 86163"/>
            </a:avLst>
          </a:prstGeom>
          <a:solidFill>
            <a:schemeClr val="accent5">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Câu</a:t>
            </a:r>
            <a:r>
              <a:rPr lang="en-US" sz="3200" dirty="0" smtClean="0"/>
              <a:t> </a:t>
            </a:r>
            <a:r>
              <a:rPr lang="en-US" sz="3200" dirty="0" err="1" smtClean="0"/>
              <a:t>hỏi</a:t>
            </a:r>
            <a:r>
              <a:rPr lang="en-US" sz="3200" dirty="0" smtClean="0"/>
              <a:t> ?</a:t>
            </a:r>
            <a:endParaRPr lang="en-US" sz="3200" dirty="0"/>
          </a:p>
        </p:txBody>
      </p:sp>
      <p:sp>
        <p:nvSpPr>
          <p:cNvPr id="4" name="Rectangle 3"/>
          <p:cNvSpPr/>
          <p:nvPr/>
        </p:nvSpPr>
        <p:spPr>
          <a:xfrm>
            <a:off x="1936806" y="2410899"/>
            <a:ext cx="6313878" cy="3272590"/>
          </a:xfrm>
          <a:prstGeom prst="rect">
            <a:avLst/>
          </a:prstGeom>
          <a:solidFill>
            <a:schemeClr val="accent5">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3600" dirty="0"/>
              <a:t>Các câu hỏi và ý kiến đóng góp của các bạn sẽ phần nào giúp chúng tôi hoàn thiện hơn trong những bài tập tiếp theo</a:t>
            </a:r>
            <a:r>
              <a:rPr lang="vi-VN" sz="1600" dirty="0"/>
              <a:t>.</a:t>
            </a:r>
            <a:endParaRPr lang="en-US" sz="1600" dirty="0"/>
          </a:p>
        </p:txBody>
      </p:sp>
    </p:spTree>
    <p:extLst>
      <p:ext uri="{BB962C8B-B14F-4D97-AF65-F5344CB8AC3E}">
        <p14:creationId xmlns:p14="http://schemas.microsoft.com/office/powerpoint/2010/main" val="1561855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3"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TotalTime>
  <Words>294</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(Body)</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Ngô Hoàng</dc:creator>
  <cp:lastModifiedBy>Laptop Alpha</cp:lastModifiedBy>
  <cp:revision>34</cp:revision>
  <dcterms:created xsi:type="dcterms:W3CDTF">2020-09-11T23:30:18Z</dcterms:created>
  <dcterms:modified xsi:type="dcterms:W3CDTF">2020-11-17T09:36:02Z</dcterms:modified>
</cp:coreProperties>
</file>