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299" autoAdjust="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6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1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485D-66F7-4780-89E2-E4D4292DFA8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C1AF-3289-4A98-9B52-C667B428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3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09038" y="2024503"/>
            <a:ext cx="5167217" cy="1080120"/>
            <a:chOff x="1709038" y="2024503"/>
            <a:chExt cx="5167217" cy="1080120"/>
          </a:xfrm>
        </p:grpSpPr>
        <p:sp>
          <p:nvSpPr>
            <p:cNvPr id="4" name="Rectangle 3"/>
            <p:cNvSpPr/>
            <p:nvPr/>
          </p:nvSpPr>
          <p:spPr>
            <a:xfrm>
              <a:off x="1709038" y="2024503"/>
              <a:ext cx="5167217" cy="1080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88390" y="2087509"/>
              <a:ext cx="46085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800" b="1" dirty="0" smtClean="0"/>
                <a:t>CẤU TRÚC DỮ LIỆU VÀ GIẢI THUẬT</a:t>
              </a:r>
              <a:endParaRPr lang="en-US" sz="2800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6156176" y="2735582"/>
            <a:ext cx="1656184" cy="612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9038" y="3767356"/>
            <a:ext cx="4735170" cy="102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CÁC GIẢI THUẬT SẮP XẾP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1709038" y="5193196"/>
            <a:ext cx="6103322" cy="1260140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218" y="3443320"/>
            <a:ext cx="14401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tx1"/>
                </a:solidFill>
              </a:rPr>
              <a:t>Chương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9672" y="4941168"/>
            <a:ext cx="1638826" cy="50405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/>
              <a:t>Chủ đề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23671" y="5500100"/>
            <a:ext cx="476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/>
              <a:t>SẮP XẾP VUN ĐỐNG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95617" y="2810783"/>
            <a:ext cx="137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NHÓM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191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0.45295 -0.0064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-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21965E-6 L 0.45295 -0.0064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-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5044610" y="1652805"/>
            <a:ext cx="3580460" cy="386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b="1" dirty="0" smtClean="0">
                <a:solidFill>
                  <a:schemeClr val="tx1"/>
                </a:solidFill>
              </a:rPr>
              <a:t>Cách làm:</a:t>
            </a:r>
          </a:p>
          <a:p>
            <a:endParaRPr lang="vi-VN" sz="1600" b="1" dirty="0">
              <a:solidFill>
                <a:schemeClr val="tx1"/>
              </a:solidFill>
            </a:endParaRPr>
          </a:p>
          <a:p>
            <a:r>
              <a:rPr lang="vi-VN" sz="1600" b="1" dirty="0" smtClean="0">
                <a:solidFill>
                  <a:schemeClr val="tx1"/>
                </a:solidFill>
              </a:rPr>
              <a:t>Xét từ đống nhỏ nhất (dưới cùng)</a:t>
            </a:r>
          </a:p>
          <a:p>
            <a:r>
              <a:rPr lang="vi-VN" sz="1600" b="1" dirty="0" smtClean="0">
                <a:solidFill>
                  <a:schemeClr val="tx1"/>
                </a:solidFill>
              </a:rPr>
              <a:t>Đẩy s</a:t>
            </a:r>
            <a:r>
              <a:rPr lang="vi-VN" sz="1600" b="1" dirty="0" smtClean="0">
                <a:solidFill>
                  <a:schemeClr val="tx1"/>
                </a:solidFill>
              </a:rPr>
              <a:t>ố lớn nhất trong đống lên</a:t>
            </a:r>
          </a:p>
          <a:p>
            <a:r>
              <a:rPr lang="vi-VN" sz="1600" b="1" dirty="0" smtClean="0">
                <a:solidFill>
                  <a:schemeClr val="tx1"/>
                </a:solidFill>
              </a:rPr>
              <a:t>Xét đống phía trên liền kề</a:t>
            </a:r>
          </a:p>
          <a:p>
            <a:r>
              <a:rPr lang="vi-VN" sz="1600" b="1" dirty="0" smtClean="0">
                <a:solidFill>
                  <a:schemeClr val="tx1"/>
                </a:solidFill>
              </a:rPr>
              <a:t>Tiếp tục đẩy số lớn nhất lên</a:t>
            </a:r>
          </a:p>
          <a:p>
            <a:r>
              <a:rPr lang="vi-VN" sz="1600" b="1" dirty="0" smtClean="0">
                <a:solidFill>
                  <a:schemeClr val="tx1"/>
                </a:solidFill>
              </a:rPr>
              <a:t>Nếu có sự thay đổi vị trí – Kiểm tra lại đống phía dưới.</a:t>
            </a:r>
          </a:p>
          <a:p>
            <a:r>
              <a:rPr lang="vi-VN" sz="1600" b="1" dirty="0" smtClean="0">
                <a:solidFill>
                  <a:schemeClr val="tx1"/>
                </a:solidFill>
              </a:rPr>
              <a:t>Lặp lại cho đến đống trên cùng</a:t>
            </a:r>
          </a:p>
          <a:p>
            <a:r>
              <a:rPr lang="vi-VN" sz="1600" b="1" dirty="0" smtClean="0">
                <a:solidFill>
                  <a:schemeClr val="tx1"/>
                </a:solidFill>
              </a:rPr>
              <a:t>Lấy số trên cùng ra khỏi đống</a:t>
            </a:r>
          </a:p>
          <a:p>
            <a:r>
              <a:rPr lang="vi-VN" sz="1600" b="1" dirty="0" smtClean="0">
                <a:solidFill>
                  <a:schemeClr val="tx1"/>
                </a:solidFill>
              </a:rPr>
              <a:t>Đưa số dưới cùng lên đầu</a:t>
            </a:r>
          </a:p>
          <a:p>
            <a:r>
              <a:rPr lang="vi-VN" sz="1600" b="1" dirty="0" smtClean="0">
                <a:solidFill>
                  <a:schemeClr val="tx1"/>
                </a:solidFill>
              </a:rPr>
              <a:t>Tiếp tục thay đổi vị trí và lấy ra cho đến khi hết phần tử.</a:t>
            </a:r>
          </a:p>
          <a:p>
            <a:endParaRPr lang="vi-VN" sz="1600" b="1" dirty="0" smtClean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0" y="3861107"/>
            <a:ext cx="1699773" cy="20815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67544" y="2554021"/>
            <a:ext cx="2275425" cy="226249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16514" y="2712886"/>
            <a:ext cx="2253409" cy="226498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13774" y="1525284"/>
            <a:ext cx="3458390" cy="20500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22" idx="2"/>
            <a:endCxn id="18" idx="0"/>
          </p:cNvCxnSpPr>
          <p:nvPr/>
        </p:nvCxnSpPr>
        <p:spPr>
          <a:xfrm flipH="1">
            <a:off x="360466" y="4547840"/>
            <a:ext cx="660649" cy="537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4" idx="2"/>
            <a:endCxn id="22" idx="0"/>
          </p:cNvCxnSpPr>
          <p:nvPr/>
        </p:nvCxnSpPr>
        <p:spPr>
          <a:xfrm flipH="1">
            <a:off x="1021115" y="3382415"/>
            <a:ext cx="583952" cy="589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23" idx="0"/>
          </p:cNvCxnSpPr>
          <p:nvPr/>
        </p:nvCxnSpPr>
        <p:spPr>
          <a:xfrm>
            <a:off x="1605067" y="3382415"/>
            <a:ext cx="583952" cy="589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2"/>
            <a:endCxn id="21" idx="0"/>
          </p:cNvCxnSpPr>
          <p:nvPr/>
        </p:nvCxnSpPr>
        <p:spPr>
          <a:xfrm flipH="1">
            <a:off x="3311352" y="3382415"/>
            <a:ext cx="663713" cy="589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19" idx="0"/>
          </p:cNvCxnSpPr>
          <p:nvPr/>
        </p:nvCxnSpPr>
        <p:spPr>
          <a:xfrm>
            <a:off x="3975065" y="3382415"/>
            <a:ext cx="809015" cy="589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2"/>
            <a:endCxn id="20" idx="0"/>
          </p:cNvCxnSpPr>
          <p:nvPr/>
        </p:nvCxnSpPr>
        <p:spPr>
          <a:xfrm>
            <a:off x="2727400" y="2301403"/>
            <a:ext cx="1247665" cy="504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2"/>
            <a:endCxn id="24" idx="0"/>
          </p:cNvCxnSpPr>
          <p:nvPr/>
        </p:nvCxnSpPr>
        <p:spPr>
          <a:xfrm flipH="1">
            <a:off x="1605067" y="2301403"/>
            <a:ext cx="1122333" cy="504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1520" y="620688"/>
            <a:ext cx="1656184" cy="612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961" y="695889"/>
            <a:ext cx="137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NHÓM 5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720545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 smtClean="0"/>
              <a:t>VÍ DỤ</a:t>
            </a:r>
            <a:endParaRPr lang="en-US" sz="2400" dirty="0"/>
          </a:p>
        </p:txBody>
      </p:sp>
      <p:sp>
        <p:nvSpPr>
          <p:cNvPr id="9" name="Pentagon 8"/>
          <p:cNvSpPr/>
          <p:nvPr/>
        </p:nvSpPr>
        <p:spPr>
          <a:xfrm rot="10800000">
            <a:off x="1691680" y="539675"/>
            <a:ext cx="6768752" cy="774087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9608" y="116632"/>
            <a:ext cx="1713812" cy="423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91856" y="1313763"/>
            <a:ext cx="4168576" cy="423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40639" y="689767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12    4    5    6    2    3    0     19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7672" y="139985"/>
            <a:ext cx="157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 smtClean="0"/>
              <a:t>Cho dãy số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337799" y="1325229"/>
            <a:ext cx="407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 smtClean="0"/>
              <a:t>Yêu cầu :Sắp xếp từ bé đến lớn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435424" y="1725339"/>
            <a:ext cx="583952" cy="5760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490" y="5085184"/>
            <a:ext cx="583952" cy="5760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2104" y="3971776"/>
            <a:ext cx="583952" cy="5760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83089" y="2806351"/>
            <a:ext cx="583952" cy="5760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19376" y="3971776"/>
            <a:ext cx="583952" cy="5760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9139" y="3971776"/>
            <a:ext cx="583952" cy="5760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97043" y="3971776"/>
            <a:ext cx="583952" cy="5760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13091" y="2806351"/>
            <a:ext cx="583952" cy="5760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 flipH="1" flipV="1">
            <a:off x="6614288" y="1905770"/>
            <a:ext cx="1800200" cy="865614"/>
          </a:xfrm>
          <a:prstGeom prst="wedgeRectCallout">
            <a:avLst>
              <a:gd name="adj1" fmla="val -20027"/>
              <a:gd name="adj2" fmla="val 1027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93318" y="2153911"/>
            <a:ext cx="153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8</a:t>
            </a:r>
            <a:r>
              <a:rPr lang="vi-VN" sz="2000" dirty="0" smtClean="0"/>
              <a:t> phần tử</a:t>
            </a:r>
            <a:endParaRPr lang="en-US" sz="2000" dirty="0"/>
          </a:p>
        </p:txBody>
      </p:sp>
      <p:sp>
        <p:nvSpPr>
          <p:cNvPr id="47" name="Right Arrow 46"/>
          <p:cNvSpPr/>
          <p:nvPr/>
        </p:nvSpPr>
        <p:spPr>
          <a:xfrm>
            <a:off x="1013774" y="5157192"/>
            <a:ext cx="1355812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ular Callout 47"/>
          <p:cNvSpPr/>
          <p:nvPr/>
        </p:nvSpPr>
        <p:spPr>
          <a:xfrm flipH="1" flipV="1">
            <a:off x="420489" y="5949280"/>
            <a:ext cx="1949096" cy="720080"/>
          </a:xfrm>
          <a:prstGeom prst="wedgeRoundRectCallout">
            <a:avLst>
              <a:gd name="adj1" fmla="val -24898"/>
              <a:gd name="adj2" fmla="val 9071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0523" y="5949280"/>
            <a:ext cx="17490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dirty="0" smtClean="0"/>
              <a:t>Tạo nhiều vị trí hơn nếu có nhiều phần tử hơn</a:t>
            </a:r>
            <a:endParaRPr lang="en-US" sz="14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6010322" y="3284984"/>
            <a:ext cx="2382756" cy="1165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300326" y="3575308"/>
            <a:ext cx="1802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 smtClean="0"/>
              <a:t>Sắp xếp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484" y="1828705"/>
            <a:ext cx="6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 smtClean="0"/>
              <a:t>12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293151" y="2909717"/>
            <a:ext cx="6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 smtClean="0"/>
              <a:t>4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663149" y="2909717"/>
            <a:ext cx="6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 smtClean="0"/>
              <a:t>5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09199" y="4075142"/>
            <a:ext cx="6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/>
              <a:t>6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854317" y="4075142"/>
            <a:ext cx="6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 smtClean="0"/>
              <a:t>2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999436" y="4075142"/>
            <a:ext cx="6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 smtClean="0"/>
              <a:t>3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472164" y="4075142"/>
            <a:ext cx="6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 smtClean="0"/>
              <a:t>0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8550" y="5188550"/>
            <a:ext cx="6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 smtClean="0"/>
              <a:t>19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5912831" y="2830720"/>
            <a:ext cx="2450110" cy="908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040459" y="3048215"/>
            <a:ext cx="213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/>
              <a:t>  </a:t>
            </a:r>
            <a:r>
              <a:rPr lang="vi-VN" sz="2400" dirty="0" smtClean="0"/>
              <a:t>1 </a:t>
            </a:r>
            <a:r>
              <a:rPr lang="vi-VN" sz="2400" dirty="0"/>
              <a:t>Đống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5912831" y="4725144"/>
            <a:ext cx="980487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tx1"/>
                </a:solidFill>
              </a:rPr>
              <a:t>NÚT CHA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212037" y="5516706"/>
            <a:ext cx="980487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tx1"/>
                </a:solidFill>
              </a:rPr>
              <a:t>NÚT CON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24004" y="4384464"/>
            <a:ext cx="980487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tx1"/>
                </a:solidFill>
              </a:rPr>
              <a:t>NÚT CON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>
            <a:stCxn id="67" idx="3"/>
            <a:endCxn id="69" idx="1"/>
          </p:cNvCxnSpPr>
          <p:nvPr/>
        </p:nvCxnSpPr>
        <p:spPr>
          <a:xfrm flipV="1">
            <a:off x="6893318" y="4816512"/>
            <a:ext cx="330686" cy="340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3"/>
            <a:endCxn id="68" idx="1"/>
          </p:cNvCxnSpPr>
          <p:nvPr/>
        </p:nvCxnSpPr>
        <p:spPr>
          <a:xfrm>
            <a:off x="6893318" y="5157192"/>
            <a:ext cx="318719" cy="791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67" idx="0"/>
          </p:cNvCxnSpPr>
          <p:nvPr/>
        </p:nvCxnSpPr>
        <p:spPr>
          <a:xfrm>
            <a:off x="6376143" y="3739248"/>
            <a:ext cx="26932" cy="9858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203848" y="5805264"/>
            <a:ext cx="540060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37147" y="6037257"/>
            <a:ext cx="57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19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8982" y="6037257"/>
            <a:ext cx="57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12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6563916" y="6021987"/>
            <a:ext cx="603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6</a:t>
            </a:r>
            <a:endParaRPr 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5848218" y="6037257"/>
            <a:ext cx="504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5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5193297" y="602540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4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4472164" y="6025406"/>
            <a:ext cx="48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3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3907118" y="6025406"/>
            <a:ext cx="31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2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3407740" y="6037257"/>
            <a:ext cx="252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0</a:t>
            </a:r>
            <a:endParaRPr lang="en-US" sz="2000" dirty="0"/>
          </a:p>
        </p:txBody>
      </p:sp>
      <p:sp>
        <p:nvSpPr>
          <p:cNvPr id="94" name="Down Arrow 93"/>
          <p:cNvSpPr/>
          <p:nvPr/>
        </p:nvSpPr>
        <p:spPr>
          <a:xfrm>
            <a:off x="4539179" y="3534061"/>
            <a:ext cx="3912676" cy="161781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KẾT QUẢ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34 0.00787 L 4.44444E-6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34 0.00811 L 4.44444E-6 -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07621 0.1625 " pathEditMode="relative" rAng="0" ptsTypes="AA">
                                      <p:cBhvr>
                                        <p:cTn id="2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8125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07621 0.1625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8125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07083 -0.15763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7894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023 L 0.07066 -0.15717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486 L -0.06389 0.16991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8727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486 L -0.06389 0.16991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8727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15764 L 0.12986 -0.33588 " pathEditMode="relative" rAng="0" ptsTypes="AA">
                                      <p:cBhvr>
                                        <p:cTn id="2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8912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15764 L 0.12986 -0.33588 " pathEditMode="relative" rAng="0" ptsTypes="AA">
                                      <p:cBhvr>
                                        <p:cTn id="24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17453 L -0.13229 0.3324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7894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17453 L -0.13229 0.3324 " pathEditMode="relative" rAng="0" ptsTypes="AA">
                                      <p:cBhvr>
                                        <p:cTn id="2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7894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21 0.1625 L 0.00243 0.00487 " pathEditMode="relative" rAng="0" ptsTypes="AA">
                                      <p:cBhvr>
                                        <p:cTn id="2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7894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21 0.1625 L 0.00243 0.00487 " pathEditMode="relative" rAng="0" ptsTypes="AA">
                                      <p:cBhvr>
                                        <p:cTn id="2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6 -0.33588 L 0.26372 -0.50393 " pathEditMode="relative" rAng="0" ptsTypes="AA">
                                      <p:cBhvr>
                                        <p:cTn id="2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84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6 -0.33588 L 0.26372 -0.50393 " pathEditMode="relative" rAng="0" ptsTypes="AA">
                                      <p:cBhvr>
                                        <p:cTn id="2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8403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412 L -0.12413 0.15046 " pathEditMode="relative" rAng="0" ptsTypes="AA">
                                      <p:cBhvr>
                                        <p:cTn id="2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8218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412 L -0.12413 0.15046 " pathEditMode="relative" rAng="0" ptsTypes="AA">
                                      <p:cBhvr>
                                        <p:cTn id="29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72 -0.50393 L 0.53142 0.11574 " pathEditMode="relative" rAng="0" ptsTypes="AA">
                                      <p:cBhvr>
                                        <p:cTn id="3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30972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72 -0.50393 L 0.53142 0.11574 " pathEditMode="relative" rAng="0" ptsTypes="AA">
                                      <p:cBhvr>
                                        <p:cTn id="3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30972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1 0.3324 L 0.11979 -0.14005 " pathEditMode="relative" rAng="0" ptsTypes="AA">
                                      <p:cBhvr>
                                        <p:cTn id="3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23634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1 0.3324 L 0.11979 -0.14005 " pathEditMode="relative" rAng="0" ptsTypes="AA">
                                      <p:cBhvr>
                                        <p:cTn id="3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23634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9 0.15393 L -0.00295 0.01759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6829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9 0.15393 L -0.00295 0.01759 " pathEditMode="relative" rAng="0" ptsTypes="AA">
                                      <p:cBhvr>
                                        <p:cTn id="3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6829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79 -0.14005 L 0.00156 -0.00371 " pathEditMode="relative" rAng="0" ptsTypes="AA">
                                      <p:cBhvr>
                                        <p:cTn id="3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6806"/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79 -0.14005 L 0.00156 -0.00371 " pathEditMode="relative" rAng="0" ptsTypes="AA">
                                      <p:cBhvr>
                                        <p:cTn id="3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462 L 0.06406 -0.16899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8681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0.06684 -0.17824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8912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06302 0.17848 " pathEditMode="relative" rAng="0" ptsTypes="AA">
                                      <p:cBhvr>
                                        <p:cTn id="3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8912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37 L -0.06771 0.18171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26771 0.59861 " pathEditMode="relative" rAng="0" ptsTypes="AA">
                                      <p:cBhvr>
                                        <p:cTn id="3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29931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2599 0.59861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2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60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6000"/>
                            </p:stCondLst>
                            <p:childTnLst>
                              <p:par>
                                <p:cTn id="3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-0.22795 -0.30995 " pathEditMode="relative" rAng="0" ptsTypes="AA">
                                      <p:cBhvr>
                                        <p:cTn id="3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15509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-0.22778 -0.30995 " pathEditMode="relative" rAng="0" ptsTypes="AA">
                                      <p:cBhvr>
                                        <p:cTn id="35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-15509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8000"/>
                            </p:stCondLst>
                            <p:childTnLst>
                              <p:par>
                                <p:cTn id="35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95 -0.30995 L -0.34618 -0.17361 " pathEditMode="relative" rAng="0" ptsTypes="AA">
                                      <p:cBhvr>
                                        <p:cTn id="3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6806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78 -0.30995 L -0.34601 -0.17361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6806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0.17361 L 0.18368 -0.30995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6829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0.17361 L 0.18368 -0.30995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99 -0.17361 L -0.4092 0.00487 " pathEditMode="relative" rAng="0" ptsTypes="AA">
                                      <p:cBhvr>
                                        <p:cTn id="3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8912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82 -0.17361 L -0.40903 0.00487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8912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17453 L 0.00156 -0.00371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8912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17453 L 0.00156 -0.00371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5 -0.34166 L 0.46719 0.28843 " pathEditMode="relative" rAng="0" ptsTypes="AA">
                                      <p:cBhvr>
                                        <p:cTn id="3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31505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0.34167 L 0.46701 0.28819 " pathEditMode="relative" rAng="0" ptsTypes="AA">
                                      <p:cBhvr>
                                        <p:cTn id="38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3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1042 L -0.06684 -0.30995 " pathEditMode="relative" rAng="0" ptsTypes="AA">
                                      <p:cBhvr>
                                        <p:cTn id="3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14977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1042 L -0.06667 -0.30995 " pathEditMode="relative" rAng="0" ptsTypes="AA">
                                      <p:cBhvr>
                                        <p:cTn id="39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9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1041 L -0.13941 -0.14004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-6481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1041 L -0.13924 -0.14004 " pathEditMode="relative" rAng="0" ptsTypes="AA">
                                      <p:cBhvr>
                                        <p:cTn id="39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-6481"/>
                                    </p:animMotion>
                                  </p:childTnLst>
                                </p:cTn>
                              </p:par>
                              <p:par>
                                <p:cTn id="39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-0.30995 L 0.07483 -0.16296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7338"/>
                                    </p:animMotion>
                                  </p:childTnLst>
                                </p:cTn>
                              </p:par>
                              <p:par>
                                <p:cTn id="39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-0.30995 L 0.075 -0.16296 " pathEditMode="relative" rAng="0" ptsTypes="AA">
                                      <p:cBhvr>
                                        <p:cTn id="39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0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59 -0.17176 L 0.12049 0.45833 " pathEditMode="relative" rAng="0" ptsTypes="AA">
                                      <p:cBhvr>
                                        <p:cTn id="4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31505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43 -0.17176 L 0.12847 0.4581 " pathEditMode="relative" rAng="0" ptsTypes="AA">
                                      <p:cBhvr>
                                        <p:cTn id="40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3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20000"/>
                            </p:stCondLst>
                            <p:childTnLst>
                              <p:par>
                                <p:cTn id="4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0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0.0559 -0.30995 " pathEditMode="relative" rAng="0" ptsTypes="AA">
                                      <p:cBhvr>
                                        <p:cTn id="4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5509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5521 -0.3044 " pathEditMode="relative" rAng="0" ptsTypes="AA">
                                      <p:cBhvr>
                                        <p:cTn id="4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15231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22000"/>
                            </p:stCondLst>
                            <p:childTnLst>
                              <p:par>
                                <p:cTn id="41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-0.30995 L -0.06233 -0.17361 " pathEditMode="relative" rAng="0" ptsTypes="AA">
                                      <p:cBhvr>
                                        <p:cTn id="4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6806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5 -0.30995 L -0.06754 -0.17361 " pathEditMode="relative" rAng="0" ptsTypes="AA">
                                      <p:cBhvr>
                                        <p:cTn id="41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806"/>
                                    </p:animMotion>
                                  </p:childTnLst>
                                </p:cTn>
                              </p:par>
                              <p:par>
                                <p:cTn id="420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12604 -0.13634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6829"/>
                                    </p:animMotion>
                                  </p:childTnLst>
                                </p:cTn>
                              </p:par>
                              <p:par>
                                <p:cTn id="42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12604 -0.13634 " pathEditMode="relative" rAng="0" ptsTypes="AA">
                                      <p:cBhvr>
                                        <p:cTn id="4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425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79 -0.14005 L 0.37969 0.45833 " pathEditMode="relative" rAng="0" ptsTypes="AA">
                                      <p:cBhvr>
                                        <p:cTn id="4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29907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79 -0.14005 L 0.37969 0.45833 " pathEditMode="relative" rAng="0" ptsTypes="AA">
                                      <p:cBhvr>
                                        <p:cTn id="4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2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26000"/>
                            </p:stCondLst>
                            <p:childTnLst>
                              <p:par>
                                <p:cTn id="4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6000"/>
                            </p:stCondLst>
                            <p:childTnLst>
                              <p:par>
                                <p:cTn id="4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02 0.00463 L -0.23177 -0.31019 " pathEditMode="relative" rAng="0" ptsTypes="AA">
                                      <p:cBhvr>
                                        <p:cTn id="4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15741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85 0.00463 L -0.2316 -0.31019 " pathEditMode="relative" rAng="0" ptsTypes="AA">
                                      <p:cBhvr>
                                        <p:cTn id="43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15741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28000"/>
                            </p:stCondLst>
                            <p:childTnLst>
                              <p:par>
                                <p:cTn id="44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3 -0.16296 L -0.06684 -0.30995 " pathEditMode="relative" rAng="0" ptsTypes="AA">
                                      <p:cBhvr>
                                        <p:cTn id="4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7361"/>
                                    </p:animMotion>
                                  </p:childTnLst>
                                </p:cTn>
                              </p:par>
                              <p:par>
                                <p:cTn id="44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0.16296 L -0.06667 -0.30995 " pathEditMode="relative" rAng="0" ptsTypes="AA">
                                      <p:cBhvr>
                                        <p:cTn id="4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7361"/>
                                    </p:animMotion>
                                  </p:childTnLst>
                                </p:cTn>
                              </p:par>
                              <p:par>
                                <p:cTn id="446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95 -0.30995 L -0.08628 -0.16296 " pathEditMode="relative" rAng="0" ptsTypes="AA">
                                      <p:cBhvr>
                                        <p:cTn id="4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7338"/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78 -0.30995 L -0.08611 -0.16296 " pathEditMode="relative" rAng="0" ptsTypes="AA">
                                      <p:cBhvr>
                                        <p:cTn id="44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30000"/>
                            </p:stCondLst>
                            <p:childTnLst>
                              <p:par>
                                <p:cTn id="45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-0.30995 L 0.19306 0.28843 " pathEditMode="relative" rAng="0" ptsTypes="AA">
                                      <p:cBhvr>
                                        <p:cTn id="4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29907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-0.30995 L 0.19323 0.28843 " pathEditMode="relative" rAng="0" ptsTypes="AA">
                                      <p:cBhvr>
                                        <p:cTn id="4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2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32000"/>
                            </p:stCondLst>
                            <p:childTnLst>
                              <p:par>
                                <p:cTn id="4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32000"/>
                            </p:stCondLst>
                            <p:childTnLst>
                              <p:par>
                                <p:cTn id="45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8 -0.16296 L -0.22795 -0.30995 " pathEditMode="relative" rAng="0" ptsTypes="AA">
                                      <p:cBhvr>
                                        <p:cTn id="4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7361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11 -0.16296 L -0.22778 -0.30995 " pathEditMode="relative" rAng="0" ptsTypes="AA">
                                      <p:cBhvr>
                                        <p:cTn id="4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7361"/>
                                    </p:animMotion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34000"/>
                            </p:stCondLst>
                            <p:childTnLst>
                              <p:par>
                                <p:cTn id="46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4 -0.17361 L 0.0559 -0.30995 " pathEditMode="relative" rAng="0" ptsTypes="AA">
                                      <p:cBhvr>
                                        <p:cTn id="4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6829"/>
                                    </p:animMotion>
                                  </p:childTnLst>
                                </p:cTn>
                              </p:par>
                              <p:par>
                                <p:cTn id="46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4 -0.17361 L 0.0585 -0.30995 " pathEditMode="relative" rAng="0" ptsTypes="AA">
                                      <p:cBhvr>
                                        <p:cTn id="46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6829"/>
                                    </p:animMotion>
                                  </p:childTnLst>
                                </p:cTn>
                              </p:par>
                              <p:par>
                                <p:cTn id="470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95 -0.30995 L -0.34618 -0.17361 " pathEditMode="relative" rAng="0" ptsTypes="AA">
                                      <p:cBhvr>
                                        <p:cTn id="4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6806"/>
                                    </p:animMotion>
                                  </p:childTnLst>
                                </p:cTn>
                              </p:par>
                              <p:par>
                                <p:cTn id="47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78 -0.30995 L -0.35382 -0.17361 " pathEditMode="relative" rAng="0" ptsTypes="AA">
                                      <p:cBhvr>
                                        <p:cTn id="47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36000"/>
                            </p:stCondLst>
                            <p:childTnLst>
                              <p:par>
                                <p:cTn id="47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-0.30995 L 0.3158 0.28843 " pathEditMode="relative" rAng="0" ptsTypes="AA">
                                      <p:cBhvr>
                                        <p:cTn id="4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29907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5 -0.30995 L 0.3184 0.28843 " pathEditMode="relative" rAng="0" ptsTypes="AA">
                                      <p:cBhvr>
                                        <p:cTn id="47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2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38000"/>
                            </p:stCondLst>
                            <p:childTnLst>
                              <p:par>
                                <p:cTn id="4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38000"/>
                            </p:stCondLst>
                            <p:childTnLst>
                              <p:par>
                                <p:cTn id="4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99 -0.17361 L 0.03195 0.3095 " pathEditMode="relative" rAng="0" ptsTypes="AA">
                                      <p:cBhvr>
                                        <p:cTn id="4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24144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82 -0.17361 L 0.03212 0.29885 " pathEditMode="relative" rAng="0" ptsTypes="AA">
                                      <p:cBhvr>
                                        <p:cTn id="48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40000"/>
                            </p:stCondLst>
                            <p:childTnLst>
                              <p:par>
                                <p:cTn id="4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0000"/>
                            </p:stCondLst>
                            <p:childTnLst>
                              <p:par>
                                <p:cTn id="49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40000"/>
                            </p:stCondLst>
                            <p:childTnLst>
                              <p:par>
                                <p:cTn id="5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0000"/>
                            </p:stCondLst>
                            <p:childTnLst>
                              <p:par>
                                <p:cTn id="53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08141E-6 L -0.00034 0.13043 " pathEditMode="relative" rAng="0" ptsTypes="AA">
                                      <p:cBhvr>
                                        <p:cTn id="5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522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08141E-6 L -0.00034 0.12003 " pathEditMode="relative" rAng="0" ptsTypes="AA">
                                      <p:cBhvr>
                                        <p:cTn id="5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9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41000"/>
                            </p:stCondLst>
                            <p:childTnLst>
                              <p:par>
                                <p:cTn id="5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82" grpId="0" animBg="1"/>
      <p:bldP spid="82" grpId="1" animBg="1"/>
      <p:bldP spid="82" grpId="2" animBg="1"/>
      <p:bldP spid="82" grpId="3" animBg="1"/>
      <p:bldP spid="61" grpId="0" animBg="1"/>
      <p:bldP spid="61" grpId="1" animBg="1"/>
      <p:bldP spid="61" grpId="2" animBg="1"/>
      <p:bldP spid="61" grpId="3" animBg="1"/>
      <p:bldP spid="6" grpId="0" animBg="1"/>
      <p:bldP spid="6" grpId="1" animBg="1"/>
      <p:bldP spid="7" grpId="0"/>
      <p:bldP spid="7" grpId="1"/>
      <p:bldP spid="7" grpId="2"/>
      <p:bldP spid="8" grpId="0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2" grpId="0"/>
      <p:bldP spid="13" grpId="0"/>
      <p:bldP spid="13" grpId="1"/>
      <p:bldP spid="16" grpId="0"/>
      <p:bldP spid="16" grpId="1"/>
      <p:bldP spid="16" grpId="2"/>
      <p:bldP spid="16" grpId="3"/>
      <p:bldP spid="17" grpId="0" animBg="1"/>
      <p:bldP spid="17" grpId="1" animBg="1"/>
      <p:bldP spid="17" grpId="2" animBg="1"/>
      <p:bldP spid="17" grpId="3" animBg="1"/>
      <p:bldP spid="17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5" grpId="0" animBg="1"/>
      <p:bldP spid="25" grpId="1" animBg="1"/>
      <p:bldP spid="26" grpId="0" build="allAtOnce"/>
      <p:bldP spid="47" grpId="0" animBg="1"/>
      <p:bldP spid="47" grpId="1" animBg="1"/>
      <p:bldP spid="48" grpId="0" animBg="1"/>
      <p:bldP spid="48" grpId="1" animBg="1"/>
      <p:bldP spid="50" grpId="0"/>
      <p:bldP spid="50" grpId="1"/>
      <p:bldP spid="51" grpId="0" animBg="1"/>
      <p:bldP spid="51" grpId="1" animBg="1"/>
      <p:bldP spid="52" grpId="0"/>
      <p:bldP spid="52" grpId="1"/>
      <p:bldP spid="53" grpId="0"/>
      <p:bldP spid="53" grpId="1"/>
      <p:bldP spid="53" grpId="2"/>
      <p:bldP spid="53" grpId="3"/>
      <p:bldP spid="53" grpId="4"/>
      <p:bldP spid="54" grpId="0"/>
      <p:bldP spid="54" grpId="1"/>
      <p:bldP spid="54" grpId="2"/>
      <p:bldP spid="54" grpId="3"/>
      <p:bldP spid="54" grpId="4"/>
      <p:bldP spid="54" grpId="5"/>
      <p:bldP spid="54" grpId="6"/>
      <p:bldP spid="54" grpId="7"/>
      <p:bldP spid="54" grpId="8"/>
      <p:bldP spid="54" grpId="9"/>
      <p:bldP spid="55" grpId="0"/>
      <p:bldP spid="55" grpId="1"/>
      <p:bldP spid="55" grpId="2"/>
      <p:bldP spid="55" grpId="3"/>
      <p:bldP spid="56" grpId="0"/>
      <p:bldP spid="56" grpId="1"/>
      <p:bldP spid="56" grpId="2"/>
      <p:bldP spid="56" grpId="3"/>
      <p:bldP spid="56" grpId="4"/>
      <p:bldP spid="56" grpId="5"/>
      <p:bldP spid="56" grpId="6"/>
      <p:bldP spid="57" grpId="0"/>
      <p:bldP spid="57" grpId="1"/>
      <p:bldP spid="57" grpId="2"/>
      <p:bldP spid="57" grpId="3"/>
      <p:bldP spid="57" grpId="4"/>
      <p:bldP spid="57" grpId="5"/>
      <p:bldP spid="58" grpId="0"/>
      <p:bldP spid="58" grpId="1"/>
      <p:bldP spid="58" grpId="2"/>
      <p:bldP spid="58" grpId="3"/>
      <p:bldP spid="58" grpId="4"/>
      <p:bldP spid="58" grpId="5"/>
      <p:bldP spid="59" grpId="0"/>
      <p:bldP spid="59" grpId="1"/>
      <p:bldP spid="59" grpId="2"/>
      <p:bldP spid="59" grpId="3"/>
      <p:bldP spid="59" grpId="4"/>
      <p:bldP spid="59" grpId="5"/>
      <p:bldP spid="59" grpId="6"/>
      <p:bldP spid="59" grpId="7"/>
      <p:bldP spid="59" grpId="8"/>
      <p:bldP spid="59" grpId="9"/>
      <p:bldP spid="60" grpId="0"/>
      <p:bldP spid="60" grpId="1"/>
      <p:bldP spid="60" grpId="2"/>
      <p:bldP spid="60" grpId="3"/>
      <p:bldP spid="60" grpId="4"/>
      <p:bldP spid="60" grpId="5"/>
      <p:bldP spid="65" grpId="0" animBg="1"/>
      <p:bldP spid="65" grpId="1" animBg="1"/>
      <p:bldP spid="66" grpId="0"/>
      <p:bldP spid="66" grpId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83" grpId="0" animBg="1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814979">
            <a:off x="4393347" y="1926040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 smtClean="0">
                <a:solidFill>
                  <a:schemeClr val="bg1"/>
                </a:solidFill>
              </a:rPr>
              <a:t>THANKS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812106">
            <a:off x="1108652" y="3481580"/>
            <a:ext cx="498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 smtClean="0">
                <a:solidFill>
                  <a:schemeClr val="bg1"/>
                </a:solidFill>
              </a:rPr>
              <a:t>FOR WATCHING !!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86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176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2020-09-30T14:08:59Z</dcterms:created>
  <dcterms:modified xsi:type="dcterms:W3CDTF">2020-09-30T17:41:47Z</dcterms:modified>
</cp:coreProperties>
</file>